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8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4DA3-CD44-485B-9DF2-F1CCD758DD81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24EFF-B001-4DDC-A8FD-EFE975F41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865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4DA3-CD44-485B-9DF2-F1CCD758DD81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24EFF-B001-4DDC-A8FD-EFE975F41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717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4DA3-CD44-485B-9DF2-F1CCD758DD81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24EFF-B001-4DDC-A8FD-EFE975F41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519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4DA3-CD44-485B-9DF2-F1CCD758DD81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24EFF-B001-4DDC-A8FD-EFE975F41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926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4DA3-CD44-485B-9DF2-F1CCD758DD81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24EFF-B001-4DDC-A8FD-EFE975F41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6229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4DA3-CD44-485B-9DF2-F1CCD758DD81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24EFF-B001-4DDC-A8FD-EFE975F41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8837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4DA3-CD44-485B-9DF2-F1CCD758DD81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24EFF-B001-4DDC-A8FD-EFE975F41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5958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4DA3-CD44-485B-9DF2-F1CCD758DD81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24EFF-B001-4DDC-A8FD-EFE975F41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923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4DA3-CD44-485B-9DF2-F1CCD758DD81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24EFF-B001-4DDC-A8FD-EFE975F41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56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4DA3-CD44-485B-9DF2-F1CCD758DD81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24EFF-B001-4DDC-A8FD-EFE975F41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750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64DA3-CD44-485B-9DF2-F1CCD758DD81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D24EFF-B001-4DDC-A8FD-EFE975F41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289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64DA3-CD44-485B-9DF2-F1CCD758DD81}" type="datetimeFigureOut">
              <a:rPr lang="ru-RU" smtClean="0"/>
              <a:t>30.11.2019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24EFF-B001-4DDC-A8FD-EFE975F412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096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80728"/>
            <a:ext cx="7772400" cy="2232248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Речевой этикет в деловом общении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900igr.net/up/datas/200601/0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642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1417638"/>
          </a:xfrm>
        </p:spPr>
        <p:txBody>
          <a:bodyPr>
            <a:noAutofit/>
          </a:bodyPr>
          <a:lstStyle/>
          <a:p>
            <a:r>
              <a:rPr lang="ru-RU" sz="3200" dirty="0" smtClean="0"/>
              <a:t>Используя приведённые формулы речевого этикета, подготовьте высказывания для следующих ситуаций этикетного общения: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00200"/>
            <a:ext cx="889248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• пригласите директора школы на праздничный концерт, подготовленный школьниками ко Дню учителя;</a:t>
            </a:r>
          </a:p>
          <a:p>
            <a:pPr marL="0" indent="0">
              <a:buNone/>
            </a:pPr>
            <a:r>
              <a:rPr lang="ru-RU" sz="2400" dirty="0" smtClean="0"/>
              <a:t>• поблагодарите школьного библиотекаря за помощь в подготовке к олимпиаде;</a:t>
            </a:r>
          </a:p>
          <a:p>
            <a:pPr marL="0" indent="0">
              <a:buNone/>
            </a:pPr>
            <a:r>
              <a:rPr lang="ru-RU" sz="2400" dirty="0" smtClean="0"/>
              <a:t>• извинитесь перед классным руководителем за то, что не смогли прийти на репетицию спектакля;</a:t>
            </a:r>
          </a:p>
          <a:p>
            <a:pPr marL="0" indent="0">
              <a:buNone/>
            </a:pPr>
            <a:r>
              <a:rPr lang="ru-RU" sz="2400" dirty="0" smtClean="0"/>
              <a:t>• попросите завуча школы внести изменения в расписание уроков;</a:t>
            </a:r>
          </a:p>
          <a:p>
            <a:pPr marL="0" indent="0">
              <a:buNone/>
            </a:pPr>
            <a:r>
              <a:rPr lang="ru-RU" sz="2400" dirty="0" smtClean="0"/>
              <a:t>• вежливо откажитесь от предложения одноклассника пойти в</a:t>
            </a:r>
            <a:r>
              <a:rPr lang="en-US" sz="2400" dirty="0" smtClean="0"/>
              <a:t> </a:t>
            </a:r>
            <a:r>
              <a:rPr lang="ru-RU" sz="2400" dirty="0" smtClean="0"/>
              <a:t>кино.</a:t>
            </a:r>
          </a:p>
          <a:p>
            <a:pPr marL="0" indent="0">
              <a:buNone/>
            </a:pPr>
            <a:r>
              <a:rPr lang="ru-RU" sz="2400" dirty="0" smtClean="0"/>
              <a:t>3) Напишите сценарий делового разговора с использованием приведённых формул речевого этикета.</a:t>
            </a:r>
          </a:p>
          <a:p>
            <a:pPr marL="0" indent="0">
              <a:buNone/>
            </a:pP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2689273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419"/>
            <a:ext cx="8229600" cy="1143000"/>
          </a:xfrm>
        </p:spPr>
        <p:txBody>
          <a:bodyPr/>
          <a:lstStyle/>
          <a:p>
            <a:r>
              <a:rPr lang="ru-RU" dirty="0" smtClean="0"/>
              <a:t>Термины: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8784976" cy="58772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/>
              <a:t>Деловой этикет</a:t>
            </a:r>
            <a:r>
              <a:rPr lang="ru-RU" dirty="0" smtClean="0"/>
              <a:t> — совокупность правил хорошего тона, принятых в данном обществе и устанавливающих нормы поведения людей</a:t>
            </a:r>
            <a:r>
              <a:rPr lang="en-US" dirty="0" smtClean="0"/>
              <a:t> </a:t>
            </a:r>
            <a:r>
              <a:rPr lang="ru-RU" dirty="0" smtClean="0"/>
              <a:t>в ситуациях делового общения.</a:t>
            </a:r>
          </a:p>
          <a:p>
            <a:pPr marL="0" indent="0">
              <a:buNone/>
            </a:pPr>
            <a:r>
              <a:rPr lang="ru-RU" b="1" dirty="0" smtClean="0"/>
              <a:t>Речевой этикет</a:t>
            </a:r>
            <a:r>
              <a:rPr lang="ru-RU" dirty="0" smtClean="0"/>
              <a:t> — система выработанных в данном языке высказываний, которые служат для установления контакта и поддержания общения.</a:t>
            </a:r>
          </a:p>
          <a:p>
            <a:pPr marL="0" indent="0">
              <a:buNone/>
            </a:pPr>
            <a:r>
              <a:rPr lang="ru-RU" b="1" dirty="0" smtClean="0"/>
              <a:t>Формулы речевого этикета</a:t>
            </a:r>
            <a:r>
              <a:rPr lang="ru-RU" dirty="0" smtClean="0"/>
              <a:t> — типовые речевые конструкции,</a:t>
            </a:r>
            <a:r>
              <a:rPr lang="en-US" dirty="0" smtClean="0"/>
              <a:t> </a:t>
            </a:r>
            <a:r>
              <a:rPr lang="ru-RU" dirty="0" smtClean="0"/>
              <a:t>которые регулярно употребляются в ситуациях этикетного общения</a:t>
            </a:r>
            <a:r>
              <a:rPr lang="en-US" dirty="0" smtClean="0"/>
              <a:t> </a:t>
            </a:r>
            <a:r>
              <a:rPr lang="ru-RU" dirty="0" smtClean="0"/>
              <a:t>(приветствие, прощание, извинение и т. д.).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466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97</Words>
  <Application>Microsoft Office PowerPoint</Application>
  <PresentationFormat>Экран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Речевой этикет в деловом общении</vt:lpstr>
      <vt:lpstr>Используя приведённые формулы речевого этикета, подготовьте высказывания для следующих ситуаций этикетного общения:</vt:lpstr>
      <vt:lpstr>Термины: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Речевой этикет в деловом общении</dc:title>
  <dc:creator>Admin</dc:creator>
  <cp:lastModifiedBy>Admin</cp:lastModifiedBy>
  <cp:revision>2</cp:revision>
  <dcterms:created xsi:type="dcterms:W3CDTF">2019-11-30T01:37:13Z</dcterms:created>
  <dcterms:modified xsi:type="dcterms:W3CDTF">2019-11-30T01:49:38Z</dcterms:modified>
</cp:coreProperties>
</file>