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5" r:id="rId2"/>
    <p:sldId id="264" r:id="rId3"/>
    <p:sldId id="260" r:id="rId4"/>
    <p:sldId id="261" r:id="rId5"/>
    <p:sldId id="262" r:id="rId6"/>
    <p:sldId id="266" r:id="rId7"/>
    <p:sldId id="268" r:id="rId8"/>
    <p:sldId id="265" r:id="rId9"/>
    <p:sldId id="272" r:id="rId10"/>
    <p:sldId id="263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6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4863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23228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3046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98947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0248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0804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0094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8733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78863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4531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6145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0333D-4C9C-451F-A1FA-F5CEF379563C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F3360-F1C4-41F4-BC57-13162BEED5A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587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kopilkaurokov.ru/nachalniyeKlassi/presentacii/priezientatsiiaprirodairukotvornyimir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gif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Relationship Id="rId9" Type="http://schemas.openxmlformats.org/officeDocument/2006/relationships/image" Target="../media/image26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сад  № 8 «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Снеговичок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Тема 24: Мир природный и рукотворный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Цель: Закрепить знания детей  об объектах   окружающего мира и их определенных признаках; продолжать учить детей классифицировать объекты материального мира, научить узнавать и называть символ признака.</a:t>
            </a:r>
          </a:p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Источник:</a:t>
            </a:r>
            <a:r>
              <a:rPr lang="en-US" dirty="0" smtClean="0">
                <a:hlinkClick r:id="rId2"/>
              </a:rPr>
              <a:t>https://kopilkaurokov.ru/nachalniyeKlassi/presentacii/priezientatsiiaprirodairukotvornyimir</a:t>
            </a:r>
            <a:endParaRPr lang="ru-RU" dirty="0" smtClean="0"/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Подготовительная группа</a:t>
            </a:r>
          </a:p>
          <a:p>
            <a:pPr algn="ctr"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Г. Нижневартовск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4"/>
          <p:cNvSpPr txBox="1">
            <a:spLocks/>
          </p:cNvSpPr>
          <p:nvPr/>
        </p:nvSpPr>
        <p:spPr>
          <a:xfrm>
            <a:off x="496613" y="-15224"/>
            <a:ext cx="7588470" cy="6700345"/>
          </a:xfrm>
          <a:prstGeom prst="rect">
            <a:avLst/>
          </a:prstGeom>
        </p:spPr>
        <p:txBody>
          <a:bodyPr>
            <a:no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Нам жить в одной семье, нам петь в одном кругу,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Идти в одном строю, лететь в одном полёте…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сохраним ромашку</a:t>
            </a:r>
            <a:r>
              <a:rPr kumimoji="0" lang="ru-RU" sz="2600" b="1" u="none" strike="noStrike" kern="1200" cap="none" spc="0" normalizeH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на лугу,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baseline="0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Кувшинку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на реке и клюкву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 болоте.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О, как природа-мать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Терпима и добра!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Но чтоб её лихая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участь не постигла,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сохраним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kumimoji="0" lang="ru-RU" sz="2600" b="1" u="none" strike="noStrike" kern="1200" cap="none" spc="0" normalizeH="0" baseline="0" noProof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На стрежнях – осетра,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Касатку в небесах, 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таёжных дебрях – тигра.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None/>
              <a:tabLst/>
              <a:defRPr/>
            </a:pPr>
            <a:endParaRPr kumimoji="0" lang="ru-RU" sz="2600" b="1" u="none" strike="noStrike" kern="1200" cap="none" spc="0" normalizeH="0" baseline="0" noProof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</a:endParaRPr>
          </a:p>
        </p:txBody>
      </p:sp>
      <p:pic>
        <p:nvPicPr>
          <p:cNvPr id="4" name="Picture 5" descr="Картинка 96 из 11510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97561" y="1087092"/>
            <a:ext cx="4786314" cy="5598029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7659044" y="856288"/>
            <a:ext cx="4256690" cy="38533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Коль суждено дышать 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Нам воздухом одним,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Давайте-ка мы все 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Навек объединимся.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Давайте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наши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души сохраним,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Тогда мы на </a:t>
            </a: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земле</a:t>
            </a:r>
          </a:p>
          <a:p>
            <a:pPr marL="274320" lvl="0" indent="-274320" algn="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6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сами сохранимся.</a:t>
            </a:r>
          </a:p>
        </p:txBody>
      </p:sp>
    </p:spTree>
    <p:extLst>
      <p:ext uri="{BB962C8B-B14F-4D97-AF65-F5344CB8AC3E}">
        <p14:creationId xmlns:p14="http://schemas.microsoft.com/office/powerpoint/2010/main" val="228024525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blogs.plantronics.com/wp-content/uploads/2012/08/HiRe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1616" y="2341708"/>
            <a:ext cx="3851293" cy="3329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1616" y="317241"/>
            <a:ext cx="5083627" cy="1008322"/>
          </a:xfr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/>
            <a:r>
              <a:rPr lang="ru-RU" sz="60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4-ый лишний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skazkadou.ucoz.ru/shapka/892011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5657" y="518416"/>
            <a:ext cx="4306614" cy="43355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n-shkola2.ru/_nw/0/s81088176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0833" y="3578772"/>
            <a:ext cx="4931168" cy="3279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english-basis.ru/wp-content/uploads/2012/03/tr8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393" y="0"/>
            <a:ext cx="2567607" cy="3705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597405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s://i.ytimg.com/vi/4qIdxCYdHKY/hqdefaul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0" t="12608" r="2024" b="12910"/>
          <a:stretch/>
        </p:blipFill>
        <p:spPr bwMode="auto">
          <a:xfrm>
            <a:off x="0" y="1073316"/>
            <a:ext cx="4430111" cy="255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www.s.go31.ru/section/doska/subdir/full/upload/pers/65/img/doska/000/000/007/1_vozdushnye-progulki-na-vertolete-robinson_1428929099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63238" y="3826990"/>
            <a:ext cx="4476665" cy="2980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601616" y="317241"/>
            <a:ext cx="5083627" cy="1008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4-ый лишний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6" name="Picture 6" descr="http://publicdomainvectors.org/tn_img/Colorful-Anthropomorphic-Kit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8786" y="821402"/>
            <a:ext cx="3549417" cy="2768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http://&amp;fcy;&amp;iecy;&amp;ncy;&amp;icy;&amp;kcy;&amp;scy;777.&amp;rcy;&amp;fcy;/wp-content/uploads/2016/03/0_8168a_c44bd101_L-300x211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10" descr="http://&amp;fcy;&amp;iecy;&amp;ncy;&amp;icy;&amp;kcy;&amp;scy;777.&amp;rcy;&amp;fcy;/wp-content/uploads/2016/03/0_8168a_c44bd101_L-300x211.pn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12" descr="http://&amp;fcy;&amp;iecy;&amp;ncy;&amp;icy;&amp;kcy;&amp;scy;777.&amp;rcy;&amp;fcy;/wp-content/uploads/2016/03/0_8168a_c44bd101_L-300x211.pn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34" name="Picture 14" descr="http://winter-birds.narod.ru/r2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0656" y="3589947"/>
            <a:ext cx="3258910" cy="2951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261256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1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34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 descr="http://www.polyvore.com/cgi/img-thing?.out=jpg&amp;size=l&amp;tid=9714459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628" y="1589094"/>
            <a:ext cx="5268906" cy="5268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601616" y="317241"/>
            <a:ext cx="5083627" cy="1008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4-ый лишний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http://img-fotki.yandex.ru/get/9311/47407354.c62/0_12a538_845bff3f_ori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6634" y="3310759"/>
            <a:ext cx="12328634" cy="3547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://www.5-nt.ru/Storage/Image/BlogItemCareTips/Image/big/487/32_bigtre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2613" y="286970"/>
            <a:ext cx="5385919" cy="6038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2790065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 descr="http://www.japan-pampers.ru/shops/img/big/100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13" y="0"/>
            <a:ext cx="3710683" cy="3959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playing-field.ru/img/2015/051816/154505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2466" y="2289152"/>
            <a:ext cx="3988675" cy="4568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www.56047.ru/image/data/mamontenok_dima_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4920" y="1864351"/>
            <a:ext cx="3938189" cy="3938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 txBox="1">
            <a:spLocks/>
          </p:cNvSpPr>
          <p:nvPr/>
        </p:nvSpPr>
        <p:spPr>
          <a:xfrm>
            <a:off x="3601616" y="317241"/>
            <a:ext cx="5083627" cy="1008322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/>
            </a:solidFill>
          </a:ln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6000" b="1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4-ый лишний</a:t>
            </a:r>
            <a:endParaRPr lang="ru-RU" sz="60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6" name="Picture 4" descr="http://www.playcast.ru/uploads/2014/11/04/1049339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0939" y="0"/>
            <a:ext cx="3001146" cy="468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4356048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waptur.ru/screen/files/a1/a107f06c6affd98786e476c8a3052d4f/30948910/I_Love_naSIMke__waptur.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62118"/>
            <a:ext cx="7111888" cy="533391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isometricOffAxis1Righ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3" name="TextBox 2"/>
          <p:cNvSpPr txBox="1"/>
          <p:nvPr/>
        </p:nvSpPr>
        <p:spPr>
          <a:xfrm>
            <a:off x="7010174" y="203484"/>
            <a:ext cx="4892842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Природа – </a:t>
            </a:r>
            <a:r>
              <a:rPr lang="ru-RU" sz="4600" dirty="0" smtClean="0">
                <a:solidFill>
                  <a:srgbClr val="0070C0"/>
                </a:solidFill>
              </a:rPr>
              <a:t>это то, что нас окружает, но </a:t>
            </a:r>
            <a:r>
              <a:rPr lang="ru-RU" sz="46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</a:t>
            </a:r>
            <a:r>
              <a:rPr lang="ru-RU" sz="4600" dirty="0" smtClean="0">
                <a:solidFill>
                  <a:srgbClr val="0070C0"/>
                </a:solidFill>
              </a:rPr>
              <a:t> создано </a:t>
            </a:r>
          </a:p>
          <a:p>
            <a:r>
              <a:rPr lang="ru-RU" sz="4600" dirty="0" smtClean="0">
                <a:solidFill>
                  <a:srgbClr val="0070C0"/>
                </a:solidFill>
              </a:rPr>
              <a:t>человеком. </a:t>
            </a:r>
          </a:p>
          <a:p>
            <a:r>
              <a:rPr lang="ru-RU" sz="4600" dirty="0" smtClean="0">
                <a:solidFill>
                  <a:srgbClr val="0070C0"/>
                </a:solidFill>
              </a:rPr>
              <a:t>Солнце, воздух, вода, растения, животные – это всё объекты природы. </a:t>
            </a:r>
            <a:endParaRPr lang="ru-RU" sz="4600" b="1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75882820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img15.nnm.me/f/a/3/a/c/b648148d32c15b168a30056a7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069" y="0"/>
            <a:ext cx="11430000" cy="40005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4" name="TextBox 3"/>
          <p:cNvSpPr txBox="1"/>
          <p:nvPr/>
        </p:nvSpPr>
        <p:spPr>
          <a:xfrm>
            <a:off x="361068" y="3926307"/>
            <a:ext cx="11430001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600" b="1" dirty="0" smtClean="0">
                <a:solidFill>
                  <a:schemeClr val="accent5">
                    <a:lumMod val="50000"/>
                  </a:schemeClr>
                </a:solidFill>
              </a:rPr>
              <a:t>Рукотворный мир </a:t>
            </a:r>
            <a:r>
              <a:rPr lang="ru-RU" sz="4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4600" dirty="0" smtClean="0">
                <a:solidFill>
                  <a:schemeClr val="accent5">
                    <a:lumMod val="50000"/>
                  </a:schemeClr>
                </a:solidFill>
              </a:rPr>
              <a:t>это то, что нас окружает </a:t>
            </a:r>
            <a:r>
              <a:rPr lang="ru-RU" sz="4600" b="1" dirty="0" smtClean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создано людьми</a:t>
            </a:r>
            <a:r>
              <a:rPr lang="ru-RU" sz="4600" dirty="0" smtClean="0">
                <a:solidFill>
                  <a:schemeClr val="accent5">
                    <a:lumMod val="50000"/>
                  </a:schemeClr>
                </a:solidFill>
              </a:rPr>
              <a:t>. Разнообразные вещи, транспорт, здания – это объекты рукотворного мира.</a:t>
            </a:r>
            <a:endParaRPr lang="ru-RU" sz="4600" b="1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42911987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альтернативный процесс 1"/>
          <p:cNvSpPr/>
          <p:nvPr/>
        </p:nvSpPr>
        <p:spPr>
          <a:xfrm>
            <a:off x="1" y="0"/>
            <a:ext cx="5808371" cy="6717090"/>
          </a:xfrm>
          <a:prstGeom prst="flowChartAlternate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Всё – от старой сосны у забора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До большого тёмного бора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от озера до пруда – 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А ещё и медведь, и лось,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котёнок Васька небось?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Даже муха – вот это да! –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среда.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на озере тишь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 в пруду отражения крыш,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Рвать чернику люблю в лесу,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Барсука люблю и лису…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 тебя навсегда,</a:t>
            </a:r>
          </a:p>
          <a:p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Окружающая среда.</a:t>
            </a:r>
          </a:p>
        </p:txBody>
      </p:sp>
      <p:pic>
        <p:nvPicPr>
          <p:cNvPr id="6146" name="Picture 2" descr="https://s.pfst.net/2011.11/9125472067cac841cdf531c64d6a2627a912a37a2c_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8372" y="20593"/>
            <a:ext cx="6117464" cy="6741154"/>
          </a:xfrm>
          <a:prstGeom prst="ellipse">
            <a:avLst/>
          </a:prstGeom>
          <a:ln w="76200">
            <a:solidFill>
              <a:schemeClr val="accent6">
                <a:lumMod val="50000"/>
              </a:schemeClr>
            </a:solidFill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790350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7460" y="2355892"/>
            <a:ext cx="2286016" cy="21034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кругленная прямоугольная выноска 2"/>
          <p:cNvSpPr/>
          <p:nvPr/>
        </p:nvSpPr>
        <p:spPr>
          <a:xfrm>
            <a:off x="661933" y="195628"/>
            <a:ext cx="11165982" cy="1515557"/>
          </a:xfrm>
          <a:prstGeom prst="wedgeRoundRectCallout">
            <a:avLst>
              <a:gd name="adj1" fmla="val 36654"/>
              <a:gd name="adj2" fmla="val 81547"/>
              <a:gd name="adj3" fmla="val 16667"/>
            </a:avLst>
          </a:prstGeom>
          <a:solidFill>
            <a:srgbClr val="0070C0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</a:rPr>
              <a:t>Подумайте и расскажите, каким должно быть</a:t>
            </a:r>
            <a:endParaRPr kumimoji="0" lang="en-US" sz="2800" b="1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onstantia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</a:rPr>
              <a:t> отношение человека к себе, к другим людям, 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onstantia"/>
              </a:rPr>
              <a:t>к природе, к рукотворному миру.</a:t>
            </a:r>
          </a:p>
        </p:txBody>
      </p:sp>
      <p:pic>
        <p:nvPicPr>
          <p:cNvPr id="4" name="Picture 6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1202" y="4696852"/>
            <a:ext cx="2740485" cy="20125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7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3165" y="2355892"/>
            <a:ext cx="2616243" cy="21014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4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7917" y="4696852"/>
            <a:ext cx="2435559" cy="19764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623378" y="1914453"/>
            <a:ext cx="1858181" cy="26545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Picture 5" descr="C:\Documents and Settings\Admin\Рабочий стол\scan 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44924" y="4696852"/>
            <a:ext cx="2872726" cy="200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Picture 6" descr="Картинка 49 из 11804"/>
          <p:cNvPicPr>
            <a:picLocks noChangeAspect="1" noChangeArrowheads="1"/>
          </p:cNvPicPr>
          <p:nvPr/>
        </p:nvPicPr>
        <p:blipFill>
          <a:blip r:embed="rId8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1316" y="302343"/>
            <a:ext cx="1428760" cy="1302126"/>
          </a:xfrm>
          <a:prstGeom prst="rect">
            <a:avLst/>
          </a:prstGeom>
          <a:noFill/>
        </p:spPr>
      </p:pic>
      <p:pic>
        <p:nvPicPr>
          <p:cNvPr id="10" name="Picture 3" descr="C:\Documents and Settings\Admin\Мои документы\Мои рисунки\img020.jpg"/>
          <p:cNvPicPr>
            <a:picLocks noChangeAspect="1" noChangeArrowheads="1"/>
          </p:cNvPicPr>
          <p:nvPr/>
        </p:nvPicPr>
        <p:blipFill>
          <a:blip r:embed="rId9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566045">
            <a:off x="9613441" y="2305646"/>
            <a:ext cx="1855451" cy="40635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16857681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>
        <p15:prstTrans prst="pageCurlDouble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441</TotalTime>
  <Words>280</Words>
  <Application>Microsoft Office PowerPoint</Application>
  <PresentationFormat>Широкоэкранный</PresentationFormat>
  <Paragraphs>53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Calibri Light</vt:lpstr>
      <vt:lpstr>Constantia</vt:lpstr>
      <vt:lpstr>Times New Roman</vt:lpstr>
      <vt:lpstr>Wingdings 2</vt:lpstr>
      <vt:lpstr>Тема Office</vt:lpstr>
      <vt:lpstr>Муниципальное бюджетное дошкольное образовательное учреждение детский сад  № 8 «Снеговичок»</vt:lpstr>
      <vt:lpstr>4-ый лишний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Природа и рукотворный мир</dc:title>
  <dc:creator>Ирина</dc:creator>
  <cp:lastModifiedBy>User</cp:lastModifiedBy>
  <cp:revision>50</cp:revision>
  <dcterms:created xsi:type="dcterms:W3CDTF">2016-07-12T07:58:50Z</dcterms:created>
  <dcterms:modified xsi:type="dcterms:W3CDTF">2019-12-23T09:12:24Z</dcterms:modified>
</cp:coreProperties>
</file>