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67" r:id="rId2"/>
    <p:sldId id="268" r:id="rId3"/>
    <p:sldId id="258" r:id="rId4"/>
    <p:sldId id="259" r:id="rId5"/>
    <p:sldId id="260" r:id="rId6"/>
    <p:sldId id="261" r:id="rId7"/>
    <p:sldId id="262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5" autoAdjust="0"/>
    <p:restoredTop sz="94637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 № 8 «</a:t>
            </a:r>
            <a:r>
              <a:rPr lang="ru-RU" sz="2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Снеговичок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Тема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28: Путешествие в пустыню</a:t>
            </a: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b="1" dirty="0" smtClean="0">
                <a:solidFill>
                  <a:schemeClr val="bg1"/>
                </a:solidFill>
              </a:rPr>
              <a:t>Формировать</a:t>
            </a:r>
            <a:r>
              <a:rPr lang="ru-RU" b="1" dirty="0" smtClean="0">
                <a:solidFill>
                  <a:schemeClr val="bg1"/>
                </a:solidFill>
              </a:rPr>
              <a:t> </a:t>
            </a:r>
            <a:r>
              <a:rPr lang="ru-RU" b="1" dirty="0" smtClean="0">
                <a:solidFill>
                  <a:schemeClr val="bg1"/>
                </a:solidFill>
              </a:rPr>
              <a:t>представления детей </a:t>
            </a:r>
            <a:r>
              <a:rPr lang="ru-RU" b="1" dirty="0" smtClean="0">
                <a:solidFill>
                  <a:schemeClr val="bg1"/>
                </a:solidFill>
              </a:rPr>
              <a:t>о климатических условиях зоны пустыни, характерных растениях и животных;</a:t>
            </a:r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Источник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https://nsportal.ru/detskiy-sad/okruzhayushchiy-mir/2016/12/26/prezentatsiya-obitateli-pustyni-nod-pustynya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Подготовительная группа</a:t>
            </a:r>
          </a:p>
          <a:p>
            <a:pPr algn="ctr"/>
            <a:endParaRPr lang="ru-RU" sz="2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Г. Нижневартовск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7543824" cy="935058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Одногорбый верблюд (дромадер).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Местом обитания является пустыни Африки и Азии.  Может прожить без воды неделю.  За один раз способен выпить около 100 литров воды,  всего 10 минут. Питается дромадер сухими и колючими растениями пустыни.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3575050" y="1495690"/>
            <a:ext cx="5111750" cy="34078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1828800" y="142852"/>
            <a:ext cx="5486400" cy="500066"/>
          </a:xfrm>
        </p:spPr>
        <p:txBody>
          <a:bodyPr/>
          <a:lstStyle/>
          <a:p>
            <a:r>
              <a:rPr lang="ru-RU" dirty="0" smtClean="0"/>
              <a:t>Черепаха.</a:t>
            </a:r>
            <a:endParaRPr lang="ru-RU" dirty="0"/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85786" y="785794"/>
            <a:ext cx="7643866" cy="1571635"/>
          </a:xfrm>
        </p:spPr>
        <p:txBody>
          <a:bodyPr>
            <a:normAutofit/>
          </a:bodyPr>
          <a:lstStyle/>
          <a:p>
            <a:r>
              <a:rPr lang="ru-RU" dirty="0" smtClean="0"/>
              <a:t>Самыми обычными обитателями считаются черепахи. На поверхности они находятся только 3 месяца, за которые откладывают большое количество яиц, а потом снова прячутся в толщу песка в своих норах.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6780" r="6780"/>
          <a:stretch>
            <a:fillRect/>
          </a:stretch>
        </p:blipFill>
        <p:spPr bwMode="auto">
          <a:xfrm>
            <a:off x="1857356" y="1857364"/>
            <a:ext cx="5552343" cy="4010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214290"/>
            <a:ext cx="5743596" cy="917598"/>
          </a:xfrm>
        </p:spPr>
        <p:txBody>
          <a:bodyPr/>
          <a:lstStyle/>
          <a:p>
            <a:r>
              <a:rPr lang="ru-RU" dirty="0" smtClean="0"/>
              <a:t>Антилопа </a:t>
            </a:r>
            <a:r>
              <a:rPr lang="ru-RU" dirty="0" err="1" smtClean="0"/>
              <a:t>Аддакс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57290" y="1428736"/>
            <a:ext cx="6286544" cy="1428759"/>
          </a:xfrm>
        </p:spPr>
        <p:txBody>
          <a:bodyPr>
            <a:normAutofit/>
          </a:bodyPr>
          <a:lstStyle/>
          <a:p>
            <a:r>
              <a:rPr lang="ru-RU" dirty="0" err="1" smtClean="0"/>
              <a:t>Аддакс</a:t>
            </a:r>
            <a:r>
              <a:rPr lang="ru-RU" dirty="0" smtClean="0"/>
              <a:t> постоянно кочует в поисках пастбищ, утоляя голод скудной пустынной растительностью. Неделями и месяцами он может обходиться без водопоя. Необходимый для жизни запас воды травоядные получают из поглощаемых растений.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t="15243" b="15243"/>
          <a:stretch>
            <a:fillRect/>
          </a:stretch>
        </p:blipFill>
        <p:spPr bwMode="auto">
          <a:xfrm>
            <a:off x="2071670" y="2643182"/>
            <a:ext cx="4929222" cy="3559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357166"/>
            <a:ext cx="5486400" cy="522288"/>
          </a:xfrm>
        </p:spPr>
        <p:txBody>
          <a:bodyPr/>
          <a:lstStyle/>
          <a:p>
            <a:r>
              <a:rPr lang="ru-RU" dirty="0" smtClean="0"/>
              <a:t>Сахарская лисица – </a:t>
            </a:r>
            <a:r>
              <a:rPr lang="ru-RU" dirty="0" err="1" smtClean="0"/>
              <a:t>фенек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00100" y="1000108"/>
            <a:ext cx="7143800" cy="1428760"/>
          </a:xfrm>
        </p:spPr>
        <p:txBody>
          <a:bodyPr>
            <a:normAutofit/>
          </a:bodyPr>
          <a:lstStyle/>
          <a:p>
            <a:r>
              <a:rPr lang="ru-RU" dirty="0" err="1" smtClean="0"/>
              <a:t>Фе́нек</a:t>
            </a:r>
            <a:r>
              <a:rPr lang="ru-RU" dirty="0" smtClean="0"/>
              <a:t> - самое удивительное животное из рода лисиц. Своё имя </a:t>
            </a:r>
            <a:r>
              <a:rPr lang="ru-RU" dirty="0" err="1" smtClean="0"/>
              <a:t>фенек</a:t>
            </a:r>
            <a:r>
              <a:rPr lang="ru-RU" dirty="0" smtClean="0"/>
              <a:t> получил от арабского </a:t>
            </a:r>
            <a:r>
              <a:rPr lang="ru-RU" dirty="0" err="1" smtClean="0"/>
              <a:t>fanak</a:t>
            </a:r>
            <a:r>
              <a:rPr lang="ru-RU" dirty="0" smtClean="0"/>
              <a:t>, что означает «лиса». Научное название </a:t>
            </a:r>
            <a:r>
              <a:rPr lang="ru-RU" dirty="0" err="1" smtClean="0"/>
              <a:t>фенека</a:t>
            </a:r>
            <a:r>
              <a:rPr lang="ru-RU" dirty="0" smtClean="0"/>
              <a:t> "</a:t>
            </a:r>
            <a:r>
              <a:rPr lang="ru-RU" dirty="0" err="1" smtClean="0"/>
              <a:t>Vulpes</a:t>
            </a:r>
            <a:r>
              <a:rPr lang="ru-RU" dirty="0" smtClean="0"/>
              <a:t> </a:t>
            </a:r>
            <a:r>
              <a:rPr lang="ru-RU" dirty="0" err="1" smtClean="0"/>
              <a:t>zerda</a:t>
            </a:r>
            <a:r>
              <a:rPr lang="ru-RU" dirty="0" smtClean="0"/>
              <a:t>" (</a:t>
            </a:r>
            <a:r>
              <a:rPr lang="ru-RU" dirty="0" err="1" smtClean="0"/>
              <a:t>Vulpes</a:t>
            </a:r>
            <a:r>
              <a:rPr lang="ru-RU" dirty="0" smtClean="0"/>
              <a:t> означает принадлежность к роду лисиц, </a:t>
            </a:r>
            <a:r>
              <a:rPr lang="ru-RU" dirty="0" err="1" smtClean="0"/>
              <a:t>zerda</a:t>
            </a:r>
            <a:r>
              <a:rPr lang="ru-RU" dirty="0" smtClean="0"/>
              <a:t> происходит от греческого слова </a:t>
            </a:r>
            <a:r>
              <a:rPr lang="ru-RU" dirty="0" err="1" smtClean="0"/>
              <a:t>xeros</a:t>
            </a:r>
            <a:r>
              <a:rPr lang="ru-RU" dirty="0" smtClean="0"/>
              <a:t>, означающее "сухой" и указывает на местообитание </a:t>
            </a:r>
            <a:r>
              <a:rPr lang="ru-RU" dirty="0" err="1" smtClean="0"/>
              <a:t>фенека</a:t>
            </a:r>
            <a:r>
              <a:rPr lang="ru-RU" dirty="0" smtClean="0"/>
              <a:t> - пустыни Северной Африки и Аравийского полуострова).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3918" r="3918"/>
          <a:stretch>
            <a:fillRect/>
          </a:stretch>
        </p:blipFill>
        <p:spPr bwMode="auto">
          <a:xfrm>
            <a:off x="2071670" y="2786058"/>
            <a:ext cx="5000660" cy="361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142852"/>
            <a:ext cx="5486400" cy="571504"/>
          </a:xfrm>
        </p:spPr>
        <p:txBody>
          <a:bodyPr/>
          <a:lstStyle/>
          <a:p>
            <a:r>
              <a:rPr lang="ru-RU" dirty="0" smtClean="0"/>
              <a:t>Рогатая сахарская гадюка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2910" y="928670"/>
            <a:ext cx="7929618" cy="1285883"/>
          </a:xfrm>
        </p:spPr>
        <p:txBody>
          <a:bodyPr>
            <a:normAutofit/>
          </a:bodyPr>
          <a:lstStyle/>
          <a:p>
            <a:r>
              <a:rPr lang="ru-RU" dirty="0" smtClean="0"/>
              <a:t>  Змея длиной 60—80 см, с толстым туловищем и резко суженным коротким хвостом. Эта змея населяет всю пустыню Сахару и прилежащие к ней предгорья и сухие саванны, а также Аравийский полуостров.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3918" r="3918"/>
          <a:stretch>
            <a:fillRect/>
          </a:stretch>
        </p:blipFill>
        <p:spPr bwMode="auto">
          <a:xfrm>
            <a:off x="2214546" y="2285992"/>
            <a:ext cx="4957778" cy="3744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214290"/>
            <a:ext cx="5486400" cy="500066"/>
          </a:xfrm>
        </p:spPr>
        <p:txBody>
          <a:bodyPr/>
          <a:lstStyle/>
          <a:p>
            <a:r>
              <a:rPr lang="ru-RU" dirty="0" smtClean="0"/>
              <a:t>Скорпион.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2910" y="857232"/>
            <a:ext cx="7858180" cy="1357322"/>
          </a:xfrm>
        </p:spPr>
        <p:txBody>
          <a:bodyPr>
            <a:normAutofit/>
          </a:bodyPr>
          <a:lstStyle/>
          <a:p>
            <a:r>
              <a:rPr lang="ru-RU" dirty="0" smtClean="0"/>
              <a:t>Они бегают быстро, загнув </a:t>
            </a:r>
            <a:r>
              <a:rPr lang="ru-RU" dirty="0" err="1" smtClean="0"/>
              <a:t>заднебрюшие</a:t>
            </a:r>
            <a:r>
              <a:rPr lang="ru-RU" dirty="0" smtClean="0"/>
              <a:t> (</a:t>
            </a:r>
            <a:r>
              <a:rPr lang="ru-RU" dirty="0" err="1" smtClean="0"/>
              <a:t>постабдомен</a:t>
            </a:r>
            <a:r>
              <a:rPr lang="ru-RU" dirty="0" smtClean="0"/>
              <a:t>) вверх и наперёд. Питаются скорпионы насекомыми и паукообразными и захватывают добычу клешнями; при этом они приподнимают её вверх над головогрудью и убивают уколом иглы (жала), помещающейся на заднем конце </a:t>
            </a:r>
            <a:r>
              <a:rPr lang="ru-RU" dirty="0" err="1" smtClean="0"/>
              <a:t>заднебрюшия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3918" r="3918"/>
          <a:stretch>
            <a:fillRect/>
          </a:stretch>
        </p:blipFill>
        <p:spPr bwMode="auto">
          <a:xfrm>
            <a:off x="2214546" y="2357430"/>
            <a:ext cx="4857784" cy="35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285728"/>
            <a:ext cx="5486400" cy="571504"/>
          </a:xfrm>
        </p:spPr>
        <p:txBody>
          <a:bodyPr/>
          <a:lstStyle/>
          <a:p>
            <a:r>
              <a:rPr lang="ru-RU" dirty="0" smtClean="0"/>
              <a:t>Варан, самая большая ящерица.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71472" y="1166786"/>
            <a:ext cx="8072494" cy="1190643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 Варан очень опасен из-за яда, который можно сравнить со змеиным. Но бояться его не стоит, т.к. обычно он использует свое главное оружие для охоты на насекомых, крыс и других мелких животных. </a:t>
            </a:r>
          </a:p>
          <a:p>
            <a:endParaRPr lang="ru-RU" dirty="0" smtClean="0"/>
          </a:p>
          <a:p>
            <a:r>
              <a:rPr lang="ru-RU" dirty="0" smtClean="0"/>
              <a:t>Эти хладнокровные существа легко приспосабливаются к жаркому климату пустыни. Когда же становится очень холодно, они становятся более агрессивными. </a:t>
            </a:r>
            <a:endParaRPr lang="ru-RU" dirty="0"/>
          </a:p>
        </p:txBody>
      </p:sp>
      <p:pic>
        <p:nvPicPr>
          <p:cNvPr id="7173" name="Picture 5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11418" r="11418"/>
          <a:stretch>
            <a:fillRect/>
          </a:stretch>
        </p:blipFill>
        <p:spPr bwMode="auto">
          <a:xfrm>
            <a:off x="2214546" y="2786058"/>
            <a:ext cx="4643470" cy="3353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214290"/>
            <a:ext cx="5486400" cy="571504"/>
          </a:xfrm>
        </p:spPr>
        <p:txBody>
          <a:bodyPr/>
          <a:lstStyle/>
          <a:p>
            <a:r>
              <a:rPr lang="ru-RU" dirty="0" err="1" smtClean="0"/>
              <a:t>Сурикаты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928670"/>
            <a:ext cx="8286808" cy="1571635"/>
          </a:xfrm>
        </p:spPr>
        <p:txBody>
          <a:bodyPr>
            <a:normAutofit/>
          </a:bodyPr>
          <a:lstStyle/>
          <a:p>
            <a:r>
              <a:rPr lang="ru-RU" dirty="0" smtClean="0"/>
              <a:t>Места, где обитают </a:t>
            </a:r>
            <a:r>
              <a:rPr lang="ru-RU" dirty="0" err="1" smtClean="0"/>
              <a:t>сурикаты</a:t>
            </a:r>
            <a:r>
              <a:rPr lang="ru-RU" dirty="0" smtClean="0"/>
              <a:t>, сводятся к засушливым пустыням, которые практически полностью лишены какой-либо растительности. В качестве жилища они используют норы. Они охотятся на ящериц, насекомых, змей, птиц и мелких млекопитающих. Кроме того, эти животные могут употреблять в пищу птиц, строящих гнезда на земле, а также их яйца. Случаются ситуации, когда </a:t>
            </a:r>
            <a:r>
              <a:rPr lang="ru-RU" dirty="0" err="1" smtClean="0"/>
              <a:t>сурикаты</a:t>
            </a:r>
            <a:r>
              <a:rPr lang="ru-RU" dirty="0" smtClean="0"/>
              <a:t> могут нападать даже на скорпионов.</a:t>
            </a:r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/>
          <a:srcRect l="3788" r="3788"/>
          <a:stretch>
            <a:fillRect/>
          </a:stretch>
        </p:blipFill>
        <p:spPr bwMode="auto">
          <a:xfrm>
            <a:off x="2357422" y="2571744"/>
            <a:ext cx="4572032" cy="3302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291</TotalTime>
  <Words>419</Words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Муниципальное бюджетное дошкольное образовательное учреждение детский сад  № 8 «Снеговичок»  </vt:lpstr>
      <vt:lpstr>Одногорбый верблюд (дромадер).</vt:lpstr>
      <vt:lpstr>Черепаха.</vt:lpstr>
      <vt:lpstr>Антилопа Аддакс</vt:lpstr>
      <vt:lpstr>Сахарская лисица – фенек.</vt:lpstr>
      <vt:lpstr>Рогатая сахарская гадюка</vt:lpstr>
      <vt:lpstr>Скорпион.</vt:lpstr>
      <vt:lpstr>Варан, самая большая ящерица.</vt:lpstr>
      <vt:lpstr>Сурикаты.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ЖИТЕЛИ ПУСТЫНИ.</dc:title>
  <dc:creator>Наташа</dc:creator>
  <cp:lastModifiedBy>Юлия</cp:lastModifiedBy>
  <cp:revision>37</cp:revision>
  <dcterms:created xsi:type="dcterms:W3CDTF">2016-03-27T09:45:44Z</dcterms:created>
  <dcterms:modified xsi:type="dcterms:W3CDTF">2019-12-22T14:56:33Z</dcterms:modified>
</cp:coreProperties>
</file>