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756" y="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EB834-F09F-45BE-9474-DC6A4C7667F0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2575D-ECAF-427D-9EFC-5ED7C0C66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362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EB834-F09F-45BE-9474-DC6A4C7667F0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2575D-ECAF-427D-9EFC-5ED7C0C66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316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EB834-F09F-45BE-9474-DC6A4C7667F0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2575D-ECAF-427D-9EFC-5ED7C0C66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856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EB834-F09F-45BE-9474-DC6A4C7667F0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2575D-ECAF-427D-9EFC-5ED7C0C66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089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EB834-F09F-45BE-9474-DC6A4C7667F0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2575D-ECAF-427D-9EFC-5ED7C0C66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550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EB834-F09F-45BE-9474-DC6A4C7667F0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2575D-ECAF-427D-9EFC-5ED7C0C66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306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EB834-F09F-45BE-9474-DC6A4C7667F0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2575D-ECAF-427D-9EFC-5ED7C0C66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510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EB834-F09F-45BE-9474-DC6A4C7667F0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2575D-ECAF-427D-9EFC-5ED7C0C66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601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EB834-F09F-45BE-9474-DC6A4C7667F0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2575D-ECAF-427D-9EFC-5ED7C0C66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041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EB834-F09F-45BE-9474-DC6A4C7667F0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2575D-ECAF-427D-9EFC-5ED7C0C66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021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EB834-F09F-45BE-9474-DC6A4C7667F0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2575D-ECAF-427D-9EFC-5ED7C0C66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04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AEB834-F09F-45BE-9474-DC6A4C7667F0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2575D-ECAF-427D-9EFC-5ED7C0C669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461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0" i="0" dirty="0" smtClean="0">
                <a:solidFill>
                  <a:srgbClr val="333333"/>
                </a:solidFill>
                <a:effectLst/>
                <a:latin typeface="PT Sans"/>
              </a:rPr>
              <a:t>Введение. Длина дуги окружности</a:t>
            </a:r>
            <a:br>
              <a:rPr lang="ru-RU" b="0" i="0" dirty="0" smtClean="0">
                <a:solidFill>
                  <a:srgbClr val="333333"/>
                </a:solidFill>
                <a:effectLst/>
                <a:latin typeface="PT Sans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8039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0" dirty="0" smtClean="0">
                <a:solidFill>
                  <a:srgbClr val="333333"/>
                </a:solidFill>
                <a:effectLst/>
                <a:latin typeface="PT Sans"/>
              </a:rPr>
              <a:t>Окружностью называется множество всех точек плоскости, которые равноудалены от одной точки (центра).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421" y="3429000"/>
            <a:ext cx="3735130" cy="32900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758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Длина дуги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786"/>
          <a:stretch/>
        </p:blipFill>
        <p:spPr bwMode="auto">
          <a:xfrm>
            <a:off x="539552" y="1196752"/>
            <a:ext cx="4068826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" t="32659" b="33670"/>
          <a:stretch/>
        </p:blipFill>
        <p:spPr bwMode="auto">
          <a:xfrm>
            <a:off x="4932040" y="1196752"/>
            <a:ext cx="3785273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30"/>
          <a:stretch/>
        </p:blipFill>
        <p:spPr bwMode="auto">
          <a:xfrm>
            <a:off x="2483768" y="3693472"/>
            <a:ext cx="4482621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8359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165"/>
            <a:ext cx="8229600" cy="1143000"/>
          </a:xfrm>
        </p:spPr>
        <p:txBody>
          <a:bodyPr/>
          <a:lstStyle/>
          <a:p>
            <a:r>
              <a:rPr lang="ru-RU" dirty="0" smtClean="0"/>
              <a:t>Длина окружности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38" t="41034" r="46034" b="25249"/>
          <a:stretch/>
        </p:blipFill>
        <p:spPr bwMode="auto">
          <a:xfrm>
            <a:off x="323528" y="980728"/>
            <a:ext cx="8496944" cy="5688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15921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165"/>
            <a:ext cx="8229600" cy="1143000"/>
          </a:xfrm>
        </p:spPr>
        <p:txBody>
          <a:bodyPr/>
          <a:lstStyle/>
          <a:p>
            <a:r>
              <a:rPr lang="ru-RU" dirty="0" smtClean="0"/>
              <a:t>Определение радиана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5472608"/>
          </a:xfrm>
        </p:spPr>
        <p:txBody>
          <a:bodyPr/>
          <a:lstStyle/>
          <a:p>
            <a:r>
              <a:rPr lang="ru-RU" b="1" dirty="0"/>
              <a:t>Угол в один радиан</a:t>
            </a:r>
            <a:r>
              <a:rPr lang="ru-RU" dirty="0"/>
              <a:t> – это такой центральный угол, длина дуги которого равна радиусу окружности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852936"/>
            <a:ext cx="3961407" cy="3839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https://static-interneturok.cdnvideo.ru/content/konspekt_image/300664/f64632b0_c283_0133_e169_12313c0dade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4196496"/>
            <a:ext cx="3053139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0287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781647"/>
            <a:ext cx="6048672" cy="5455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5381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21" t="43219" r="32759" b="22145"/>
          <a:stretch/>
        </p:blipFill>
        <p:spPr bwMode="auto">
          <a:xfrm>
            <a:off x="162292" y="1556792"/>
            <a:ext cx="8944603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51467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16</Words>
  <Application>Microsoft Office PowerPoint</Application>
  <PresentationFormat>Экран (4:3)</PresentationFormat>
  <Paragraphs>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PT Sans</vt:lpstr>
      <vt:lpstr>Тема Office</vt:lpstr>
      <vt:lpstr>Введение. Длина дуги окружности  </vt:lpstr>
      <vt:lpstr>Презентация PowerPoint</vt:lpstr>
      <vt:lpstr>Длина дуги </vt:lpstr>
      <vt:lpstr>Длина окружности</vt:lpstr>
      <vt:lpstr>Определение радиана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Введение. Длина дуги окружности</dc:title>
  <dc:creator>Димин</dc:creator>
  <cp:lastModifiedBy>МалееваАА</cp:lastModifiedBy>
  <cp:revision>4</cp:revision>
  <dcterms:created xsi:type="dcterms:W3CDTF">2019-11-04T16:46:02Z</dcterms:created>
  <dcterms:modified xsi:type="dcterms:W3CDTF">2019-12-23T00:45:42Z</dcterms:modified>
</cp:coreProperties>
</file>