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7BF97-439D-404E-BAAD-801A573633D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765F-6269-46D8-AC17-83CD48D58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3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000372"/>
            <a:ext cx="7858180" cy="263842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лицей № 17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 класс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Волкова А.Ф.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отметьте номера слов, в которых пишется мягкий знак.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</a:t>
            </a:r>
            <a:r>
              <a:rPr lang="ru-RU" dirty="0" err="1"/>
              <a:t>Вскач</a:t>
            </a:r>
            <a:r>
              <a:rPr lang="ru-RU" dirty="0"/>
              <a:t>.., 2) </a:t>
            </a:r>
            <a:r>
              <a:rPr lang="ru-RU" dirty="0" err="1"/>
              <a:t>говориш</a:t>
            </a:r>
            <a:r>
              <a:rPr lang="ru-RU" dirty="0"/>
              <a:t>.., 3) вояж.., 4) </a:t>
            </a:r>
            <a:r>
              <a:rPr lang="ru-RU" dirty="0" err="1"/>
              <a:t>залеч</a:t>
            </a:r>
            <a:r>
              <a:rPr lang="ru-RU" dirty="0"/>
              <a:t>.., 5) </a:t>
            </a:r>
            <a:r>
              <a:rPr lang="ru-RU" dirty="0" err="1"/>
              <a:t>любуеш.ся</a:t>
            </a:r>
            <a:r>
              <a:rPr lang="ru-RU" dirty="0"/>
              <a:t>, 6) макияж.., 7) </a:t>
            </a:r>
            <a:r>
              <a:rPr lang="ru-RU" dirty="0" err="1"/>
              <a:t>назнач</a:t>
            </a:r>
            <a:r>
              <a:rPr lang="ru-RU" dirty="0"/>
              <a:t>.., 8) пейзаж.., 9) </a:t>
            </a:r>
            <a:r>
              <a:rPr lang="ru-RU" dirty="0" err="1"/>
              <a:t>проч</a:t>
            </a:r>
            <a:r>
              <a:rPr lang="ru-RU" dirty="0"/>
              <a:t>…, 10) нет стрельбищ.., 11) свар..</a:t>
            </a:r>
            <a:r>
              <a:rPr lang="ru-RU" dirty="0" err="1"/>
              <a:t>щик</a:t>
            </a:r>
            <a:r>
              <a:rPr lang="ru-RU" dirty="0"/>
              <a:t>, 12) тягуч.., 13) </a:t>
            </a:r>
            <a:r>
              <a:rPr lang="ru-RU" dirty="0" err="1"/>
              <a:t>январ</a:t>
            </a:r>
            <a:r>
              <a:rPr lang="ru-RU" dirty="0"/>
              <a:t>..</a:t>
            </a:r>
            <a:r>
              <a:rPr lang="ru-RU" dirty="0" err="1"/>
              <a:t>ский</a:t>
            </a:r>
            <a:r>
              <a:rPr lang="ru-RU" dirty="0"/>
              <a:t>, 14) </a:t>
            </a:r>
            <a:r>
              <a:rPr lang="ru-RU" dirty="0" err="1"/>
              <a:t>наотмаш</a:t>
            </a:r>
            <a:r>
              <a:rPr lang="ru-RU" dirty="0"/>
              <a:t>.., 15) </a:t>
            </a:r>
            <a:r>
              <a:rPr lang="ru-RU" dirty="0" err="1"/>
              <a:t>расстат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трудно, 16) ляг.., 17) </a:t>
            </a:r>
            <a:r>
              <a:rPr lang="ru-RU" dirty="0" err="1"/>
              <a:t>скроеш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18) </a:t>
            </a:r>
            <a:r>
              <a:rPr lang="ru-RU" dirty="0" err="1"/>
              <a:t>тянеш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19) </a:t>
            </a:r>
            <a:r>
              <a:rPr lang="ru-RU" dirty="0" err="1"/>
              <a:t>отсроч</a:t>
            </a:r>
            <a:r>
              <a:rPr lang="ru-RU" dirty="0"/>
              <a:t>..те, 20) с..</a:t>
            </a:r>
            <a:r>
              <a:rPr lang="ru-RU" dirty="0" err="1"/>
              <a:t>еш.те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98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отметьте номера слов, в которых пишется мягкий знак.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Необходимо бросит..</a:t>
            </a:r>
            <a:r>
              <a:rPr lang="ru-RU" dirty="0" err="1"/>
              <a:t>ся</a:t>
            </a:r>
            <a:r>
              <a:rPr lang="ru-RU" dirty="0"/>
              <a:t>, 2) </a:t>
            </a:r>
            <a:r>
              <a:rPr lang="ru-RU" dirty="0" err="1" smtClean="0"/>
              <a:t>ведёш</a:t>
            </a:r>
            <a:r>
              <a:rPr lang="ru-RU" dirty="0"/>
              <a:t>.., 3) </a:t>
            </a:r>
            <a:r>
              <a:rPr lang="ru-RU" dirty="0" err="1"/>
              <a:t>гореч</a:t>
            </a:r>
            <a:r>
              <a:rPr lang="ru-RU" dirty="0"/>
              <a:t>.., 4) горяч.., 5) ералаш.., 6) замуж.., 7) кулич.., 8) тон..</a:t>
            </a:r>
            <a:r>
              <a:rPr lang="ru-RU" dirty="0" err="1"/>
              <a:t>ше</a:t>
            </a:r>
            <a:r>
              <a:rPr lang="ru-RU" dirty="0"/>
              <a:t>, 9) </a:t>
            </a:r>
            <a:r>
              <a:rPr lang="ru-RU" dirty="0" err="1"/>
              <a:t>явиш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10) </a:t>
            </a:r>
            <a:r>
              <a:rPr lang="ru-RU" dirty="0" err="1"/>
              <a:t>нескол</a:t>
            </a:r>
            <a:r>
              <a:rPr lang="ru-RU" dirty="0"/>
              <a:t>..ко крыш, 11) бетон..</a:t>
            </a:r>
            <a:r>
              <a:rPr lang="ru-RU" dirty="0" err="1"/>
              <a:t>щик</a:t>
            </a:r>
            <a:r>
              <a:rPr lang="ru-RU" dirty="0"/>
              <a:t>, 12) </a:t>
            </a:r>
            <a:r>
              <a:rPr lang="ru-RU" dirty="0" err="1"/>
              <a:t>расстает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с другом, 13) </a:t>
            </a:r>
            <a:r>
              <a:rPr lang="ru-RU" dirty="0" err="1"/>
              <a:t>проговориш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14) </a:t>
            </a:r>
            <a:r>
              <a:rPr lang="ru-RU" dirty="0" err="1"/>
              <a:t>отреж</a:t>
            </a:r>
            <a:r>
              <a:rPr lang="ru-RU" dirty="0"/>
              <a:t>.., 15) </a:t>
            </a:r>
            <a:r>
              <a:rPr lang="ru-RU" dirty="0" err="1"/>
              <a:t>спряч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16) </a:t>
            </a:r>
            <a:r>
              <a:rPr lang="ru-RU" dirty="0" err="1"/>
              <a:t>острич</a:t>
            </a:r>
            <a:r>
              <a:rPr lang="ru-RU" dirty="0"/>
              <a:t>.., 17) </a:t>
            </a:r>
            <a:r>
              <a:rPr lang="ru-RU" dirty="0" err="1"/>
              <a:t>мелоч</a:t>
            </a:r>
            <a:r>
              <a:rPr lang="ru-RU" dirty="0"/>
              <a:t>.., 18) </a:t>
            </a:r>
            <a:r>
              <a:rPr lang="ru-RU" dirty="0" err="1"/>
              <a:t>клян</a:t>
            </a:r>
            <a:r>
              <a:rPr lang="ru-RU" dirty="0"/>
              <a:t>..</a:t>
            </a:r>
            <a:r>
              <a:rPr lang="ru-RU" dirty="0" err="1"/>
              <a:t>чить</a:t>
            </a:r>
            <a:r>
              <a:rPr lang="ru-RU" dirty="0"/>
              <a:t>, 19) </a:t>
            </a:r>
            <a:r>
              <a:rPr lang="ru-RU" dirty="0" err="1"/>
              <a:t>отсроч</a:t>
            </a:r>
            <a:r>
              <a:rPr lang="ru-RU" dirty="0"/>
              <a:t>..ка, 20) ключ..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891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Укажите правильную морфологическую характеристику слова КОТОРЫЙ из </a:t>
            </a:r>
            <a:r>
              <a:rPr lang="ru-RU" dirty="0" smtClean="0"/>
              <a:t>предложения.</a:t>
            </a:r>
            <a:r>
              <a:rPr lang="ru-RU" dirty="0"/>
              <a:t> </a:t>
            </a:r>
            <a:r>
              <a:rPr lang="ru-RU" i="1" dirty="0"/>
              <a:t>Это были буханки того самого блокадного ленинградского хлеба, который только напоминал собой хлеб и истинная ценность которого была в </a:t>
            </a:r>
            <a:r>
              <a:rPr lang="ru-RU" i="1" dirty="0" smtClean="0"/>
              <a:t>своё </a:t>
            </a:r>
            <a:r>
              <a:rPr lang="ru-RU" i="1" dirty="0"/>
              <a:t>время равна ценности жизни.</a:t>
            </a:r>
            <a:endParaRPr lang="ru-RU" dirty="0"/>
          </a:p>
          <a:p>
            <a:pPr lvl="0"/>
            <a:r>
              <a:rPr lang="ru-RU" dirty="0"/>
              <a:t>союз</a:t>
            </a:r>
          </a:p>
          <a:p>
            <a:pPr lvl="0"/>
            <a:r>
              <a:rPr lang="ru-RU" dirty="0"/>
              <a:t>прилагательное</a:t>
            </a:r>
          </a:p>
          <a:p>
            <a:pPr lvl="0"/>
            <a:r>
              <a:rPr lang="ru-RU" dirty="0"/>
              <a:t>местоимение</a:t>
            </a:r>
          </a:p>
          <a:p>
            <a:pPr lvl="0"/>
            <a:r>
              <a:rPr lang="ru-RU" dirty="0"/>
              <a:t>причастие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88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Укажите правильную морфологическую характеристику слова </a:t>
            </a:r>
            <a:r>
              <a:rPr lang="ru-RU" dirty="0" smtClean="0"/>
              <a:t>ЕЩЁ </a:t>
            </a:r>
            <a:r>
              <a:rPr lang="ru-RU" dirty="0"/>
              <a:t>из предложения </a:t>
            </a:r>
            <a:r>
              <a:rPr lang="ru-RU" i="1" dirty="0"/>
              <a:t>Черемуха расцвела лишь в первых числах июня, а сирень </a:t>
            </a:r>
            <a:r>
              <a:rPr lang="ru-RU" i="1" dirty="0" smtClean="0"/>
              <a:t>ещё </a:t>
            </a:r>
            <a:r>
              <a:rPr lang="ru-RU" i="1" dirty="0"/>
              <a:t>позже.</a:t>
            </a:r>
            <a:endParaRPr lang="ru-RU" dirty="0"/>
          </a:p>
          <a:p>
            <a:r>
              <a:rPr lang="ru-RU" dirty="0"/>
              <a:t>1) наречие</a:t>
            </a:r>
          </a:p>
          <a:p>
            <a:r>
              <a:rPr lang="ru-RU" dirty="0"/>
              <a:t>2) частица</a:t>
            </a:r>
          </a:p>
          <a:p>
            <a:r>
              <a:rPr lang="ru-RU" dirty="0"/>
              <a:t>3) местоимение</a:t>
            </a:r>
          </a:p>
          <a:p>
            <a:r>
              <a:rPr lang="ru-RU" dirty="0"/>
              <a:t>4) предлог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431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Укажите правильную морфологическую характеристику слова ПРОХОЖИЕ из </a:t>
            </a:r>
            <a:r>
              <a:rPr lang="ru-RU" dirty="0" smtClean="0"/>
              <a:t>предложения.</a:t>
            </a:r>
            <a:r>
              <a:rPr lang="ru-RU" dirty="0"/>
              <a:t> </a:t>
            </a:r>
            <a:r>
              <a:rPr lang="ru-RU" i="1" dirty="0"/>
              <a:t>У памятника сейчас же собирались дети, прохожие, чтецы газет из местного киоска.</a:t>
            </a:r>
            <a:endParaRPr lang="ru-RU" dirty="0"/>
          </a:p>
          <a:p>
            <a:r>
              <a:rPr lang="ru-RU" dirty="0"/>
              <a:t>1) прилагательное</a:t>
            </a:r>
          </a:p>
          <a:p>
            <a:r>
              <a:rPr lang="ru-RU" dirty="0"/>
              <a:t>2) причастие</a:t>
            </a:r>
          </a:p>
          <a:p>
            <a:r>
              <a:rPr lang="ru-RU" dirty="0"/>
              <a:t>3) существительное</a:t>
            </a:r>
          </a:p>
          <a:p>
            <a:r>
              <a:rPr lang="ru-RU" dirty="0"/>
              <a:t>4) модальное слово</a:t>
            </a:r>
          </a:p>
        </p:txBody>
      </p:sp>
    </p:spTree>
    <p:extLst>
      <p:ext uri="{BB962C8B-B14F-4D97-AF65-F5344CB8AC3E}">
        <p14:creationId xmlns:p14="http://schemas.microsoft.com/office/powerpoint/2010/main" val="3665296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Укажите правильную морфологическую характеристику слова СКАЗАНО из </a:t>
            </a:r>
            <a:r>
              <a:rPr lang="ru-RU" dirty="0" smtClean="0"/>
              <a:t>предложения. </a:t>
            </a:r>
            <a:r>
              <a:rPr lang="ru-RU" dirty="0"/>
              <a:t>….чтобы первая часть понятия «самолюбие»- «само» -не ограничивала вторую – «</a:t>
            </a:r>
            <a:r>
              <a:rPr lang="ru-RU" dirty="0" err="1"/>
              <a:t>любие</a:t>
            </a:r>
            <a:r>
              <a:rPr lang="ru-RU" dirty="0"/>
              <a:t>», ибо в заповеди сказано: «Возлюби ближнего, как самого себя».</a:t>
            </a:r>
          </a:p>
          <a:p>
            <a:r>
              <a:rPr lang="ru-RU" dirty="0"/>
              <a:t>1) краткое прилагательное</a:t>
            </a:r>
          </a:p>
          <a:p>
            <a:r>
              <a:rPr lang="ru-RU" dirty="0"/>
              <a:t>2) глагол</a:t>
            </a:r>
          </a:p>
          <a:p>
            <a:r>
              <a:rPr lang="ru-RU" dirty="0"/>
              <a:t>3) краткое причастие</a:t>
            </a:r>
          </a:p>
          <a:p>
            <a:r>
              <a:rPr lang="ru-RU" dirty="0"/>
              <a:t>4) наречие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338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выпишите частицы.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Видимо, это объясняется тем, что сюжет, строфы его сказок, образы их, даже ритм являются настолько органичными для детского восприятия, что трудно представить себе </a:t>
            </a:r>
            <a:r>
              <a:rPr lang="ru-RU" dirty="0" smtClean="0"/>
              <a:t>ребёнка</a:t>
            </a:r>
            <a:r>
              <a:rPr lang="ru-RU" dirty="0"/>
              <a:t>, который не запомнил бы на всю жизнь и не полюбил храброго комара, или бесстрашного Ваню Васильчикова, или милого доктора Айболита, готового всегда прийти на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299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Из предложений выпишите прилагательное в значении существительного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этих словах важней всего замечание о «моменте, когда народу захотелось сокровенного», если понимать под сокровенным чувство правды и жажду правды. А это так и именно так и следует понимать. Ни о </a:t>
            </a:r>
            <a:r>
              <a:rPr lang="ru-RU" dirty="0" smtClean="0"/>
              <a:t>чём </a:t>
            </a:r>
            <a:r>
              <a:rPr lang="ru-RU" dirty="0"/>
              <a:t>больше с такой болью и с такой уверенностью не говорит и не повторяет Шукшин, ничто не утверждает с таким постоянством на протяжении всех пятнадцати лет работы, как народ и правда.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848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Составление теста по закреплению материала сегодняшнего урока по группам «Употребление ь», «Гласные— </a:t>
            </a:r>
            <a:r>
              <a:rPr lang="ru-RU" i="1" dirty="0"/>
              <a:t>е—о, и—ы</a:t>
            </a:r>
            <a:r>
              <a:rPr lang="ru-RU" dirty="0"/>
              <a:t> в оконча­ниях», «Существительные на </a:t>
            </a:r>
            <a:r>
              <a:rPr lang="ru-RU" i="1" dirty="0"/>
              <a:t>-</a:t>
            </a:r>
            <a:r>
              <a:rPr lang="ru-RU" i="1" dirty="0" err="1"/>
              <a:t>ий</a:t>
            </a:r>
            <a:r>
              <a:rPr lang="ru-RU" i="1" dirty="0"/>
              <a:t>, -</a:t>
            </a:r>
            <a:r>
              <a:rPr lang="ru-RU" i="1" dirty="0" err="1"/>
              <a:t>ие</a:t>
            </a:r>
            <a:r>
              <a:rPr lang="ru-RU" i="1" dirty="0"/>
              <a:t>, -</a:t>
            </a:r>
            <a:r>
              <a:rPr lang="ru-RU" i="1" dirty="0" err="1"/>
              <a:t>ия</a:t>
            </a:r>
            <a:r>
              <a:rPr lang="ru-RU" i="1" dirty="0"/>
              <a:t>»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07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поставить ударения в словах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Облегчить, звонишь, каталог, плато, вертит, силос, жалюзи, поняла, диспансер, компас, предмет, апостроф, </a:t>
            </a:r>
            <a:r>
              <a:rPr lang="ru-RU" sz="4000" dirty="0" smtClean="0"/>
              <a:t>баловать</a:t>
            </a:r>
            <a:r>
              <a:rPr lang="ru-RU" sz="4000" dirty="0"/>
              <a:t>, средства, банты, верба, движимый, созыв, дефис, фарфор, досуг, еретик, заняла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82278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/>
              <a:t>ОблегчИть</a:t>
            </a:r>
            <a:r>
              <a:rPr lang="ru-RU" sz="4000" dirty="0"/>
              <a:t>, </a:t>
            </a:r>
            <a:r>
              <a:rPr lang="ru-RU" sz="4000" dirty="0" err="1"/>
              <a:t>звонИшь</a:t>
            </a:r>
            <a:r>
              <a:rPr lang="ru-RU" sz="4000" dirty="0"/>
              <a:t>, </a:t>
            </a:r>
            <a:r>
              <a:rPr lang="ru-RU" sz="4000" dirty="0" err="1"/>
              <a:t>каталОг</a:t>
            </a:r>
            <a:r>
              <a:rPr lang="ru-RU" sz="4000" dirty="0"/>
              <a:t>, </a:t>
            </a:r>
            <a:r>
              <a:rPr lang="ru-RU" sz="4000" dirty="0" err="1"/>
              <a:t>платО</a:t>
            </a:r>
            <a:r>
              <a:rPr lang="ru-RU" sz="4000" dirty="0"/>
              <a:t>, </a:t>
            </a:r>
            <a:r>
              <a:rPr lang="ru-RU" sz="4000" dirty="0" err="1"/>
              <a:t>вЕртит</a:t>
            </a:r>
            <a:r>
              <a:rPr lang="ru-RU" sz="4000" dirty="0"/>
              <a:t>, </a:t>
            </a:r>
            <a:r>
              <a:rPr lang="ru-RU" sz="4000" dirty="0" err="1"/>
              <a:t>сИлос</a:t>
            </a:r>
            <a:r>
              <a:rPr lang="ru-RU" sz="4000" dirty="0"/>
              <a:t>, </a:t>
            </a:r>
            <a:r>
              <a:rPr lang="ru-RU" sz="4000" dirty="0" err="1"/>
              <a:t>жалюзИ</a:t>
            </a:r>
            <a:r>
              <a:rPr lang="ru-RU" sz="4000" dirty="0"/>
              <a:t>, </a:t>
            </a:r>
            <a:r>
              <a:rPr lang="ru-RU" sz="4000" dirty="0" err="1"/>
              <a:t>понялА</a:t>
            </a:r>
            <a:r>
              <a:rPr lang="ru-RU" sz="4000" dirty="0"/>
              <a:t>, </a:t>
            </a:r>
            <a:r>
              <a:rPr lang="ru-RU" sz="4000" dirty="0" err="1"/>
              <a:t>диспансЕр</a:t>
            </a:r>
            <a:r>
              <a:rPr lang="ru-RU" sz="4000" dirty="0"/>
              <a:t>, </a:t>
            </a:r>
            <a:r>
              <a:rPr lang="ru-RU" sz="4000" dirty="0" err="1"/>
              <a:t>кОмпас</a:t>
            </a:r>
            <a:r>
              <a:rPr lang="ru-RU" sz="4000" dirty="0"/>
              <a:t>, </a:t>
            </a:r>
            <a:r>
              <a:rPr lang="ru-RU" sz="4000" dirty="0" err="1"/>
              <a:t>предмЕт</a:t>
            </a:r>
            <a:r>
              <a:rPr lang="ru-RU" sz="4000" dirty="0"/>
              <a:t>, </a:t>
            </a:r>
            <a:r>
              <a:rPr lang="ru-RU" sz="4000" dirty="0" err="1"/>
              <a:t>апострОф</a:t>
            </a:r>
            <a:r>
              <a:rPr lang="ru-RU" sz="4000" dirty="0"/>
              <a:t>, </a:t>
            </a:r>
            <a:r>
              <a:rPr lang="ru-RU" sz="4000" dirty="0" err="1" smtClean="0"/>
              <a:t>баловАть</a:t>
            </a:r>
            <a:r>
              <a:rPr lang="ru-RU" sz="4000" dirty="0"/>
              <a:t>, </a:t>
            </a:r>
            <a:r>
              <a:rPr lang="ru-RU" sz="4000" dirty="0" err="1"/>
              <a:t>срЕдства</a:t>
            </a:r>
            <a:r>
              <a:rPr lang="ru-RU" sz="4000" dirty="0"/>
              <a:t>, </a:t>
            </a:r>
            <a:r>
              <a:rPr lang="ru-RU" sz="4000" dirty="0" err="1"/>
              <a:t>бАнты</a:t>
            </a:r>
            <a:r>
              <a:rPr lang="ru-RU" sz="4000" dirty="0"/>
              <a:t>, </a:t>
            </a:r>
            <a:r>
              <a:rPr lang="ru-RU" sz="4000" dirty="0" err="1"/>
              <a:t>вЕрба</a:t>
            </a:r>
            <a:r>
              <a:rPr lang="ru-RU" sz="4000" dirty="0"/>
              <a:t>, </a:t>
            </a:r>
            <a:r>
              <a:rPr lang="ru-RU" sz="4000" dirty="0" err="1"/>
              <a:t>двИжимый</a:t>
            </a:r>
            <a:r>
              <a:rPr lang="ru-RU" sz="4000" dirty="0"/>
              <a:t>, </a:t>
            </a:r>
            <a:r>
              <a:rPr lang="ru-RU" sz="4000" dirty="0" err="1"/>
              <a:t>созЫв</a:t>
            </a:r>
            <a:r>
              <a:rPr lang="ru-RU" sz="4000" dirty="0"/>
              <a:t>, </a:t>
            </a:r>
            <a:r>
              <a:rPr lang="ru-RU" sz="4000" dirty="0" err="1"/>
              <a:t>дефИс</a:t>
            </a:r>
            <a:r>
              <a:rPr lang="ru-RU" sz="4000" dirty="0"/>
              <a:t>, </a:t>
            </a:r>
            <a:r>
              <a:rPr lang="ru-RU" sz="4000" dirty="0" err="1"/>
              <a:t>фарфОр</a:t>
            </a:r>
            <a:r>
              <a:rPr lang="ru-RU" sz="4000" dirty="0"/>
              <a:t>, </a:t>
            </a:r>
            <a:r>
              <a:rPr lang="ru-RU" sz="4000" dirty="0" err="1"/>
              <a:t>досУг</a:t>
            </a:r>
            <a:r>
              <a:rPr lang="ru-RU" sz="4000" dirty="0"/>
              <a:t>, </a:t>
            </a:r>
            <a:r>
              <a:rPr lang="ru-RU" sz="4000" dirty="0" err="1"/>
              <a:t>еретИк</a:t>
            </a:r>
            <a:r>
              <a:rPr lang="ru-RU" sz="4000" dirty="0"/>
              <a:t>, </a:t>
            </a:r>
            <a:r>
              <a:rPr lang="ru-RU" sz="4000" dirty="0" err="1"/>
              <a:t>занялА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1987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Какое лингвистическое явление иллюстрируют слова </a:t>
            </a:r>
            <a:r>
              <a:rPr lang="ru-RU" sz="3600" i="1" dirty="0"/>
              <a:t>грецкий-греческий</a:t>
            </a:r>
            <a:r>
              <a:rPr lang="ru-RU" sz="3600" i="1" dirty="0" smtClean="0"/>
              <a:t>?</a:t>
            </a:r>
          </a:p>
          <a:p>
            <a:r>
              <a:rPr lang="ru-RU" sz="3600" dirty="0"/>
              <a:t>Какое лингвистическое явление иллюстрируют слова </a:t>
            </a:r>
            <a:r>
              <a:rPr lang="ru-RU" sz="3600" i="1" dirty="0"/>
              <a:t>контуры-очертания?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44136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 каком предложении слово ДОМ употреблено в значении «семья»?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Мы знакомы домами. 2) В одном переулке стояли дома.</a:t>
            </a:r>
          </a:p>
          <a:p>
            <a:r>
              <a:rPr lang="ru-RU" dirty="0"/>
              <a:t>3) Он человек с головой. 4) Летом мы были в доме отдыха.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24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/>
              <a:t>Мы знакомы семьями.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4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Поставьте существительные в Д. и П. падежи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Вспомним правило. Некоторые существительные женского и среднего рода имеют два равноправных варианта, иногда различающихся семантически: </a:t>
            </a:r>
            <a:r>
              <a:rPr lang="ru-RU" i="1" dirty="0"/>
              <a:t>сомненье и сомнение, терпенье и терпение, воскресенье и воскресение, Марья и Мария, Софья и София </a:t>
            </a:r>
            <a:r>
              <a:rPr lang="ru-RU" dirty="0"/>
              <a:t>и т. д.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09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Вспомним правописание ь знака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В каком ряду во всех словах на месте пропуска пишется ь?</a:t>
            </a:r>
            <a:endParaRPr lang="ru-RU" dirty="0"/>
          </a:p>
          <a:p>
            <a:pPr lvl="0"/>
            <a:r>
              <a:rPr lang="ru-RU" dirty="0" smtClean="0"/>
              <a:t>1.бросить </a:t>
            </a:r>
            <a:r>
              <a:rPr lang="ru-RU" dirty="0"/>
              <a:t>клич.., </a:t>
            </a:r>
            <a:r>
              <a:rPr lang="ru-RU" dirty="0" err="1"/>
              <a:t>утеш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малым;</a:t>
            </a:r>
          </a:p>
          <a:p>
            <a:pPr lvl="0"/>
            <a:r>
              <a:rPr lang="ru-RU" dirty="0" smtClean="0"/>
              <a:t>2.не </a:t>
            </a:r>
            <a:r>
              <a:rPr lang="ru-RU" dirty="0" err="1"/>
              <a:t>реж</a:t>
            </a:r>
            <a:r>
              <a:rPr lang="ru-RU" dirty="0"/>
              <a:t>..те мелко, серебряная </a:t>
            </a:r>
            <a:r>
              <a:rPr lang="ru-RU" dirty="0" err="1"/>
              <a:t>брош.ка</a:t>
            </a:r>
            <a:r>
              <a:rPr lang="ru-RU" dirty="0"/>
              <a:t>;</a:t>
            </a:r>
          </a:p>
          <a:p>
            <a:pPr lvl="0"/>
            <a:r>
              <a:rPr lang="ru-RU" dirty="0" smtClean="0"/>
              <a:t>3.ударить </a:t>
            </a:r>
            <a:r>
              <a:rPr lang="ru-RU" dirty="0" err="1"/>
              <a:t>наотмаш</a:t>
            </a:r>
            <a:r>
              <a:rPr lang="ru-RU" dirty="0"/>
              <a:t>.., </a:t>
            </a:r>
            <a:r>
              <a:rPr lang="ru-RU" dirty="0" err="1"/>
              <a:t>намаж</a:t>
            </a:r>
            <a:r>
              <a:rPr lang="ru-RU" dirty="0"/>
              <a:t>.. масло на хлеб;</a:t>
            </a:r>
          </a:p>
          <a:p>
            <a:pPr lvl="0"/>
            <a:r>
              <a:rPr lang="ru-RU" dirty="0" smtClean="0"/>
              <a:t>4.быстро </a:t>
            </a:r>
            <a:r>
              <a:rPr lang="ru-RU" dirty="0" err="1"/>
              <a:t>пострич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, суп горяч..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984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 каком варианте ответа правильно указаны все примеры, где на месте пропуска пишется ь?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A.Пусть</a:t>
            </a:r>
            <a:r>
              <a:rPr lang="ru-RU" dirty="0"/>
              <a:t> помнит..</a:t>
            </a:r>
            <a:r>
              <a:rPr lang="ru-RU" dirty="0" err="1"/>
              <a:t>ся</a:t>
            </a:r>
            <a:r>
              <a:rPr lang="ru-RU" dirty="0"/>
              <a:t> только хорошее.</a:t>
            </a:r>
          </a:p>
          <a:p>
            <a:r>
              <a:rPr lang="ru-RU" dirty="0"/>
              <a:t>Б. Многие любят людей, с которыми легко </a:t>
            </a:r>
            <a:r>
              <a:rPr lang="ru-RU" dirty="0" err="1"/>
              <a:t>общат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.</a:t>
            </a:r>
          </a:p>
          <a:p>
            <a:r>
              <a:rPr lang="ru-RU" dirty="0"/>
              <a:t>B. Если вам встретиться непонятное слово, посмотрите в словарь.</a:t>
            </a:r>
            <a:br>
              <a:rPr lang="ru-RU" dirty="0"/>
            </a:br>
            <a:r>
              <a:rPr lang="ru-RU" dirty="0"/>
              <a:t>Г. Не </a:t>
            </a:r>
            <a:r>
              <a:rPr lang="ru-RU" dirty="0" err="1"/>
              <a:t>пряч</a:t>
            </a:r>
            <a:r>
              <a:rPr lang="ru-RU" dirty="0"/>
              <a:t>..</a:t>
            </a:r>
            <a:r>
              <a:rPr lang="ru-RU" dirty="0" err="1"/>
              <a:t>тесь</a:t>
            </a:r>
            <a:r>
              <a:rPr lang="ru-RU" dirty="0"/>
              <a:t> от грозы </a:t>
            </a:r>
            <a:r>
              <a:rPr lang="ru-RU" dirty="0" smtClean="0"/>
              <a:t>под деревьями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727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735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  </vt:lpstr>
      <vt:lpstr>поставить ударения в словах</vt:lpstr>
      <vt:lpstr>ПРОВЕРЯЕМ</vt:lpstr>
      <vt:lpstr>Презентация PowerPoint</vt:lpstr>
      <vt:lpstr>В каком предложении слово ДОМ употреблено в значении «семья»? </vt:lpstr>
      <vt:lpstr>ПРОВЕРЯЕМ</vt:lpstr>
      <vt:lpstr>Поставьте существительные в Д. и П. падежи</vt:lpstr>
      <vt:lpstr>Вспомним правописание ь знака</vt:lpstr>
      <vt:lpstr>В каком варианте ответа правильно указаны все примеры, где на месте пропуска пишется ь? </vt:lpstr>
      <vt:lpstr>отметьте номера слов, в которых пишется мягкий знак. </vt:lpstr>
      <vt:lpstr>отметьте номера слов, в которых пишется мягкий знак. </vt:lpstr>
      <vt:lpstr>Презентация PowerPoint</vt:lpstr>
      <vt:lpstr>Презентация PowerPoint</vt:lpstr>
      <vt:lpstr>Презентация PowerPoint</vt:lpstr>
      <vt:lpstr>Презентация PowerPoint</vt:lpstr>
      <vt:lpstr>Из предложения выпишите частицы. </vt:lpstr>
      <vt:lpstr>Из предложений выпишите прилагательное в значении существительного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входного мониторинга по русскому языку в 5 –х классах.   </dc:title>
  <cp:lastModifiedBy>teacher9</cp:lastModifiedBy>
  <cp:revision>79</cp:revision>
  <dcterms:modified xsi:type="dcterms:W3CDTF">2019-12-11T07:11:01Z</dcterms:modified>
</cp:coreProperties>
</file>