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7BF97-439D-404E-BAAD-801A573633DB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765F-6269-46D8-AC17-83CD48D58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3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000372"/>
            <a:ext cx="7858180" cy="263842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лицей № 17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 класс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Волкова А.Ф.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/>
              <a:t>Укажите ошибки в употреблении форм существительных. Исправьте их.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</a:t>
            </a:r>
            <a:r>
              <a:rPr lang="ru-RU" dirty="0"/>
              <a:t>В кафе нам предложили </a:t>
            </a:r>
            <a:r>
              <a:rPr lang="ru-RU" dirty="0" smtClean="0"/>
              <a:t>чёрное </a:t>
            </a:r>
            <a:r>
              <a:rPr lang="ru-RU" dirty="0"/>
              <a:t>кофе и несколько сортов мороженых.</a:t>
            </a:r>
          </a:p>
          <a:p>
            <a:r>
              <a:rPr lang="ru-RU" dirty="0" smtClean="0"/>
              <a:t>2) </a:t>
            </a:r>
            <a:r>
              <a:rPr lang="ru-RU" dirty="0"/>
              <a:t>Мне глубоко чужды ваши отношения к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9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u="sng" dirty="0"/>
              <a:t>Укажите ошибки в употреблении форм существительных. Исправьте их.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5) Не забудь положить в рюкзак две пары шерстяных носок.</a:t>
            </a:r>
          </a:p>
          <a:p>
            <a:r>
              <a:rPr lang="ru-RU" dirty="0"/>
              <a:t>6) Я слушал оперу «Князь Игорь», написанную композитором Бородином.</a:t>
            </a:r>
          </a:p>
          <a:p>
            <a:r>
              <a:rPr lang="ru-RU" dirty="0"/>
              <a:t>7) Фильмы, поставленные Чаплином, - это классика мирового кино.</a:t>
            </a:r>
          </a:p>
          <a:p>
            <a:r>
              <a:rPr lang="ru-RU" dirty="0"/>
              <a:t>8) Батуми расположены на побережье </a:t>
            </a:r>
            <a:r>
              <a:rPr lang="ru-RU" dirty="0" smtClean="0"/>
              <a:t>Чёрного </a:t>
            </a:r>
            <a:r>
              <a:rPr lang="ru-RU" dirty="0"/>
              <a:t>моря.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0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углу стояло несколько </a:t>
            </a:r>
            <a:r>
              <a:rPr lang="ru-RU" dirty="0" err="1" smtClean="0"/>
              <a:t>кочёрг</a:t>
            </a:r>
            <a:r>
              <a:rPr lang="ru-RU" dirty="0" smtClean="0"/>
              <a:t> </a:t>
            </a:r>
            <a:r>
              <a:rPr lang="ru-RU" dirty="0"/>
              <a:t>и висело много </a:t>
            </a:r>
            <a:r>
              <a:rPr lang="ru-RU" dirty="0" err="1"/>
              <a:t>полотенцев</a:t>
            </a:r>
            <a:r>
              <a:rPr lang="ru-RU" dirty="0"/>
              <a:t>.</a:t>
            </a:r>
          </a:p>
          <a:p>
            <a:r>
              <a:rPr lang="ru-RU" dirty="0"/>
              <a:t>10) Наша врачиха Мария </a:t>
            </a:r>
            <a:r>
              <a:rPr lang="ru-RU" dirty="0" smtClean="0"/>
              <a:t>Семёновна </a:t>
            </a:r>
            <a:r>
              <a:rPr lang="ru-RU" dirty="0"/>
              <a:t>всегда внимательно выслушивает пациентов.</a:t>
            </a:r>
          </a:p>
          <a:p>
            <a:r>
              <a:rPr lang="ru-RU" dirty="0"/>
              <a:t>11) Водить автобусы по горным дорогам могут только опытные шофера.</a:t>
            </a:r>
          </a:p>
          <a:p>
            <a:r>
              <a:rPr lang="ru-RU" dirty="0"/>
              <a:t>12) Ученики изучали произведения Жюль Верна и Вальтер Скотта.</a:t>
            </a:r>
          </a:p>
          <a:p>
            <a:r>
              <a:rPr lang="ru-RU" dirty="0"/>
              <a:t>13) Сад занимает свыше ста гектар.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66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14)В </a:t>
            </a:r>
            <a:r>
              <a:rPr lang="ru-RU" dirty="0"/>
              <a:t>музее открылась выставка пейзажей Павла Ивановича </a:t>
            </a:r>
            <a:r>
              <a:rPr lang="ru-RU" dirty="0" err="1"/>
              <a:t>Сидорчук</a:t>
            </a:r>
            <a:r>
              <a:rPr lang="ru-RU" dirty="0"/>
              <a:t>.</a:t>
            </a:r>
          </a:p>
          <a:p>
            <a:r>
              <a:rPr lang="ru-RU" dirty="0"/>
              <a:t>15) В этом же здании обучаются будущие слесаря.</a:t>
            </a:r>
          </a:p>
          <a:p>
            <a:r>
              <a:rPr lang="ru-RU" dirty="0"/>
              <a:t>16) Инженера заключили договора с администрацией предприятия. </a:t>
            </a:r>
          </a:p>
          <a:p>
            <a:r>
              <a:rPr lang="ru-RU" dirty="0"/>
              <a:t>17) На конкурсе успешно выступила лауреатка второй премии Анна Светлова.</a:t>
            </a:r>
          </a:p>
          <a:p>
            <a:r>
              <a:rPr lang="ru-RU" dirty="0"/>
              <a:t>18) Онегин читал книги Адама Смит.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44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20</a:t>
            </a:r>
            <a:r>
              <a:rPr lang="ru-RU" dirty="0"/>
              <a:t>) Пару </a:t>
            </a:r>
            <a:r>
              <a:rPr lang="ru-RU" dirty="0" err="1"/>
              <a:t>ботинков</a:t>
            </a:r>
            <a:r>
              <a:rPr lang="ru-RU" dirty="0"/>
              <a:t> купил своему сыну папа Карло.</a:t>
            </a:r>
          </a:p>
          <a:p>
            <a:r>
              <a:rPr lang="ru-RU" dirty="0"/>
              <a:t>21) Мне поручили забрать сестрёнку из </a:t>
            </a:r>
            <a:r>
              <a:rPr lang="ru-RU" dirty="0" err="1"/>
              <a:t>ясель</a:t>
            </a:r>
            <a:r>
              <a:rPr lang="ru-RU" dirty="0"/>
              <a:t>.</a:t>
            </a:r>
          </a:p>
          <a:p>
            <a:r>
              <a:rPr lang="ru-RU" dirty="0" smtClean="0"/>
              <a:t>23</a:t>
            </a:r>
            <a:r>
              <a:rPr lang="ru-RU" dirty="0"/>
              <a:t>) </a:t>
            </a:r>
            <a:r>
              <a:rPr lang="ru-RU" dirty="0" smtClean="0"/>
              <a:t>Трёх </a:t>
            </a:r>
            <a:r>
              <a:rPr lang="ru-RU" dirty="0"/>
              <a:t>килограмм апельсин вполне достаточно для нашего праздничного стола.</a:t>
            </a:r>
          </a:p>
          <a:p>
            <a:r>
              <a:rPr lang="ru-RU" dirty="0"/>
              <a:t>Теория, предложенная Дарвином, поддерживается не всеми учёными.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165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25</a:t>
            </a:r>
            <a:r>
              <a:rPr lang="ru-RU" dirty="0"/>
              <a:t>) Несколько баржей спускалось по реке от её верховий.</a:t>
            </a:r>
          </a:p>
          <a:p>
            <a:r>
              <a:rPr lang="ru-RU" dirty="0"/>
              <a:t>26) Отряд </a:t>
            </a:r>
            <a:r>
              <a:rPr lang="ru-RU" dirty="0" err="1"/>
              <a:t>партизанов</a:t>
            </a:r>
            <a:r>
              <a:rPr lang="ru-RU" dirty="0"/>
              <a:t> </a:t>
            </a:r>
            <a:r>
              <a:rPr lang="ru-RU" dirty="0" smtClean="0"/>
              <a:t>добрёл </a:t>
            </a:r>
            <a:r>
              <a:rPr lang="ru-RU" dirty="0"/>
              <a:t>до нескольких лесных </a:t>
            </a:r>
            <a:r>
              <a:rPr lang="ru-RU" dirty="0" err="1"/>
              <a:t>болотец</a:t>
            </a:r>
            <a:r>
              <a:rPr lang="ru-RU" dirty="0"/>
              <a:t>.</a:t>
            </a:r>
          </a:p>
          <a:p>
            <a:r>
              <a:rPr lang="ru-RU" dirty="0"/>
              <a:t>27) В «</a:t>
            </a:r>
            <a:r>
              <a:rPr lang="ru-RU" dirty="0" smtClean="0"/>
              <a:t>Вишнёвом </a:t>
            </a:r>
            <a:r>
              <a:rPr lang="ru-RU" dirty="0"/>
              <a:t>саду» Чехова дебютировал выпускник театрального училища.</a:t>
            </a:r>
          </a:p>
          <a:p>
            <a:r>
              <a:rPr lang="ru-RU" dirty="0"/>
              <a:t>28) С моим приятелем </a:t>
            </a:r>
            <a:r>
              <a:rPr lang="ru-RU" dirty="0" err="1" smtClean="0"/>
              <a:t>Семёновым</a:t>
            </a:r>
            <a:r>
              <a:rPr lang="ru-RU" dirty="0" smtClean="0"/>
              <a:t> </a:t>
            </a:r>
            <a:r>
              <a:rPr lang="ru-RU" dirty="0"/>
              <a:t>мы удачно поохотились под селом Семеновым.</a:t>
            </a:r>
          </a:p>
          <a:p>
            <a:r>
              <a:rPr lang="ru-RU" dirty="0"/>
              <a:t>29) СМИ сообщила об этом необычном происшествии.</a:t>
            </a:r>
          </a:p>
          <a:p>
            <a:r>
              <a:rPr lang="ru-RU" dirty="0"/>
              <a:t>30) Ваши </a:t>
            </a:r>
            <a:r>
              <a:rPr lang="ru-RU" dirty="0" err="1"/>
              <a:t>паспорты</a:t>
            </a:r>
            <a:r>
              <a:rPr lang="ru-RU" dirty="0"/>
              <a:t> будут готовы к следующему вторнику.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328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u="sng" dirty="0"/>
              <a:t>Определите род несклоняемых существительных, </a:t>
            </a:r>
            <a:r>
              <a:rPr lang="ru-RU" sz="3200" u="sng" dirty="0" err="1"/>
              <a:t>согласуя</a:t>
            </a:r>
            <a:r>
              <a:rPr lang="ru-RU" sz="3200" u="sng" dirty="0"/>
              <a:t> с ними определения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Чёрн</a:t>
            </a:r>
            <a:r>
              <a:rPr lang="ru-RU" dirty="0"/>
              <a:t>__ кофе,  </a:t>
            </a:r>
            <a:r>
              <a:rPr lang="ru-RU" dirty="0" err="1"/>
              <a:t>увлекательн</a:t>
            </a:r>
            <a:r>
              <a:rPr lang="ru-RU" dirty="0"/>
              <a:t>__ шоу, стар__ маэстро, </a:t>
            </a:r>
            <a:r>
              <a:rPr lang="ru-RU" dirty="0" err="1"/>
              <a:t>треснувш</a:t>
            </a:r>
            <a:r>
              <a:rPr lang="ru-RU" dirty="0"/>
              <a:t>__ пенсне, </a:t>
            </a:r>
            <a:r>
              <a:rPr lang="ru-RU" dirty="0" err="1"/>
              <a:t>забавн</a:t>
            </a:r>
            <a:r>
              <a:rPr lang="ru-RU" dirty="0"/>
              <a:t>__ </a:t>
            </a:r>
            <a:r>
              <a:rPr lang="ru-RU" dirty="0" smtClean="0"/>
              <a:t>шимпанзе, </a:t>
            </a:r>
            <a:r>
              <a:rPr lang="ru-RU" dirty="0" err="1"/>
              <a:t>остроумн</a:t>
            </a:r>
            <a:r>
              <a:rPr lang="ru-RU" dirty="0"/>
              <a:t>__ конферансье, </a:t>
            </a:r>
            <a:r>
              <a:rPr lang="ru-RU" dirty="0" err="1"/>
              <a:t>заброшенн</a:t>
            </a:r>
            <a:r>
              <a:rPr lang="ru-RU" dirty="0"/>
              <a:t>___ ранчо, </a:t>
            </a:r>
            <a:r>
              <a:rPr lang="ru-RU" dirty="0" err="1"/>
              <a:t>маленьк</a:t>
            </a:r>
            <a:r>
              <a:rPr lang="ru-RU" dirty="0"/>
              <a:t>__ цеце,  </a:t>
            </a:r>
            <a:r>
              <a:rPr lang="ru-RU" dirty="0" err="1"/>
              <a:t>истинн</a:t>
            </a:r>
            <a:r>
              <a:rPr lang="ru-RU" dirty="0"/>
              <a:t>___ денди, </a:t>
            </a:r>
            <a:r>
              <a:rPr lang="ru-RU" dirty="0" err="1"/>
              <a:t>мелк</a:t>
            </a:r>
            <a:r>
              <a:rPr lang="ru-RU" dirty="0"/>
              <a:t>__ иваси, </a:t>
            </a:r>
            <a:r>
              <a:rPr lang="ru-RU" dirty="0" err="1"/>
              <a:t>полезн</a:t>
            </a:r>
            <a:r>
              <a:rPr lang="ru-RU" dirty="0"/>
              <a:t>__ кольраби, </a:t>
            </a:r>
            <a:r>
              <a:rPr lang="ru-RU" dirty="0" err="1"/>
              <a:t>солнечн</a:t>
            </a:r>
            <a:r>
              <a:rPr lang="ru-RU" dirty="0"/>
              <a:t>__  Сочи, </a:t>
            </a:r>
            <a:r>
              <a:rPr lang="ru-RU" dirty="0" err="1"/>
              <a:t>жарк</a:t>
            </a:r>
            <a:r>
              <a:rPr lang="ru-RU" dirty="0"/>
              <a:t>__ Гоби, наш__ ФБР.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9752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372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  </vt:lpstr>
      <vt:lpstr>Укажите ошибки в употреблении форм существительных. Исправьте их. </vt:lpstr>
      <vt:lpstr>Укажите ошибки в употреблении форм существительных. Исправьте их. 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Определите род несклоняемых существительных, согласуя с ними определения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входного мониторинга по русскому языку в 5 –х классах.   </dc:title>
  <cp:lastModifiedBy>teacher9</cp:lastModifiedBy>
  <cp:revision>92</cp:revision>
  <dcterms:modified xsi:type="dcterms:W3CDTF">2019-12-23T15:22:47Z</dcterms:modified>
</cp:coreProperties>
</file>