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7" r:id="rId4"/>
    <p:sldId id="271" r:id="rId5"/>
    <p:sldId id="257" r:id="rId6"/>
    <p:sldId id="266" r:id="rId7"/>
    <p:sldId id="270" r:id="rId8"/>
    <p:sldId id="273" r:id="rId9"/>
    <p:sldId id="259" r:id="rId10"/>
    <p:sldId id="260" r:id="rId11"/>
    <p:sldId id="276" r:id="rId12"/>
    <p:sldId id="278" r:id="rId13"/>
    <p:sldId id="262" r:id="rId14"/>
    <p:sldId id="263" r:id="rId15"/>
    <p:sldId id="265" r:id="rId16"/>
    <p:sldId id="264" r:id="rId17"/>
    <p:sldId id="274" r:id="rId18"/>
    <p:sldId id="272" r:id="rId19"/>
    <p:sldId id="261" r:id="rId20"/>
    <p:sldId id="277" r:id="rId21"/>
    <p:sldId id="269" r:id="rId22"/>
    <p:sldId id="268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6" d="100"/>
          <a:sy n="86" d="100"/>
        </p:scale>
        <p:origin x="30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61BE626-0CEC-442B-B928-94E28EF0954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1D03B9D4-BFD4-48FC-BA76-99D7399EC061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12264921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E626-0CEC-442B-B928-94E28EF0954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B9D4-BFD4-48FC-BA76-99D7399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370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E626-0CEC-442B-B928-94E28EF0954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B9D4-BFD4-48FC-BA76-99D7399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03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E626-0CEC-442B-B928-94E28EF0954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B9D4-BFD4-48FC-BA76-99D7399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4152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1BE626-0CEC-442B-B928-94E28EF0954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03B9D4-BFD4-48FC-BA76-99D7399EC06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508958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E626-0CEC-442B-B928-94E28EF0954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B9D4-BFD4-48FC-BA76-99D7399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6731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E626-0CEC-442B-B928-94E28EF0954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B9D4-BFD4-48FC-BA76-99D7399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283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E626-0CEC-442B-B928-94E28EF0954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B9D4-BFD4-48FC-BA76-99D7399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6026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BE626-0CEC-442B-B928-94E28EF0954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03B9D4-BFD4-48FC-BA76-99D7399EC0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914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1BE626-0CEC-442B-B928-94E28EF0954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03B9D4-BFD4-48FC-BA76-99D7399EC0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87522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1BE626-0CEC-442B-B928-94E28EF0954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D03B9D4-BFD4-48FC-BA76-99D7399EC0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02750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F61BE626-0CEC-442B-B928-94E28EF09544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1D03B9D4-BFD4-48FC-BA76-99D7399EC06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19934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11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21.jpeg"/><Relationship Id="rId4" Type="http://schemas.openxmlformats.org/officeDocument/2006/relationships/slide" Target="slide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s://readli.net/goluboy-aprel-sbornik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22.xml"/><Relationship Id="rId7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10" Type="http://schemas.openxmlformats.org/officeDocument/2006/relationships/slide" Target="slide21.xml"/><Relationship Id="rId4" Type="http://schemas.openxmlformats.org/officeDocument/2006/relationships/image" Target="../media/image3.png"/><Relationship Id="rId9" Type="http://schemas.openxmlformats.org/officeDocument/2006/relationships/slide" Target="slide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9.jpeg"/><Relationship Id="rId7" Type="http://schemas.openxmlformats.org/officeDocument/2006/relationships/slide" Target="slide4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slide" Target="slide11.xml"/><Relationship Id="rId4" Type="http://schemas.openxmlformats.org/officeDocument/2006/relationships/slide" Target="slide10.xml"/><Relationship Id="rId9" Type="http://schemas.openxmlformats.org/officeDocument/2006/relationships/slide" Target="slide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79472" y="1152394"/>
            <a:ext cx="7403979" cy="280153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Подготовка к написанию</a:t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подробного изложения</a:t>
            </a:r>
            <a:b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по рассказу из сборника А. </a:t>
            </a:r>
            <a:r>
              <a:rPr lang="ru-RU" sz="3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Баркова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 «Голубой апрель».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4353600"/>
            <a:ext cx="9144000" cy="165576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5 класс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514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8205" y="0"/>
            <a:ext cx="8798919" cy="6590597"/>
          </a:xfr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" y="6054253"/>
            <a:ext cx="824852" cy="69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014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473927"/>
            <a:ext cx="9601200" cy="1485900"/>
          </a:xfrm>
        </p:spPr>
        <p:txBody>
          <a:bodyPr/>
          <a:lstStyle/>
          <a:p>
            <a:r>
              <a:rPr lang="ru-RU" dirty="0"/>
              <a:t>Ра</a:t>
            </a:r>
            <a:r>
              <a:rPr lang="ru-RU" u="sng" dirty="0"/>
              <a:t>с</a:t>
            </a:r>
            <a:r>
              <a:rPr lang="ru-RU" dirty="0"/>
              <a:t>пахнул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10"/>
          <a:stretch/>
        </p:blipFill>
        <p:spPr>
          <a:xfrm>
            <a:off x="3486614" y="1428750"/>
            <a:ext cx="6248400" cy="5319934"/>
          </a:xfrm>
          <a:prstGeom prst="rect">
            <a:avLst/>
          </a:prstGeom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471960" y="473927"/>
            <a:ext cx="84749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2330606" y="473927"/>
            <a:ext cx="0" cy="20629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9068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15843" y="479501"/>
            <a:ext cx="10236820" cy="336766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5100" i="1" dirty="0">
                <a:latin typeface="Arial" panose="020B0604020202020204" pitchFamily="34" charset="0"/>
                <a:cs typeface="Arial" panose="020B0604020202020204" pitchFamily="34" charset="0"/>
              </a:rPr>
              <a:t>«Хвост у нее длинный-длинный, все качается вверх-вниз, вверх-вниз</a:t>
            </a:r>
            <a:r>
              <a:rPr lang="ru-RU" sz="5100" i="1" dirty="0" smtClean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5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5100" dirty="0">
                <a:latin typeface="Arial" panose="020B0604020202020204" pitchFamily="34" charset="0"/>
                <a:cs typeface="Arial" panose="020B0604020202020204" pitchFamily="34" charset="0"/>
              </a:rPr>
              <a:t>Какой частью речи является слово «вверх-вниз</a:t>
            </a:r>
            <a:r>
              <a:rPr lang="ru-RU" sz="5100" dirty="0" smtClean="0">
                <a:latin typeface="Arial" panose="020B0604020202020204" pitchFamily="34" charset="0"/>
                <a:cs typeface="Arial" panose="020B0604020202020204" pitchFamily="34" charset="0"/>
              </a:rPr>
              <a:t>»?</a:t>
            </a:r>
          </a:p>
          <a:p>
            <a:pPr marL="0" indent="0">
              <a:buNone/>
            </a:pP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93017" y="4516244"/>
            <a:ext cx="76553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«Вверх-вниз» - наречие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250" y="6054253"/>
            <a:ext cx="824852" cy="699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165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Тр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согу</a:t>
            </a:r>
            <a:r>
              <a:rPr lang="ru-RU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6712" y="125258"/>
            <a:ext cx="6347697" cy="6555440"/>
          </a:xfrm>
        </p:spPr>
      </p:pic>
      <p:sp>
        <p:nvSpPr>
          <p:cNvPr id="5" name="TextBox 4"/>
          <p:cNvSpPr txBox="1"/>
          <p:nvPr/>
        </p:nvSpPr>
        <p:spPr>
          <a:xfrm>
            <a:off x="789140" y="1958578"/>
            <a:ext cx="45344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Трясогузка – </a:t>
            </a: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певчая птичка, обладающая характерным переливающимся трескучим голосом.</a:t>
            </a:r>
          </a:p>
        </p:txBody>
      </p:sp>
    </p:spTree>
    <p:extLst>
      <p:ext uri="{BB962C8B-B14F-4D97-AF65-F5344CB8AC3E}">
        <p14:creationId xmlns:p14="http://schemas.microsoft.com/office/powerpoint/2010/main" val="200472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964140"/>
            <a:ext cx="8218118" cy="13559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изый – это </a:t>
            </a:r>
            <a:r>
              <a:rPr lang="ru-RU" sz="4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тёмно-серый </a:t>
            </a:r>
            <a:r>
              <a:rPr lang="ru-RU" sz="4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цвет с синевато-белёсым отливом.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2866536"/>
            <a:ext cx="9795746" cy="2671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072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44021" y="393959"/>
            <a:ext cx="10536045" cy="15575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Со</a:t>
            </a:r>
            <a:r>
              <a:rPr lang="ru-RU" sz="4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лн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цепек - это время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дня, когда наиболее сильно печет солнце, а также место, открытое для солнечных лучей.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712" y="2681543"/>
            <a:ext cx="7246664" cy="407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42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4609" y="1528175"/>
            <a:ext cx="10972952" cy="29880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Юркий - быстрый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и ловкий в движениях, проворный. </a:t>
            </a:r>
            <a:endParaRPr lang="ru-RU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Например:</a:t>
            </a:r>
          </a:p>
          <a:p>
            <a:pPr marL="0" indent="0">
              <a:buNone/>
            </a:pPr>
            <a:r>
              <a:rPr lang="ru-RU" sz="4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Юркая </a:t>
            </a:r>
            <a:r>
              <a:rPr lang="ru-RU" sz="4000" i="1" dirty="0">
                <a:latin typeface="Arial" panose="020B0604020202020204" pitchFamily="34" charset="0"/>
                <a:cs typeface="Arial" panose="020B0604020202020204" pitchFamily="34" charset="0"/>
              </a:rPr>
              <a:t>белка.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66" y="5952064"/>
            <a:ext cx="1068668" cy="90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360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53227" y="1565754"/>
            <a:ext cx="81419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Прямая речь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53227" y="3169085"/>
            <a:ext cx="96826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Постановка знаков препинания между однородными членами предложения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6246" y="317813"/>
            <a:ext cx="93193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Arial" panose="020B0604020202020204" pitchFamily="34" charset="0"/>
                <a:cs typeface="Arial" panose="020B0604020202020204" pitchFamily="34" charset="0"/>
              </a:rPr>
              <a:t>Пунктуационный анализ</a:t>
            </a:r>
            <a:endParaRPr lang="ru-RU" sz="4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25" y="1472117"/>
            <a:ext cx="787202" cy="833604"/>
          </a:xfrm>
          <a:prstGeom prst="rect">
            <a:avLst/>
          </a:prstGeom>
        </p:spPr>
      </p:pic>
      <p:pic>
        <p:nvPicPr>
          <p:cNvPr id="11" name="Рисунок 10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025" y="3262721"/>
            <a:ext cx="798244" cy="845297"/>
          </a:xfrm>
          <a:prstGeom prst="rect">
            <a:avLst/>
          </a:prstGeom>
        </p:spPr>
      </p:pic>
      <p:pic>
        <p:nvPicPr>
          <p:cNvPr id="12" name="Рисунок 11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88858"/>
            <a:ext cx="907303" cy="769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11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Постановка знаков препинания между однородными членами предложения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285999"/>
            <a:ext cx="10348332" cy="41594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Если однородные члены предложения не соединены союзами, а только интонацией, то между ними ставится запятая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Например: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вода </a:t>
            </a:r>
            <a:r>
              <a:rPr lang="ru-RU" sz="32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ожила</a:t>
            </a:r>
            <a:r>
              <a:rPr lang="ru-RU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кипит</a:t>
            </a:r>
            <a:r>
              <a:rPr lang="ru-RU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бурлит</a:t>
            </a:r>
            <a:r>
              <a:rPr lang="ru-RU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32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ломает</a:t>
            </a:r>
            <a:r>
              <a:rPr lang="ru-RU" sz="3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сизые льдины.</a:t>
            </a:r>
            <a:endParaRPr lang="ru-RU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91" y="5867400"/>
            <a:ext cx="1033709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78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" t="2974" r="3122" b="4198"/>
          <a:stretch/>
        </p:blipFill>
        <p:spPr>
          <a:xfrm>
            <a:off x="2085277" y="270237"/>
            <a:ext cx="8586439" cy="6308983"/>
          </a:xfrm>
        </p:spPr>
      </p:pic>
    </p:spTree>
    <p:extLst>
      <p:ext uri="{BB962C8B-B14F-4D97-AF65-F5344CB8AC3E}">
        <p14:creationId xmlns:p14="http://schemas.microsoft.com/office/powerpoint/2010/main" val="26478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77927" y="223025"/>
            <a:ext cx="8130131" cy="6811867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Александр Сергеевич Барков родился 2 октября 1935 года в Москве.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Он окончил педагогический институт, работал учителем биологии и литературы в сельской школе, член Союза писателей России.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Исторические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повести и рассказы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Баркова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Александра Сергеевича всегда основаны на реальных событиях и фактах, которые для него важнее всяких вымыслов. Главным предметом своего художественного изображения писатель взял Родину, ее героическое прошлое, духовный мир родного русского народа.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Творчество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Александра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Баркова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отличает глубоких лиризм,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распахнутость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повествования, исполненная поэзии.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830" y="422404"/>
            <a:ext cx="2488064" cy="2488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84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Составьте 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хему.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Дедушка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Макар распахнул дверь, вышел на крыльцо: «Скоро прилетит трясогузка и лед тронется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!».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393581" y="4070195"/>
            <a:ext cx="35237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dirty="0">
                <a:latin typeface="Arial" panose="020B0604020202020204" pitchFamily="34" charset="0"/>
                <a:cs typeface="Arial" panose="020B0604020202020204" pitchFamily="34" charset="0"/>
              </a:rPr>
              <a:t>А: «П»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8" y="5981700"/>
            <a:ext cx="1033709" cy="87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779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Информация об авторе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Леонтьева Арина Евгеньевна</a:t>
            </a: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Студентка группы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РЛа-16-1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4 курс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50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Источники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599" y="1527717"/>
            <a:ext cx="9846527" cy="4339683"/>
          </a:xfrm>
        </p:spPr>
        <p:txBody>
          <a:bodyPr>
            <a:no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«Толковый словарь русского языка» под редакцией Д. Н. Ушакова (1935-1940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Книга - Голубой апрель (сборник)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https://readli.net/goluboy-aprel-sbornik/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https://nsportal.ru/shkola/russkiy-yazyk/library/2018/12/08/podgotovka-k-napisaniyu-podrobnogo-izlozheniya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471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400800" y="1750741"/>
            <a:ext cx="5003690" cy="27766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Ледоломка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» - это 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рассказ из сборника А. </a:t>
            </a:r>
            <a:r>
              <a:rPr lang="ru-RU" sz="4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Баркова</a:t>
            </a: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 «Голубой апрель».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26" y="101023"/>
            <a:ext cx="5018675" cy="658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82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>
            <a:hlinkClick r:id="rId2" action="ppaction://hlinksldjump"/>
          </p:cNvPr>
          <p:cNvSpPr txBox="1"/>
          <p:nvPr/>
        </p:nvSpPr>
        <p:spPr>
          <a:xfrm>
            <a:off x="1532348" y="1583017"/>
            <a:ext cx="14530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План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32348" y="2345725"/>
            <a:ext cx="5604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Пунктуационный анализ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17000" y="3967457"/>
            <a:ext cx="5470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Теоретические сведения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32347" y="3177555"/>
            <a:ext cx="74889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Словарно-орфографическая работа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32347" y="4794895"/>
            <a:ext cx="5470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Информация об авторе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>
            <a:hlinkClick r:id="rId3" action="ppaction://hlinksldjump"/>
          </p:cNvPr>
          <p:cNvSpPr txBox="1"/>
          <p:nvPr/>
        </p:nvSpPr>
        <p:spPr>
          <a:xfrm>
            <a:off x="1532347" y="5572583"/>
            <a:ext cx="2738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Источники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97387" y="189571"/>
            <a:ext cx="35210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Навигация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963" y="4009385"/>
            <a:ext cx="4603944" cy="299684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900" y="351404"/>
            <a:ext cx="2978866" cy="2291435"/>
          </a:xfrm>
          <a:prstGeom prst="rect">
            <a:avLst/>
          </a:prstGeom>
        </p:spPr>
      </p:pic>
      <p:pic>
        <p:nvPicPr>
          <p:cNvPr id="8" name="Рисунок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997" y="1489131"/>
            <a:ext cx="622309" cy="622309"/>
          </a:xfrm>
          <a:prstGeom prst="rect">
            <a:avLst/>
          </a:prstGeom>
        </p:spPr>
      </p:pic>
      <p:pic>
        <p:nvPicPr>
          <p:cNvPr id="20" name="Рисунок 19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97" y="3908791"/>
            <a:ext cx="622309" cy="622309"/>
          </a:xfrm>
          <a:prstGeom prst="rect">
            <a:avLst/>
          </a:prstGeom>
        </p:spPr>
      </p:pic>
      <p:pic>
        <p:nvPicPr>
          <p:cNvPr id="24" name="Рисунок 23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38" y="3114394"/>
            <a:ext cx="622309" cy="622309"/>
          </a:xfrm>
          <a:prstGeom prst="rect">
            <a:avLst/>
          </a:prstGeom>
        </p:spPr>
      </p:pic>
      <p:pic>
        <p:nvPicPr>
          <p:cNvPr id="25" name="Рисунок 24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037" y="2319997"/>
            <a:ext cx="622309" cy="622309"/>
          </a:xfrm>
          <a:prstGeom prst="rect">
            <a:avLst/>
          </a:prstGeom>
        </p:spPr>
      </p:pic>
      <p:pic>
        <p:nvPicPr>
          <p:cNvPr id="26" name="Рисунок 25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396" y="4776127"/>
            <a:ext cx="622309" cy="622309"/>
          </a:xfrm>
          <a:prstGeom prst="rect">
            <a:avLst/>
          </a:prstGeom>
        </p:spPr>
      </p:pic>
      <p:pic>
        <p:nvPicPr>
          <p:cNvPr id="27" name="Рисунок 2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346" y="5507807"/>
            <a:ext cx="622309" cy="622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335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209811"/>
            <a:ext cx="9601200" cy="148590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Ледоломка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346548"/>
            <a:ext cx="9601200" cy="5511452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каждым днем все светлее становится,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полю важно расхаживают грачи с желтыми носами. Вдоль забора трава зеленеет. </a:t>
            </a:r>
          </a:p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Дедушка Макар распахнул дверь, вышел на крыльцо: </a:t>
            </a:r>
          </a:p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— Скоро прилетит </a:t>
            </a:r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трясогузка и 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лед тронется! </a:t>
            </a:r>
          </a:p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Сперва я не поверил ему. При чем тут птица? Как-то прибежал я на реку и увидел, что вода ожила, кипит, бурлит, ломает сизые льдины. На реке шум и треск. А одна храбрая птица перелетает с льдинки на льдинку и радостно посвистывает: «Пи-лик, пи-лик!» Хвост у нее длинный-длинный, все качается вверх-вниз, вверх-вниз. </a:t>
            </a:r>
          </a:p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Ребята на другом берегу хлопают в ладоши и кричат: </a:t>
            </a:r>
          </a:p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—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Ледоломка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Ледоломка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! </a:t>
            </a:r>
          </a:p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Прав оказался дедушка! Прилетела трясогузка и хвостом лед разбила. </a:t>
            </a:r>
          </a:p>
          <a:p>
            <a:pPr marL="0" indent="0">
              <a:buNone/>
            </a:pP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А на другой день я выбежал в сад зарядку делать и заметил на коньке крыши трясогузку. Подкрался ближе и рассмотрел птицу хорошенько. Юркая, беленькая, на длинных тонких ножках. На груди черный фартук; На голове черная шапочка. Весело поздоровалась: «Пи-лик, пи-лик!». Стала трясогузка по крыше бегать, мух ловить на солнцепеке. Быстрая, ловкая, стремительная, полет у нее плавный, волновой.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8869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>План</a:t>
            </a: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13307"/>
            <a:ext cx="10515600" cy="4351338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Наступает весна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Ледоломка</a:t>
            </a:r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 прилетела!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800" dirty="0" smtClean="0">
                <a:latin typeface="Arial" panose="020B0604020202020204" pitchFamily="34" charset="0"/>
                <a:cs typeface="Arial" panose="020B0604020202020204" pitchFamily="34" charset="0"/>
              </a:rPr>
              <a:t>Беленькая птичка</a:t>
            </a:r>
            <a:endParaRPr lang="ru-RU" sz="4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2789" y="3608362"/>
            <a:ext cx="2824976" cy="2824976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834" y="5983639"/>
            <a:ext cx="987985" cy="83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939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Теоретические сведения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72683"/>
            <a:ext cx="10314878" cy="43935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Подробное изложение 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– это</a:t>
            </a:r>
          </a:p>
          <a:p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исьменный пересказ, близкий к первичному тексту.</a:t>
            </a:r>
          </a:p>
          <a:p>
            <a:pPr marL="514350" indent="-514350">
              <a:buFont typeface="+mj-lt"/>
              <a:buAutoNum type="arabicPeriod"/>
            </a:pP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Подробное изложение, которое  помогает тренировать память, заставляет следить за деталями и последовательностью изложения.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1311" y="152470"/>
            <a:ext cx="1722978" cy="2552560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615" y="5867400"/>
            <a:ext cx="987985" cy="83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30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2015" y="1365641"/>
            <a:ext cx="9688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Правописание –ТЬСЯ и –ТСЯ в глаголах 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07557" y="2397976"/>
            <a:ext cx="6457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Н и НН в прилагательных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07556" y="4778252"/>
            <a:ext cx="73026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Толкование незнакомых слов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5205" y="607387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Словарно-орфографическая работа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Рисунок 1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88" y="1253718"/>
            <a:ext cx="776527" cy="822300"/>
          </a:xfrm>
          <a:prstGeom prst="rect">
            <a:avLst/>
          </a:prstGeom>
        </p:spPr>
      </p:pic>
      <p:pic>
        <p:nvPicPr>
          <p:cNvPr id="14" name="Рисунок 1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488" y="2342015"/>
            <a:ext cx="776527" cy="822300"/>
          </a:xfrm>
          <a:prstGeom prst="rect">
            <a:avLst/>
          </a:prstGeom>
        </p:spPr>
      </p:pic>
      <p:pic>
        <p:nvPicPr>
          <p:cNvPr id="15" name="Рисунок 14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44" y="3430312"/>
            <a:ext cx="847613" cy="897576"/>
          </a:xfrm>
          <a:prstGeom prst="rect">
            <a:avLst/>
          </a:prstGeom>
        </p:spPr>
      </p:pic>
      <p:pic>
        <p:nvPicPr>
          <p:cNvPr id="16" name="Рисунок 1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33" y="6070825"/>
            <a:ext cx="907303" cy="769142"/>
          </a:xfrm>
          <a:prstGeom prst="rect">
            <a:avLst/>
          </a:prstGeom>
        </p:spPr>
      </p:pic>
      <p:pic>
        <p:nvPicPr>
          <p:cNvPr id="10" name="Рисунок 9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43" y="4593885"/>
            <a:ext cx="847613" cy="89757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07556" y="3519074"/>
            <a:ext cx="74155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Arial" panose="020B0604020202020204" pitchFamily="34" charset="0"/>
                <a:cs typeface="Arial" panose="020B0604020202020204" pitchFamily="34" charset="0"/>
              </a:rPr>
              <a:t>Правописание з-, с- в приставках</a:t>
            </a:r>
            <a:endParaRPr lang="ru-RU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516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932" y="6017283"/>
            <a:ext cx="888302" cy="7530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97271" y="638827"/>
            <a:ext cx="8379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Arial" panose="020B0604020202020204" pitchFamily="34" charset="0"/>
                <a:cs typeface="Arial" panose="020B0604020202020204" pitchFamily="34" charset="0"/>
              </a:rPr>
              <a:t>Правописание –ТЬСЯ и –ТСЯ в глаголах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503123" y="2946489"/>
            <a:ext cx="488652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Глагол отвечает на вопрос ЧТО ДЕЛАЕТ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ЧТО СДЕЛАЕТ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В форме 3 лица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70595" y="2946489"/>
            <a:ext cx="48284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Глагол отвечает на вопрос ЧТО ДЕЛАТЬ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ЧТО СДЕЛАТЬ</a:t>
            </a:r>
            <a:r>
              <a:rPr lang="en-GB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В неопределенной форме </a:t>
            </a:r>
            <a:endParaRPr lang="ru-RU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 flipH="1">
            <a:off x="2555310" y="1252603"/>
            <a:ext cx="1665961" cy="15782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8943583" y="1249729"/>
            <a:ext cx="1271392" cy="158115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503123" y="5470470"/>
            <a:ext cx="299372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Станови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тся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Троне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тся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13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TM10001105[[fn=Урожай]]</Template>
  <TotalTime>267</TotalTime>
  <Words>604</Words>
  <Application>Microsoft Office PowerPoint</Application>
  <PresentationFormat>Широкоэкранный</PresentationFormat>
  <Paragraphs>75</Paragraphs>
  <Slides>22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5" baseType="lpstr">
      <vt:lpstr>Arial</vt:lpstr>
      <vt:lpstr>Franklin Gothic Book</vt:lpstr>
      <vt:lpstr>Crop</vt:lpstr>
      <vt:lpstr>Подготовка к написанию подробного изложения по рассказу из сборника А. Баркова «Голубой апрель».</vt:lpstr>
      <vt:lpstr>Презентация PowerPoint</vt:lpstr>
      <vt:lpstr>Презентация PowerPoint</vt:lpstr>
      <vt:lpstr>Презентация PowerPoint</vt:lpstr>
      <vt:lpstr>«Ледоломка»</vt:lpstr>
      <vt:lpstr>План</vt:lpstr>
      <vt:lpstr>Теоретические сведения</vt:lpstr>
      <vt:lpstr>Презентация PowerPoint</vt:lpstr>
      <vt:lpstr>Презентация PowerPoint</vt:lpstr>
      <vt:lpstr>Презентация PowerPoint</vt:lpstr>
      <vt:lpstr>Распахнул</vt:lpstr>
      <vt:lpstr>Презентация PowerPoint</vt:lpstr>
      <vt:lpstr>Трясогузка</vt:lpstr>
      <vt:lpstr>Презентация PowerPoint</vt:lpstr>
      <vt:lpstr>Презентация PowerPoint</vt:lpstr>
      <vt:lpstr>Презентация PowerPoint</vt:lpstr>
      <vt:lpstr>Презентация PowerPoint</vt:lpstr>
      <vt:lpstr>Постановка знаков препинания между однородными членами предложения </vt:lpstr>
      <vt:lpstr>Презентация PowerPoint</vt:lpstr>
      <vt:lpstr>Составьте схему.  Дедушка Макар распахнул дверь, вышел на крыльцо: «Скоро прилетит трясогузка и лед тронется!».    </vt:lpstr>
      <vt:lpstr>Информация об авторе</vt:lpstr>
      <vt:lpstr>Источники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 HDD</dc:creator>
  <cp:lastModifiedBy>User HDD</cp:lastModifiedBy>
  <cp:revision>30</cp:revision>
  <dcterms:created xsi:type="dcterms:W3CDTF">2019-11-23T10:17:58Z</dcterms:created>
  <dcterms:modified xsi:type="dcterms:W3CDTF">2019-12-19T14:33:40Z</dcterms:modified>
</cp:coreProperties>
</file>