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422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C152DF5A-8400-47B3-ADF7-1173784887BD}" type="datetimeFigureOut">
              <a:rPr lang="ru-RU" smtClean="0"/>
              <a:t>22.12.2019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30A8A44-6141-4980-9270-12A21AB1110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 здоровом теле – здоровый дух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8976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68952" cy="6048672"/>
          </a:xfrm>
        </p:spPr>
        <p:txBody>
          <a:bodyPr anchor="ctr"/>
          <a:lstStyle/>
          <a:p>
            <a:r>
              <a:rPr lang="ru-RU" sz="6600" b="1" i="1" dirty="0"/>
              <a:t>Здоровье </a:t>
            </a:r>
            <a:r>
              <a:rPr lang="ru-RU" sz="6600" dirty="0"/>
              <a:t>- правильная, нормальная деятельность организма, его полное физическое и психическое благополучие</a:t>
            </a:r>
            <a:r>
              <a:rPr lang="ru-RU" sz="6600" dirty="0" smtClean="0"/>
              <a:t>.</a:t>
            </a:r>
            <a:endParaRPr lang="ru-RU" sz="6600" dirty="0"/>
          </a:p>
        </p:txBody>
      </p:sp>
    </p:spTree>
    <p:extLst>
      <p:ext uri="{BB962C8B-B14F-4D97-AF65-F5344CB8AC3E}">
        <p14:creationId xmlns:p14="http://schemas.microsoft.com/office/powerpoint/2010/main" val="249024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315416"/>
            <a:ext cx="8229600" cy="1600200"/>
          </a:xfrm>
        </p:spPr>
        <p:txBody>
          <a:bodyPr/>
          <a:lstStyle/>
          <a:p>
            <a:r>
              <a:rPr lang="ru-RU" dirty="0" smtClean="0"/>
              <a:t>ЗОЖ: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2"/>
                </a:solidFill>
              </a:rPr>
              <a:t>Режим дня;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2"/>
                </a:solidFill>
              </a:rPr>
              <a:t>Правильное питание;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2"/>
                </a:solidFill>
              </a:rPr>
              <a:t>Спорт, движение;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2"/>
                </a:solidFill>
              </a:rPr>
              <a:t>Сон;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2"/>
                </a:solidFill>
              </a:rPr>
              <a:t>Гигиена;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4400" dirty="0" smtClean="0">
                <a:solidFill>
                  <a:schemeClr val="tx2"/>
                </a:solidFill>
              </a:rPr>
              <a:t>И др.</a:t>
            </a:r>
            <a:endParaRPr lang="ru-RU" sz="4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790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5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52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14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" decel="50000" autoRev="1" fill="hold">
                                          <p:stCondLst>
                                            <p:cond delay="11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83568" y="2060848"/>
            <a:ext cx="8229600" cy="1600200"/>
          </a:xfrm>
        </p:spPr>
        <p:txBody>
          <a:bodyPr/>
          <a:lstStyle/>
          <a:p>
            <a:r>
              <a:rPr lang="ru-RU" sz="11500" dirty="0" smtClean="0"/>
              <a:t>Режим дня: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2535805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2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998063"/>
              </p:ext>
            </p:extLst>
          </p:nvPr>
        </p:nvGraphicFramePr>
        <p:xfrm>
          <a:off x="1043608" y="116632"/>
          <a:ext cx="6984776" cy="64134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845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3752">
                <a:tc>
                  <a:txBody>
                    <a:bodyPr/>
                    <a:lstStyle/>
                    <a:p>
                      <a:r>
                        <a:rPr lang="ru-RU" dirty="0" smtClean="0"/>
                        <a:t>Время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Выполняемые действия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6-30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Утренний подъем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6-30 до 7-00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Заправка кровати, зарядка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7-00 до 7-20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Умывание, чистка зубов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7-20 до 7-40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Завтрак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7-45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Выход из дома в школу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60082">
                <a:tc>
                  <a:txBody>
                    <a:bodyPr/>
                    <a:lstStyle/>
                    <a:p>
                      <a:r>
                        <a:rPr lang="ru-RU" dirty="0" smtClean="0"/>
                        <a:t>14-00 до 15-00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Приход домой с учебных занятий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14-20 до 15-00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Обед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058">
                <a:tc>
                  <a:txBody>
                    <a:bodyPr/>
                    <a:lstStyle/>
                    <a:p>
                      <a:r>
                        <a:rPr lang="ru-RU" dirty="0" smtClean="0"/>
                        <a:t>15-00 до 16-00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Отдых, сон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7144">
                <a:tc>
                  <a:txBody>
                    <a:bodyPr/>
                    <a:lstStyle/>
                    <a:p>
                      <a:r>
                        <a:rPr lang="ru-RU" dirty="0" smtClean="0"/>
                        <a:t>16-00 по 17-30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Выполнение домашних заданий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27144">
                <a:tc>
                  <a:txBody>
                    <a:bodyPr/>
                    <a:lstStyle/>
                    <a:p>
                      <a:r>
                        <a:rPr lang="ru-RU" dirty="0" smtClean="0"/>
                        <a:t>17-30 до 19-00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Прогулки на свежем воздухе 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27144">
                <a:tc>
                  <a:txBody>
                    <a:bodyPr/>
                    <a:lstStyle/>
                    <a:p>
                      <a:r>
                        <a:rPr lang="ru-RU" dirty="0" smtClean="0"/>
                        <a:t>19-00 до 19-20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Ужин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27144">
                <a:tc>
                  <a:txBody>
                    <a:bodyPr/>
                    <a:lstStyle/>
                    <a:p>
                      <a:r>
                        <a:rPr lang="ru-RU" dirty="0" smtClean="0"/>
                        <a:t>19-20 до 20-30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Свободные игры и занятия на свое усмотрение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27144">
                <a:tc>
                  <a:txBody>
                    <a:bodyPr/>
                    <a:lstStyle/>
                    <a:p>
                      <a:r>
                        <a:rPr lang="ru-RU" dirty="0" smtClean="0"/>
                        <a:t>20-30 до 21-00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Подготовка ко сну, принятие ванн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27144">
                <a:tc>
                  <a:txBody>
                    <a:bodyPr/>
                    <a:lstStyle/>
                    <a:p>
                      <a:r>
                        <a:rPr lang="ru-RU" dirty="0" smtClean="0"/>
                        <a:t>21-00 до 21-30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Ночной сон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522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16832"/>
            <a:ext cx="8229600" cy="1600200"/>
          </a:xfrm>
        </p:spPr>
        <p:txBody>
          <a:bodyPr/>
          <a:lstStyle/>
          <a:p>
            <a:r>
              <a:rPr lang="ru-RU" dirty="0" smtClean="0"/>
              <a:t>Молодцы!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9226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63</TotalTime>
  <Words>135</Words>
  <Application>Microsoft Office PowerPoint</Application>
  <PresentationFormat>Экран (4:3)</PresentationFormat>
  <Paragraphs>42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Century Gothic</vt:lpstr>
      <vt:lpstr>Courier New</vt:lpstr>
      <vt:lpstr>Palatino Linotype</vt:lpstr>
      <vt:lpstr>Wingdings</vt:lpstr>
      <vt:lpstr>Исполнительная</vt:lpstr>
      <vt:lpstr>В здоровом теле – здоровый дух</vt:lpstr>
      <vt:lpstr>Здоровье - правильная, нормальная деятельность организма, его полное физическое и психическое благополучие.</vt:lpstr>
      <vt:lpstr>ЗОЖ:</vt:lpstr>
      <vt:lpstr>Режим дня:</vt:lpstr>
      <vt:lpstr>Презентация PowerPoint</vt:lpstr>
      <vt:lpstr>Молодцы!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 здоровом теле – здоровый дух</dc:title>
  <dc:creator>Кирилл Мартынкус</dc:creator>
  <cp:lastModifiedBy>Татьяна Тимофеева</cp:lastModifiedBy>
  <cp:revision>6</cp:revision>
  <dcterms:created xsi:type="dcterms:W3CDTF">2017-11-14T10:01:54Z</dcterms:created>
  <dcterms:modified xsi:type="dcterms:W3CDTF">2019-12-22T18:16:19Z</dcterms:modified>
</cp:coreProperties>
</file>