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1" r:id="rId16"/>
    <p:sldId id="272" r:id="rId17"/>
    <p:sldId id="273" r:id="rId18"/>
    <p:sldId id="275" r:id="rId19"/>
    <p:sldId id="274" r:id="rId20"/>
    <p:sldId id="270" r:id="rId21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6A3D95-E201-4555-981B-2AADEAE0E2BB}" type="datetimeFigureOut">
              <a:rPr lang="ru-RU" smtClean="0"/>
              <a:pPr/>
              <a:t>30.11.2015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B7A211-EA28-4088-A8E8-10E7431F5BD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9" name="Shape 1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200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4" name="Shape 44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404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5" name="Shape 45"/>
          <p:cNvSpPr/>
          <p:nvPr/>
        </p:nvSpPr>
        <p:spPr>
          <a:xfrm>
            <a:off x="7415211" y="0"/>
            <a:ext cx="1555750" cy="816301"/>
          </a:xfrm>
          <a:custGeom>
            <a:avLst/>
            <a:gdLst/>
            <a:ahLst/>
            <a:cxnLst/>
            <a:rect l="0" t="0" r="0" b="0"/>
            <a:pathLst>
              <a:path w="980" h="607" extrusionOk="0">
                <a:moveTo>
                  <a:pt x="510" y="607"/>
                </a:moveTo>
                <a:lnTo>
                  <a:pt x="980" y="0"/>
                </a:lnTo>
                <a:lnTo>
                  <a:pt x="470" y="0"/>
                </a:lnTo>
                <a:lnTo>
                  <a:pt x="0" y="607"/>
                </a:lnTo>
                <a:lnTo>
                  <a:pt x="510" y="607"/>
                </a:lnTo>
                <a:lnTo>
                  <a:pt x="510" y="607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6" name="Shape 46"/>
          <p:cNvSpPr/>
          <p:nvPr/>
        </p:nvSpPr>
        <p:spPr>
          <a:xfrm>
            <a:off x="8397876" y="1746911"/>
            <a:ext cx="746125" cy="813612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470" y="0"/>
                </a:moveTo>
                <a:lnTo>
                  <a:pt x="0" y="605"/>
                </a:lnTo>
                <a:lnTo>
                  <a:pt x="470" y="605"/>
                </a:lnTo>
                <a:lnTo>
                  <a:pt x="470" y="0"/>
                </a:lnTo>
                <a:close/>
              </a:path>
            </a:pathLst>
          </a:custGeom>
          <a:gradFill>
            <a:gsLst>
              <a:gs pos="0">
                <a:srgbClr val="CD118C"/>
              </a:gs>
              <a:gs pos="54000">
                <a:srgbClr val="CD118C"/>
              </a:gs>
              <a:gs pos="98000">
                <a:srgbClr val="F074AC"/>
              </a:gs>
              <a:gs pos="100000">
                <a:srgbClr val="EB008B"/>
              </a:gs>
            </a:gsLst>
            <a:lin ang="18899999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7" name="Shape 47"/>
          <p:cNvSpPr/>
          <p:nvPr/>
        </p:nvSpPr>
        <p:spPr>
          <a:xfrm>
            <a:off x="8397876" y="2560523"/>
            <a:ext cx="746125" cy="813612"/>
          </a:xfrm>
          <a:custGeom>
            <a:avLst/>
            <a:gdLst/>
            <a:ahLst/>
            <a:cxnLst/>
            <a:rect l="0" t="0" r="0" b="0"/>
            <a:pathLst>
              <a:path w="470" h="605" extrusionOk="0">
                <a:moveTo>
                  <a:pt x="0" y="0"/>
                </a:moveTo>
                <a:lnTo>
                  <a:pt x="470" y="605"/>
                </a:lnTo>
                <a:lnTo>
                  <a:pt x="470" y="0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8" name="Shape 48"/>
          <p:cNvSpPr/>
          <p:nvPr/>
        </p:nvSpPr>
        <p:spPr>
          <a:xfrm>
            <a:off x="7415211" y="816301"/>
            <a:ext cx="1555750" cy="813612"/>
          </a:xfrm>
          <a:custGeom>
            <a:avLst/>
            <a:gdLst/>
            <a:ahLst/>
            <a:cxnLst/>
            <a:rect l="0" t="0" r="0" b="0"/>
            <a:pathLst>
              <a:path w="980" h="605" extrusionOk="0">
                <a:moveTo>
                  <a:pt x="510" y="0"/>
                </a:moveTo>
                <a:lnTo>
                  <a:pt x="980" y="605"/>
                </a:lnTo>
                <a:lnTo>
                  <a:pt x="470" y="605"/>
                </a:lnTo>
                <a:lnTo>
                  <a:pt x="0" y="0"/>
                </a:lnTo>
                <a:lnTo>
                  <a:pt x="510" y="0"/>
                </a:lnTo>
                <a:lnTo>
                  <a:pt x="510" y="0"/>
                </a:lnTo>
                <a:close/>
              </a:path>
            </a:pathLst>
          </a:custGeom>
          <a:gradFill>
            <a:gsLst>
              <a:gs pos="0">
                <a:srgbClr val="FFD700"/>
              </a:gs>
              <a:gs pos="54000">
                <a:srgbClr val="FFD700"/>
              </a:gs>
              <a:gs pos="98000">
                <a:srgbClr val="FFF7A9"/>
              </a:gs>
              <a:gs pos="100000">
                <a:srgbClr val="FFF100"/>
              </a:gs>
            </a:gsLst>
            <a:lin ang="2700000" scaled="0"/>
          </a:gra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Shape 102"/>
          <p:cNvPicPr preferRelativeResize="0"/>
          <p:nvPr/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-23599" y="-390475"/>
            <a:ext cx="9167599" cy="7400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172"/>
          <p:cNvPicPr preferRelativeResize="0"/>
          <p:nvPr/>
        </p:nvPicPr>
        <p:blipFill>
          <a:blip r:embed="rId2" cstate="print">
            <a:alphaModFix/>
          </a:blip>
          <a:stretch>
            <a:fillRect/>
          </a:stretch>
        </p:blipFill>
        <p:spPr>
          <a:xfrm>
            <a:off x="0" y="-210876"/>
            <a:ext cx="9144000" cy="70688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200"/>
          <p:cNvPicPr preferRelativeResize="0"/>
          <p:nvPr/>
        </p:nvPicPr>
        <p:blipFill>
          <a:blip r:embed="rId2" cstate="print">
            <a:alphaModFix/>
          </a:blip>
          <a:stretch>
            <a:fillRect/>
          </a:stretch>
        </p:blipFill>
        <p:spPr>
          <a:xfrm>
            <a:off x="0" y="-248150"/>
            <a:ext cx="9144000" cy="7258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18344622198492"/>
          <p:cNvPicPr>
            <a:picLocks noChangeAspect="1" noChangeArrowheads="1"/>
          </p:cNvPicPr>
          <p:nvPr/>
        </p:nvPicPr>
        <p:blipFill>
          <a:blip r:embed="rId2" cstate="print">
            <a:lum bright="-12000" contrast="24000"/>
          </a:blip>
          <a:srcRect/>
          <a:stretch>
            <a:fillRect/>
          </a:stretch>
        </p:blipFill>
        <p:spPr bwMode="auto">
          <a:xfrm>
            <a:off x="304800" y="0"/>
            <a:ext cx="8686800" cy="678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  <a:alpha val="6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бабушка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00600" y="457200"/>
            <a:ext cx="4042267" cy="4108172"/>
          </a:xfrm>
          <a:prstGeom prst="roundRect">
            <a:avLst/>
          </a:prstGeom>
        </p:spPr>
      </p:pic>
      <p:pic>
        <p:nvPicPr>
          <p:cNvPr id="3" name="Рисунок 2" descr="222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" y="2362200"/>
            <a:ext cx="5151120" cy="3962400"/>
          </a:xfrm>
          <a:prstGeom prst="round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8600" y="152400"/>
            <a:ext cx="45720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6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otype Corsiva" pitchFamily="66" charset="0"/>
              </a:rPr>
              <a:t>Про бабушек!</a:t>
            </a:r>
            <a:br>
              <a:rPr lang="ru-RU" sz="6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Monotype Corsiva" pitchFamily="66" charset="0"/>
              </a:rPr>
            </a:br>
            <a:endParaRPr lang="ru-RU" sz="6600" dirty="0">
              <a:solidFill>
                <a:schemeClr val="tx1">
                  <a:lumMod val="50000"/>
                  <a:lumOff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3-tub-ru.yandex.net/i?id=4a1e6bda2cdaa5b78073686dccd8c219&amp;n=33&amp;h=190&amp;w=28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34" y="381000"/>
            <a:ext cx="9066906" cy="6172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Shape 184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6879600" cy="1143200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8404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pic>
        <p:nvPicPr>
          <p:cNvPr id="186" name="Shape 186"/>
          <p:cNvPicPr preferRelativeResize="0"/>
          <p:nvPr/>
        </p:nvPicPr>
        <p:blipFill>
          <a:blip r:embed="rId3" cstate="print">
            <a:alphaModFix/>
          </a:blip>
          <a:stretch>
            <a:fillRect/>
          </a:stretch>
        </p:blipFill>
        <p:spPr>
          <a:xfrm>
            <a:off x="0" y="-31836"/>
            <a:ext cx="9144000" cy="81044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hape 221"/>
          <p:cNvPicPr preferRelativeResize="0"/>
          <p:nvPr/>
        </p:nvPicPr>
        <p:blipFill>
          <a:blip r:embed="rId2" cstate="print">
            <a:alphaModFix/>
          </a:blip>
          <a:stretch>
            <a:fillRect/>
          </a:stretch>
        </p:blipFill>
        <p:spPr>
          <a:xfrm>
            <a:off x="0" y="-494100"/>
            <a:ext cx="9144000" cy="712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Мои документы\день матери\с днем мамы 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75"/>
            <a:ext cx="9144000" cy="682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http://www.notizieprovita.it/wp-content/uploads/2013/01/aborto-post-nascita_laici_bioetic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3264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35814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charset="0"/>
              <a:buNone/>
              <a:defRPr/>
            </a:pP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Самая прекрасная из женщин -</a:t>
            </a:r>
          </a:p>
          <a:p>
            <a:pPr>
              <a:buFont typeface="Arial" charset="0"/>
              <a:buNone/>
              <a:defRPr/>
            </a:pP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Женщина с ребенком на руках!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Мои документы\фото ко дню матери\мама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hape 95"/>
          <p:cNvPicPr preferRelativeResize="0"/>
          <p:nvPr/>
        </p:nvPicPr>
        <p:blipFill>
          <a:blip r:embed="rId2" cstate="print">
            <a:alphaModFix/>
          </a:blip>
          <a:stretch>
            <a:fillRect/>
          </a:stretch>
        </p:blipFill>
        <p:spPr>
          <a:xfrm>
            <a:off x="0" y="-450059"/>
            <a:ext cx="9144000" cy="730805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52400" y="152400"/>
            <a:ext cx="31242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Бог ответил: </a:t>
            </a:r>
          </a:p>
          <a:p>
            <a:r>
              <a:rPr lang="ru-RU" sz="32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Monotype Corsiva" pitchFamily="66" charset="0"/>
              </a:rPr>
              <a:t>«Я подарю тебе ангела, который всегда будет с тобой. Он все тебе объяснит!»</a:t>
            </a:r>
            <a:endParaRPr lang="ru-RU" sz="3200" b="1" dirty="0">
              <a:solidFill>
                <a:schemeClr val="tx1">
                  <a:lumMod val="75000"/>
                  <a:lumOff val="2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Мои документы\фото ко дню матери\поздравл мама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242"/>
          <p:cNvPicPr preferRelativeResize="0"/>
          <p:nvPr/>
        </p:nvPicPr>
        <p:blipFill>
          <a:blip r:embed="rId2" cstate="print">
            <a:alphaModFix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User\Мои документы\фото ко дню матери\маме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219200" y="4648200"/>
            <a:ext cx="70866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chemeClr val="bg1"/>
                </a:solidFill>
                <a:latin typeface="Monotype Corsiva" pitchFamily="66" charset="0"/>
              </a:rPr>
              <a:t>«Без солнца не цветут цветы, без любви нет счастья, без женщины нет любви, без матери нет ни поэта, ни героя».</a:t>
            </a:r>
            <a:br>
              <a:rPr lang="ru-RU" sz="3200" b="1" i="1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sz="3200" b="1" i="1" dirty="0" smtClean="0">
                <a:solidFill>
                  <a:schemeClr val="bg1"/>
                </a:solidFill>
                <a:latin typeface="Monotype Corsiva" pitchFamily="66" charset="0"/>
              </a:rPr>
              <a:t>/ М.Горький/</a:t>
            </a:r>
            <a:endParaRPr lang="ru-RU" sz="3200" b="1" i="1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4214810" cy="6858000"/>
          </a:xfrm>
          <a:prstGeom prst="rect">
            <a:avLst/>
          </a:prstGeom>
          <a:gradFill flip="none" rotWithShape="1">
            <a:gsLst>
              <a:gs pos="33000">
                <a:srgbClr val="92D050">
                  <a:alpha val="29000"/>
                </a:srgbClr>
              </a:gs>
              <a:gs pos="64999">
                <a:srgbClr val="F0EBD5"/>
              </a:gs>
              <a:gs pos="100000">
                <a:srgbClr val="D1C39F"/>
              </a:gs>
            </a:gsLst>
            <a:lin ang="18900000" scaled="1"/>
            <a:tileRect/>
          </a:gradFill>
          <a:ln>
            <a:solidFill>
              <a:schemeClr val="bg1"/>
            </a:solidFill>
          </a:ln>
          <a:scene3d>
            <a:camera prst="orthographicFront"/>
            <a:lightRig rig="flat" dir="t"/>
          </a:scene3d>
          <a:sp3d prstMaterial="softEdge">
            <a:bevelT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rmAutofit/>
          </a:bodyPr>
          <a:lstStyle/>
          <a:p>
            <a:pPr fontAlgn="auto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2"/>
                </a:solidFill>
                <a:latin typeface="Georgia" pitchFamily="18" charset="0"/>
              </a:rPr>
              <a:t>В </a:t>
            </a:r>
            <a:r>
              <a:rPr lang="ru-RU" sz="2400" b="1" kern="0" dirty="0">
                <a:solidFill>
                  <a:srgbClr val="00007D"/>
                </a:solidFill>
                <a:latin typeface="Georgia" pitchFamily="18" charset="0"/>
              </a:rPr>
              <a:t>В России</a:t>
            </a:r>
            <a:r>
              <a:rPr lang="ru-RU" sz="2400" kern="0" dirty="0">
                <a:solidFill>
                  <a:srgbClr val="00007D"/>
                </a:solidFill>
                <a:latin typeface="Georgia" pitchFamily="18" charset="0"/>
              </a:rPr>
              <a:t> День матери отмечается в четвертое воскресенье ноября с 1998 г.      на основании Указа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rgbClr val="00007D"/>
              </a:buClr>
              <a:buSzPct val="75000"/>
              <a:defRPr/>
            </a:pPr>
            <a:r>
              <a:rPr lang="ru-RU" sz="2400" kern="0" dirty="0">
                <a:solidFill>
                  <a:srgbClr val="00007D"/>
                </a:solidFill>
                <a:latin typeface="Georgia" pitchFamily="18" charset="0"/>
              </a:rPr>
              <a:t>     Президента РФ   Б.Н. Ельцина. В этот день по традиции поздравляют женщин, добившихся успехов в воспитании детей, многодетных мам и матерей-одиночек. </a:t>
            </a:r>
            <a:endParaRPr lang="ru-RU" dirty="0"/>
          </a:p>
        </p:txBody>
      </p:sp>
      <p:pic>
        <p:nvPicPr>
          <p:cNvPr id="3" name="Picture 2" descr="C:\Documents and Settings\User\Мои документы\Картинки 2\30326851_460x3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0200" y="0"/>
            <a:ext cx="5003800" cy="685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Shape 305"/>
          <p:cNvPicPr preferRelativeResize="0"/>
          <p:nvPr/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715000" y="0"/>
            <a:ext cx="34290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421063" algn="l"/>
              </a:tabLs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Нет  никого моей мамы добрей,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Ласковой мамочки милой моей.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151"/>
          <p:cNvPicPr preferRelativeResize="0"/>
          <p:nvPr/>
        </p:nvPicPr>
        <p:blipFill>
          <a:blip r:embed="rId2" cstate="print">
            <a:alphaModFix/>
          </a:blip>
          <a:stretch>
            <a:fillRect/>
          </a:stretch>
        </p:blipFill>
        <p:spPr>
          <a:xfrm>
            <a:off x="-142908" y="-463650"/>
            <a:ext cx="9286908" cy="7321650"/>
          </a:xfrm>
          <a:prstGeom prst="rect">
            <a:avLst/>
          </a:prstGeom>
          <a:noFill/>
          <a:ln>
            <a:noFill/>
          </a:ln>
        </p:spPr>
      </p:pic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5715000" y="3687901"/>
            <a:ext cx="342900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Люблю тебя, мама,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       Ты - лучший мой друг.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4" descr="www_chudetstvo_ru_den_materi_5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ound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Shape 396"/>
          <p:cNvPicPr preferRelativeResize="0"/>
          <p:nvPr/>
        </p:nvPicPr>
        <p:blipFill>
          <a:blip r:embed="rId2" cstate="email">
            <a:alphaModFix/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122</Words>
  <Application>Microsoft Office PowerPoint</Application>
  <PresentationFormat>Экран (4:3)</PresentationFormat>
  <Paragraphs>11</Paragraphs>
  <Slides>20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Женя</dc:creator>
  <cp:lastModifiedBy>Evgenia10</cp:lastModifiedBy>
  <cp:revision>9</cp:revision>
  <dcterms:created xsi:type="dcterms:W3CDTF">2015-11-29T12:15:39Z</dcterms:created>
  <dcterms:modified xsi:type="dcterms:W3CDTF">2015-11-30T07:21:40Z</dcterms:modified>
</cp:coreProperties>
</file>