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29"/>
  </p:notesMasterIdLst>
  <p:sldIdLst>
    <p:sldId id="256" r:id="rId2"/>
    <p:sldId id="258" r:id="rId3"/>
    <p:sldId id="259" r:id="rId4"/>
    <p:sldId id="261" r:id="rId5"/>
    <p:sldId id="260" r:id="rId6"/>
    <p:sldId id="262" r:id="rId7"/>
    <p:sldId id="271" r:id="rId8"/>
    <p:sldId id="272" r:id="rId9"/>
    <p:sldId id="273" r:id="rId10"/>
    <p:sldId id="274" r:id="rId11"/>
    <p:sldId id="276" r:id="rId12"/>
    <p:sldId id="275" r:id="rId13"/>
    <p:sldId id="263" r:id="rId14"/>
    <p:sldId id="264" r:id="rId15"/>
    <p:sldId id="266" r:id="rId16"/>
    <p:sldId id="265" r:id="rId17"/>
    <p:sldId id="267" r:id="rId18"/>
    <p:sldId id="268" r:id="rId19"/>
    <p:sldId id="269" r:id="rId20"/>
    <p:sldId id="270" r:id="rId21"/>
    <p:sldId id="277" r:id="rId22"/>
    <p:sldId id="278" r:id="rId23"/>
    <p:sldId id="280" r:id="rId24"/>
    <p:sldId id="279" r:id="rId25"/>
    <p:sldId id="282" r:id="rId26"/>
    <p:sldId id="281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>
      <p:cViewPr varScale="1">
        <p:scale>
          <a:sx n="65" d="100"/>
          <a:sy n="65" d="100"/>
        </p:scale>
        <p:origin x="-108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A30E8C-7D94-4F3E-8341-538CA7E4291A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74618D-A67B-4420-ACA1-37B9549F62F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6206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9DBD2-3715-4CF7-8EFA-EEA4FB4D364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A14F-3953-42F3-BB7B-5DA047A47D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144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9DBD2-3715-4CF7-8EFA-EEA4FB4D364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A14F-3953-42F3-BB7B-5DA047A47D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674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9DBD2-3715-4CF7-8EFA-EEA4FB4D364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A14F-3953-42F3-BB7B-5DA047A47D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335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9DBD2-3715-4CF7-8EFA-EEA4FB4D364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A14F-3953-42F3-BB7B-5DA047A47D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809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9DBD2-3715-4CF7-8EFA-EEA4FB4D364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A14F-3953-42F3-BB7B-5DA047A47D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2358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9DBD2-3715-4CF7-8EFA-EEA4FB4D364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A14F-3953-42F3-BB7B-5DA047A47D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8365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9DBD2-3715-4CF7-8EFA-EEA4FB4D364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A14F-3953-42F3-BB7B-5DA047A47D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1797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9DBD2-3715-4CF7-8EFA-EEA4FB4D364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A14F-3953-42F3-BB7B-5DA047A47D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833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9DBD2-3715-4CF7-8EFA-EEA4FB4D364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A14F-3953-42F3-BB7B-5DA047A47D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437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9DBD2-3715-4CF7-8EFA-EEA4FB4D364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A14F-3953-42F3-BB7B-5DA047A47D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116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9DBD2-3715-4CF7-8EFA-EEA4FB4D364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BA14F-3953-42F3-BB7B-5DA047A47D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055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79DBD2-3715-4CF7-8EFA-EEA4FB4D3641}" type="datetimeFigureOut">
              <a:rPr lang="ru-RU" smtClean="0"/>
              <a:pPr/>
              <a:t>07.12.2019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BA14F-3953-42F3-BB7B-5DA047A47D2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06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cap="none" spc="0">
          <a:ln w="12700">
            <a:solidFill>
              <a:schemeClr val="accent3">
                <a:lumMod val="50000"/>
              </a:schemeClr>
            </a:solidFill>
            <a:prstDash val="solid"/>
          </a:ln>
          <a:pattFill prst="narHorz">
            <a:fgClr>
              <a:schemeClr val="accent3"/>
            </a:fgClr>
            <a:bgClr>
              <a:schemeClr val="accent3">
                <a:lumMod val="40000"/>
                <a:lumOff val="60000"/>
              </a:schemeClr>
            </a:bgClr>
          </a:pattFill>
          <a:effectLst>
            <a:innerShdw blurRad="177800">
              <a:schemeClr val="accent3">
                <a:lumMod val="50000"/>
              </a:schemeClr>
            </a:inn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4.xml"/><Relationship Id="rId18" Type="http://schemas.openxmlformats.org/officeDocument/2006/relationships/slide" Target="slide25.xml"/><Relationship Id="rId3" Type="http://schemas.openxmlformats.org/officeDocument/2006/relationships/slide" Target="slide7.xml"/><Relationship Id="rId21" Type="http://schemas.openxmlformats.org/officeDocument/2006/relationships/slide" Target="slide16.xml"/><Relationship Id="rId7" Type="http://schemas.openxmlformats.org/officeDocument/2006/relationships/slide" Target="slide6.xml"/><Relationship Id="rId12" Type="http://schemas.openxmlformats.org/officeDocument/2006/relationships/slide" Target="slide11.xml"/><Relationship Id="rId17" Type="http://schemas.openxmlformats.org/officeDocument/2006/relationships/slide" Target="slide24.xml"/><Relationship Id="rId25" Type="http://schemas.openxmlformats.org/officeDocument/2006/relationships/slide" Target="slide20.xml"/><Relationship Id="rId2" Type="http://schemas.openxmlformats.org/officeDocument/2006/relationships/slide" Target="slide5.xml"/><Relationship Id="rId16" Type="http://schemas.openxmlformats.org/officeDocument/2006/relationships/slide" Target="slide23.xml"/><Relationship Id="rId20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slide" Target="slide13.xml"/><Relationship Id="rId24" Type="http://schemas.openxmlformats.org/officeDocument/2006/relationships/slide" Target="slide19.xml"/><Relationship Id="rId5" Type="http://schemas.openxmlformats.org/officeDocument/2006/relationships/slide" Target="slide3.xml"/><Relationship Id="rId15" Type="http://schemas.openxmlformats.org/officeDocument/2006/relationships/slide" Target="slide22.xml"/><Relationship Id="rId23" Type="http://schemas.openxmlformats.org/officeDocument/2006/relationships/slide" Target="slide17.xml"/><Relationship Id="rId10" Type="http://schemas.openxmlformats.org/officeDocument/2006/relationships/slide" Target="slide10.xml"/><Relationship Id="rId19" Type="http://schemas.openxmlformats.org/officeDocument/2006/relationships/slide" Target="slide26.xml"/><Relationship Id="rId4" Type="http://schemas.openxmlformats.org/officeDocument/2006/relationships/slide" Target="slide4.xml"/><Relationship Id="rId9" Type="http://schemas.openxmlformats.org/officeDocument/2006/relationships/slide" Target="slide12.xml"/><Relationship Id="rId14" Type="http://schemas.openxmlformats.org/officeDocument/2006/relationships/slide" Target="slide21.xml"/><Relationship Id="rId22" Type="http://schemas.openxmlformats.org/officeDocument/2006/relationships/slide" Target="slide1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57158" y="1428736"/>
            <a:ext cx="5231689" cy="378565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WELCOME to our </a:t>
            </a:r>
            <a:b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English competition</a:t>
            </a:r>
          </a:p>
          <a:p>
            <a:pPr algn="ctr"/>
            <a:endParaRPr lang="en-US" sz="4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en-US" sz="4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Are you ready?</a:t>
            </a:r>
            <a:endParaRPr lang="ru-RU" sz="4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14414" y="500042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«</a:t>
            </a:r>
            <a:r>
              <a:rPr lang="en-US" sz="2400" b="1" dirty="0" smtClean="0"/>
              <a:t>NEW CENTURY SCHOOL</a:t>
            </a:r>
            <a:r>
              <a:rPr lang="ru-RU" sz="2400" b="1" dirty="0" smtClean="0"/>
              <a:t>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642918"/>
            <a:ext cx="80648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 live in lakes and rivers. </a:t>
            </a:r>
          </a:p>
          <a:p>
            <a:pPr algn="ctr"/>
            <a:r>
              <a:rPr lang="en-US" sz="4400" dirty="0" smtClean="0"/>
              <a:t>I'm green. </a:t>
            </a:r>
          </a:p>
          <a:p>
            <a:pPr algn="ctr"/>
            <a:r>
              <a:rPr lang="en-US" sz="4400" dirty="0" smtClean="0"/>
              <a:t>I have four legs and a long tail. </a:t>
            </a:r>
          </a:p>
          <a:p>
            <a:pPr algn="ctr"/>
            <a:r>
              <a:rPr lang="en-US" sz="4400" dirty="0" smtClean="0"/>
              <a:t>I have lots of teeth.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282" y="357166"/>
            <a:ext cx="820891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 can fly. </a:t>
            </a:r>
          </a:p>
          <a:p>
            <a:pPr algn="ctr"/>
            <a:r>
              <a:rPr lang="en-US" sz="4400" dirty="0" smtClean="0"/>
              <a:t>I have colorful feathers. </a:t>
            </a:r>
          </a:p>
          <a:p>
            <a:pPr algn="ctr"/>
            <a:r>
              <a:rPr lang="en-US" sz="4400" dirty="0" smtClean="0"/>
              <a:t>I can whistle and I can talk.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388424" y="6093296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611560" y="476672"/>
            <a:ext cx="76328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642918"/>
            <a:ext cx="7215238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I'm a furry pet. </a:t>
            </a:r>
          </a:p>
          <a:p>
            <a:r>
              <a:rPr lang="en-US" sz="4400" dirty="0" smtClean="0"/>
              <a:t>I have four legs and a long tail. I like mice.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357166"/>
            <a:ext cx="806489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I'm very, very big. </a:t>
            </a:r>
          </a:p>
          <a:p>
            <a:pPr algn="ctr"/>
            <a:r>
              <a:rPr lang="en-US" sz="4400" dirty="0" smtClean="0"/>
              <a:t>I have four legs and two big ears.</a:t>
            </a:r>
          </a:p>
          <a:p>
            <a:pPr algn="ctr"/>
            <a:r>
              <a:rPr lang="en-US" sz="4400" dirty="0" smtClean="0"/>
              <a:t> My long nose is called a trunk.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14282" y="285728"/>
            <a:ext cx="820891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I am small. </a:t>
            </a:r>
          </a:p>
          <a:p>
            <a:pPr algn="ctr"/>
            <a:r>
              <a:rPr lang="en-US" sz="4400" dirty="0" smtClean="0"/>
              <a:t>I have </a:t>
            </a:r>
            <a:r>
              <a:rPr lang="en-US" sz="4400" dirty="0" smtClean="0"/>
              <a:t>many</a:t>
            </a:r>
            <a:r>
              <a:rPr lang="en-US" sz="4400" dirty="0" smtClean="0"/>
              <a:t> </a:t>
            </a:r>
            <a:r>
              <a:rPr lang="en-US" sz="4400" dirty="0" smtClean="0"/>
              <a:t>legs. </a:t>
            </a:r>
          </a:p>
          <a:p>
            <a:pPr algn="ctr"/>
            <a:r>
              <a:rPr lang="en-US" sz="4400" dirty="0" smtClean="0"/>
              <a:t>I eat bugs.</a:t>
            </a:r>
          </a:p>
          <a:p>
            <a:pPr algn="ctr"/>
            <a:r>
              <a:rPr lang="en-US" sz="4400" dirty="0" smtClean="0"/>
              <a:t> I catch them in my web.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316416" y="5877272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51520" y="332656"/>
            <a:ext cx="7200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How many letters are there in the English </a:t>
            </a:r>
            <a:r>
              <a:rPr lang="en-US" sz="6000" dirty="0" smtClean="0"/>
              <a:t>alphabet?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85720" y="1142984"/>
            <a:ext cx="76328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How many seasons are there in a year?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07504" y="828297"/>
            <a:ext cx="70567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What day comes after Wednesday?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85720" y="1142984"/>
            <a:ext cx="72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Who is my mother`s mother?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85720" y="1000108"/>
            <a:ext cx="79928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When do the English celebrate Christmas?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5839285"/>
              </p:ext>
            </p:extLst>
          </p:nvPr>
        </p:nvGraphicFramePr>
        <p:xfrm>
          <a:off x="214282" y="357166"/>
          <a:ext cx="8640960" cy="442908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1728192"/>
                <a:gridCol w="1080120"/>
                <a:gridCol w="1080120"/>
                <a:gridCol w="1152128"/>
                <a:gridCol w="1152128"/>
                <a:gridCol w="1224136"/>
                <a:gridCol w="1224136"/>
              </a:tblGrid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Bad Script" pitchFamily="2" charset="0"/>
                        </a:rPr>
                        <a:t>Food</a:t>
                      </a:r>
                      <a:endParaRPr lang="ru-RU" sz="2800" b="1" dirty="0">
                        <a:latin typeface="Bad Script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2" action="ppaction://hlinksldjump"/>
                        </a:rPr>
                        <a:t>10</a:t>
                      </a:r>
                      <a:endParaRPr lang="ru-RU" sz="4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3" action="ppaction://hlinksldjump"/>
                        </a:rPr>
                        <a:t>20</a:t>
                      </a:r>
                      <a:endParaRPr lang="ru-RU" sz="4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4" action="ppaction://hlinksldjump"/>
                        </a:rPr>
                        <a:t>30</a:t>
                      </a:r>
                      <a:endParaRPr lang="ru-RU" sz="4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5" action="ppaction://hlinksldjump"/>
                        </a:rPr>
                        <a:t>40</a:t>
                      </a:r>
                      <a:endParaRPr lang="ru-RU" sz="4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6" action="ppaction://hlinksldjump"/>
                        </a:rPr>
                        <a:t>50</a:t>
                      </a:r>
                      <a:endParaRPr lang="ru-RU" sz="4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7" action="ppaction://hlinksldjump"/>
                        </a:rPr>
                        <a:t>60</a:t>
                      </a:r>
                      <a:endParaRPr lang="ru-RU" sz="4800" b="1" dirty="0"/>
                    </a:p>
                  </a:txBody>
                  <a:tcPr anchor="ctr"/>
                </a:tc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latin typeface="Bad Script" pitchFamily="2" charset="0"/>
                        </a:rPr>
                        <a:t>Animals</a:t>
                      </a:r>
                      <a:endParaRPr lang="ru-RU" sz="2800" b="1" dirty="0">
                        <a:latin typeface="Bad Script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8" action="ppaction://hlinksldjump"/>
                        </a:rPr>
                        <a:t>10</a:t>
                      </a:r>
                      <a:endParaRPr lang="ru-RU" sz="4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9" action="ppaction://hlinksldjump"/>
                        </a:rPr>
                        <a:t>20</a:t>
                      </a:r>
                      <a:endParaRPr lang="ru-RU" sz="4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10" action="ppaction://hlinksldjump"/>
                        </a:rPr>
                        <a:t>30</a:t>
                      </a:r>
                      <a:endParaRPr lang="ru-RU" sz="4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11" action="ppaction://hlinksldjump"/>
                        </a:rPr>
                        <a:t>40</a:t>
                      </a:r>
                      <a:endParaRPr lang="ru-RU" sz="4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12" action="ppaction://hlinksldjump"/>
                        </a:rPr>
                        <a:t>50</a:t>
                      </a:r>
                      <a:endParaRPr lang="ru-RU" sz="4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13" action="ppaction://hlinksldjump"/>
                        </a:rPr>
                        <a:t>60</a:t>
                      </a:r>
                      <a:endParaRPr lang="ru-RU" sz="4800" b="1" dirty="0"/>
                    </a:p>
                  </a:txBody>
                  <a:tcPr anchor="ctr"/>
                </a:tc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Bad Script" pitchFamily="2" charset="0"/>
                        </a:rPr>
                        <a:t>Grammar </a:t>
                      </a:r>
                      <a:r>
                        <a:rPr lang="en-US" sz="2400" b="1" baseline="0" dirty="0" smtClean="0">
                          <a:latin typeface="Bad Script" pitchFamily="2" charset="0"/>
                        </a:rPr>
                        <a:t> practice</a:t>
                      </a:r>
                      <a:endParaRPr lang="ru-RU" sz="2400" b="1" dirty="0">
                        <a:latin typeface="Bad Script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14" action="ppaction://hlinksldjump"/>
                        </a:rPr>
                        <a:t>10</a:t>
                      </a:r>
                      <a:endParaRPr lang="ru-RU" sz="4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15" action="ppaction://hlinksldjump"/>
                        </a:rPr>
                        <a:t>20</a:t>
                      </a:r>
                      <a:endParaRPr lang="ru-RU" sz="4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16" action="ppaction://hlinksldjump"/>
                        </a:rPr>
                        <a:t>30</a:t>
                      </a:r>
                      <a:endParaRPr lang="ru-RU" sz="4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17" action="ppaction://hlinksldjump"/>
                        </a:rPr>
                        <a:t>40</a:t>
                      </a:r>
                      <a:endParaRPr lang="ru-RU" sz="4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18" action="ppaction://hlinksldjump"/>
                        </a:rPr>
                        <a:t>50</a:t>
                      </a:r>
                      <a:endParaRPr lang="ru-RU" sz="4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19" action="ppaction://hlinksldjump"/>
                        </a:rPr>
                        <a:t>60</a:t>
                      </a:r>
                      <a:endParaRPr lang="ru-RU" sz="4800" b="1" dirty="0"/>
                    </a:p>
                  </a:txBody>
                  <a:tcPr anchor="ctr"/>
                </a:tc>
              </a:tr>
              <a:tr h="108012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Bad Script" pitchFamily="2" charset="0"/>
                        </a:rPr>
                        <a:t>Answer the questions</a:t>
                      </a:r>
                      <a:endParaRPr lang="ru-RU" sz="2400" b="1" dirty="0">
                        <a:latin typeface="Bad Script" pitchFamily="2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20" action="ppaction://hlinksldjump"/>
                        </a:rPr>
                        <a:t>10</a:t>
                      </a:r>
                      <a:endParaRPr lang="ru-RU" sz="4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21" action="ppaction://hlinksldjump"/>
                        </a:rPr>
                        <a:t>20</a:t>
                      </a:r>
                      <a:endParaRPr lang="ru-RU" sz="4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22" action="ppaction://hlinksldjump"/>
                        </a:rPr>
                        <a:t>30</a:t>
                      </a:r>
                      <a:endParaRPr lang="ru-RU" sz="4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23" action="ppaction://hlinksldjump"/>
                        </a:rPr>
                        <a:t>40</a:t>
                      </a:r>
                      <a:endParaRPr lang="ru-RU" sz="4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24" action="ppaction://hlinksldjump"/>
                        </a:rPr>
                        <a:t>50</a:t>
                      </a:r>
                      <a:endParaRPr lang="ru-RU" sz="48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800" b="1" dirty="0" smtClean="0">
                          <a:hlinkClick r:id="rId25" action="ppaction://hlinksldjump"/>
                        </a:rPr>
                        <a:t>60</a:t>
                      </a:r>
                      <a:endParaRPr lang="ru-RU" sz="4800" b="1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899592" y="1340768"/>
            <a:ext cx="74168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/>
              <a:t>What is </a:t>
            </a:r>
            <a:r>
              <a:rPr lang="en-US" sz="6000" dirty="0" smtClean="0"/>
              <a:t>a potato?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642918"/>
            <a:ext cx="835292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defRPr/>
            </a:pPr>
            <a:r>
              <a:rPr lang="en-US" sz="4400" b="1" dirty="0" smtClean="0"/>
              <a:t>Translate the sentence:</a:t>
            </a:r>
          </a:p>
          <a:p>
            <a:pPr marL="609600" indent="-609600">
              <a:defRPr/>
            </a:pPr>
            <a:endParaRPr lang="en-US" sz="4400" b="1" dirty="0" smtClean="0"/>
          </a:p>
          <a:p>
            <a:pPr marL="609600" indent="-609600" algn="ctr">
              <a:defRPr/>
            </a:pPr>
            <a:r>
              <a:rPr lang="en-US" sz="5400" b="1" dirty="0" smtClean="0">
                <a:latin typeface="Bad Script" pitchFamily="2" charset="0"/>
              </a:rPr>
              <a:t>He plays soccer </a:t>
            </a:r>
            <a:br>
              <a:rPr lang="en-US" sz="5400" b="1" dirty="0" smtClean="0">
                <a:latin typeface="Bad Script" pitchFamily="2" charset="0"/>
              </a:rPr>
            </a:br>
            <a:r>
              <a:rPr lang="en-US" sz="5400" b="1" dirty="0" smtClean="0">
                <a:latin typeface="Bad Script" pitchFamily="2" charset="0"/>
              </a:rPr>
              <a:t>once a week</a:t>
            </a:r>
            <a:r>
              <a:rPr lang="en-US" sz="5400" b="1" dirty="0" smtClean="0">
                <a:latin typeface="Bad Script" pitchFamily="2" charset="0"/>
              </a:rPr>
              <a:t>.</a:t>
            </a:r>
            <a:endParaRPr lang="en-US" sz="5400" b="1" dirty="0" smtClean="0">
              <a:latin typeface="Bad Script" pitchFamily="2" charset="0"/>
            </a:endParaRPr>
          </a:p>
          <a:p>
            <a:pPr marL="609600" indent="-609600">
              <a:defRPr/>
            </a:pPr>
            <a:endParaRPr lang="en-US" sz="3200" b="1" dirty="0" smtClean="0">
              <a:latin typeface="Bad Script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214290"/>
            <a:ext cx="7358114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defRPr/>
            </a:pPr>
            <a:endParaRPr lang="en-US" sz="4000" b="1" dirty="0" smtClean="0"/>
          </a:p>
          <a:p>
            <a:pPr marL="609600" indent="-609600">
              <a:defRPr/>
            </a:pPr>
            <a:r>
              <a:rPr lang="en-US" sz="4000" b="1" dirty="0" smtClean="0"/>
              <a:t>Do you like playing computer games?</a:t>
            </a:r>
          </a:p>
          <a:p>
            <a:pPr marL="609600" indent="-609600">
              <a:defRPr/>
            </a:pPr>
            <a:endParaRPr lang="en-US" dirty="0" smtClean="0"/>
          </a:p>
          <a:p>
            <a:pPr marL="609600" indent="-609600">
              <a:buFont typeface="Wingdings" pitchFamily="2" charset="2"/>
              <a:buAutoNum type="alphaLcPeriod"/>
              <a:defRPr/>
            </a:pPr>
            <a:r>
              <a:rPr lang="en-US" sz="4000" dirty="0" smtClean="0"/>
              <a:t>No, I’m playing tennis now.</a:t>
            </a:r>
          </a:p>
          <a:p>
            <a:pPr marL="609600" indent="-609600">
              <a:buFont typeface="Wingdings" pitchFamily="2" charset="2"/>
              <a:buAutoNum type="alphaLcPeriod"/>
              <a:defRPr/>
            </a:pPr>
            <a:endParaRPr lang="ru-RU" sz="4000" dirty="0" smtClean="0"/>
          </a:p>
          <a:p>
            <a:pPr marL="609600" indent="-609600">
              <a:buFont typeface="Wingdings" pitchFamily="2" charset="2"/>
              <a:buAutoNum type="alphaLcPeriod"/>
              <a:defRPr/>
            </a:pPr>
            <a:r>
              <a:rPr lang="en-US" sz="4000" dirty="0" smtClean="0"/>
              <a:t>Yes, it’s fun.</a:t>
            </a:r>
            <a:endParaRPr lang="ru-RU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95536" y="620688"/>
            <a:ext cx="81369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 _________ you dive ?</a:t>
            </a:r>
          </a:p>
          <a:p>
            <a:endParaRPr lang="en-US" sz="4000" b="1" dirty="0" smtClean="0"/>
          </a:p>
          <a:p>
            <a:endParaRPr lang="en-US" sz="4000" b="1" dirty="0" smtClean="0"/>
          </a:p>
          <a:p>
            <a:pPr marL="742950" indent="-742950">
              <a:buAutoNum type="alphaLcParenR"/>
            </a:pPr>
            <a:r>
              <a:rPr lang="en-US" sz="4000" b="1" dirty="0" smtClean="0"/>
              <a:t>Can</a:t>
            </a:r>
          </a:p>
          <a:p>
            <a:pPr marL="742950" indent="-742950">
              <a:buAutoNum type="alphaLcParenR"/>
            </a:pPr>
            <a:endParaRPr lang="en-US" sz="4000" b="1" dirty="0" smtClean="0"/>
          </a:p>
          <a:p>
            <a:pPr marL="742950" indent="-742950">
              <a:buAutoNum type="alphaLcParenR"/>
            </a:pPr>
            <a:r>
              <a:rPr lang="en-US" sz="4000" b="1" dirty="0" smtClean="0"/>
              <a:t>Are </a:t>
            </a:r>
          </a:p>
          <a:p>
            <a:endParaRPr lang="en-US" sz="4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214290"/>
            <a:ext cx="450059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4143380"/>
            <a:ext cx="714376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6000" b="1" dirty="0" smtClean="0">
                <a:latin typeface="Bad Script" pitchFamily="2" charset="0"/>
              </a:rPr>
              <a:t>The boys are in front of the door.</a:t>
            </a:r>
            <a:endParaRPr lang="ru-RU" sz="6000" b="1" dirty="0" smtClean="0">
              <a:latin typeface="Bad Script" pitchFamily="2" charset="0"/>
            </a:endParaRPr>
          </a:p>
          <a:p>
            <a:endParaRPr lang="en-US" sz="6000" b="1" dirty="0" smtClean="0">
              <a:latin typeface="Bad Script" pitchFamily="2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285728"/>
            <a:ext cx="353238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sz="4400" b="1" dirty="0" smtClean="0"/>
              <a:t>Yes</a:t>
            </a:r>
            <a:r>
              <a:rPr lang="en-GB" sz="4400" dirty="0" smtClean="0"/>
              <a:t> or </a:t>
            </a:r>
            <a:r>
              <a:rPr lang="en-GB" sz="4400" b="1" dirty="0" smtClean="0"/>
              <a:t>NO</a:t>
            </a:r>
          </a:p>
          <a:p>
            <a:pPr lvl="0"/>
            <a:endParaRPr lang="ru-RU" sz="4400" dirty="0" smtClean="0"/>
          </a:p>
          <a:p>
            <a:pPr lvl="0"/>
            <a:r>
              <a:rPr lang="en-US" sz="4400" i="1" dirty="0" smtClean="0"/>
              <a:t>Correct the mistake</a:t>
            </a:r>
            <a:endParaRPr lang="ru-RU" sz="4400" i="1" dirty="0" smtClean="0"/>
          </a:p>
          <a:p>
            <a:endParaRPr lang="en-US" sz="4400" dirty="0" smtClean="0"/>
          </a:p>
        </p:txBody>
      </p:sp>
      <p:pic>
        <p:nvPicPr>
          <p:cNvPr id="8" name="Рисунок 7" descr="cropped-lobo-baby24-karandash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0"/>
            <a:ext cx="1581144" cy="158114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0" y="3429000"/>
            <a:ext cx="734481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/>
              <a:t>Look! Larry</a:t>
            </a:r>
            <a:r>
              <a:rPr lang="en-US" sz="4400" b="1" dirty="0" smtClean="0"/>
              <a:t>, Chuckles and Lulu ……… (have) fun at the </a:t>
            </a:r>
            <a:r>
              <a:rPr lang="en-US" sz="4400" b="1" dirty="0" smtClean="0"/>
              <a:t>seaside.</a:t>
            </a:r>
            <a:endParaRPr lang="ru-RU" sz="4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214810" cy="3187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cropped-lobo-baby24-karandash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2" y="142852"/>
            <a:ext cx="1581144" cy="158114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57158" y="3286124"/>
            <a:ext cx="6696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/>
              <a:t>What does she look like?</a:t>
            </a:r>
            <a:endParaRPr lang="ru-RU" sz="54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14290"/>
            <a:ext cx="2219325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cropped-lobo-baby24-karandash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929322" y="142852"/>
            <a:ext cx="1581144" cy="1581144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2" name="Picture 6" descr="http://i166.photobucket.com/albums/u92/sueyoderson/gr/gr050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04664"/>
            <a:ext cx="6192688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9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741682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/>
              <a:t>It is round, with sausage,</a:t>
            </a:r>
            <a:endParaRPr lang="en-US" sz="7200" dirty="0" smtClean="0"/>
          </a:p>
          <a:p>
            <a:r>
              <a:rPr lang="en-US" sz="7200" b="1" dirty="0" smtClean="0"/>
              <a:t>tomato and cheese on top.</a:t>
            </a:r>
            <a:endParaRPr lang="en-US" sz="72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  <a:hlinkHover r:id="rId2" action="ppaction://hlinksldjump"/>
          </p:cNvPr>
          <p:cNvSpPr/>
          <p:nvPr/>
        </p:nvSpPr>
        <p:spPr>
          <a:xfrm>
            <a:off x="8244408" y="5877272"/>
            <a:ext cx="432048" cy="36004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777686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7200" b="1" dirty="0" smtClean="0"/>
              <a:t>It’s white outside,</a:t>
            </a:r>
            <a:endParaRPr lang="en-US" sz="7200" dirty="0" smtClean="0"/>
          </a:p>
          <a:p>
            <a:r>
              <a:rPr lang="en-US" sz="7200" b="1" dirty="0" smtClean="0"/>
              <a:t>and yellow inside.</a:t>
            </a:r>
            <a:endParaRPr lang="en-US" sz="7200" dirty="0" smtClean="0"/>
          </a:p>
          <a:p>
            <a:r>
              <a:rPr lang="en-US" sz="7200" b="1" dirty="0" smtClean="0"/>
              <a:t>We have it from chicken.</a:t>
            </a:r>
            <a:endParaRPr lang="en-US" sz="72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282" y="642918"/>
            <a:ext cx="777686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/>
              <a:t>You smile when you name it.</a:t>
            </a:r>
            <a:endParaRPr lang="en-US" sz="6600" dirty="0" smtClean="0"/>
          </a:p>
          <a:p>
            <a:r>
              <a:rPr lang="en-US" sz="6600" b="1" dirty="0" smtClean="0"/>
              <a:t>The mouse likes it very much.</a:t>
            </a:r>
            <a:endParaRPr lang="en-US" sz="6600" dirty="0"/>
          </a:p>
        </p:txBody>
      </p:sp>
      <p:sp>
        <p:nvSpPr>
          <p:cNvPr id="5" name="Управляющая кнопка: домой 4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84969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/>
              <a:t>Clean, but not water,</a:t>
            </a:r>
            <a:endParaRPr lang="en-US" sz="7200" dirty="0" smtClean="0"/>
          </a:p>
          <a:p>
            <a:r>
              <a:rPr lang="en-US" sz="7200" b="1" dirty="0" smtClean="0"/>
              <a:t>White, but not snow,</a:t>
            </a:r>
            <a:endParaRPr lang="en-US" sz="7200" dirty="0" smtClean="0"/>
          </a:p>
          <a:p>
            <a:r>
              <a:rPr lang="en-US" sz="7200" b="1" dirty="0" smtClean="0"/>
              <a:t>Sweet, but not ice-cream,</a:t>
            </a:r>
            <a:endParaRPr lang="en-US" sz="7200" dirty="0" smtClean="0"/>
          </a:p>
          <a:p>
            <a:r>
              <a:rPr lang="en-US" sz="7200" b="1" dirty="0" smtClean="0"/>
              <a:t>What is it?</a:t>
            </a:r>
            <a:endParaRPr lang="en-US" sz="7200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87129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/>
              <a:t>I’m a vegetable.</a:t>
            </a:r>
          </a:p>
          <a:p>
            <a:r>
              <a:rPr lang="en-US" sz="7200" b="1" dirty="0" smtClean="0"/>
              <a:t>I’m long and orange.</a:t>
            </a:r>
          </a:p>
          <a:p>
            <a:r>
              <a:rPr lang="en-US" sz="7200" b="1" dirty="0" smtClean="0"/>
              <a:t>Rabbits like me.</a:t>
            </a:r>
          </a:p>
          <a:p>
            <a:endParaRPr lang="ru-RU" sz="72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42908" y="285728"/>
            <a:ext cx="813690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 smtClean="0"/>
              <a:t>I’m a vegetable.</a:t>
            </a:r>
          </a:p>
          <a:p>
            <a:pPr algn="ctr"/>
            <a:r>
              <a:rPr lang="en-US" sz="7200" b="1" dirty="0" smtClean="0"/>
              <a:t>I’m yellow.</a:t>
            </a:r>
          </a:p>
          <a:p>
            <a:pPr algn="ctr"/>
            <a:r>
              <a:rPr lang="en-US" sz="7200" b="1" dirty="0" smtClean="0"/>
              <a:t>People cry when they see me.</a:t>
            </a:r>
          </a:p>
          <a:p>
            <a:pPr algn="ctr"/>
            <a:endParaRPr lang="ru-RU" sz="7200" b="1" dirty="0"/>
          </a:p>
        </p:txBody>
      </p:sp>
      <p:sp>
        <p:nvSpPr>
          <p:cNvPr id="4" name="Управляющая кнопка: домой 3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омой 1">
            <a:hlinkClick r:id="rId2" action="ppaction://hlinksldjump" highlightClick="1"/>
          </p:cNvPr>
          <p:cNvSpPr/>
          <p:nvPr/>
        </p:nvSpPr>
        <p:spPr>
          <a:xfrm>
            <a:off x="8244408" y="5805264"/>
            <a:ext cx="432048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285728"/>
            <a:ext cx="806489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/>
              <a:t>I have a little tail. </a:t>
            </a:r>
          </a:p>
          <a:p>
            <a:pPr algn="ctr"/>
            <a:r>
              <a:rPr lang="en-US" sz="4800" dirty="0" smtClean="0"/>
              <a:t>I am pink.</a:t>
            </a:r>
          </a:p>
          <a:p>
            <a:pPr algn="ctr"/>
            <a:r>
              <a:rPr lang="en-US" sz="4800" dirty="0" smtClean="0"/>
              <a:t>I live on a farm. </a:t>
            </a:r>
          </a:p>
          <a:p>
            <a:pPr algn="ctr"/>
            <a:r>
              <a:rPr lang="en-US" sz="4800" dirty="0" smtClean="0"/>
              <a:t>I can say, "Oink-oink"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theme/theme1.xml><?xml version="1.0" encoding="utf-8"?>
<a:theme xmlns:a="http://schemas.openxmlformats.org/drawingml/2006/main" name="Тема1">
  <a:themeElements>
    <a:clrScheme name="Yellow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Cambria-Calibri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583</TotalTime>
  <Words>361</Words>
  <Application>Microsoft Office PowerPoint</Application>
  <PresentationFormat>Экран (4:3)</PresentationFormat>
  <Paragraphs>97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Andrey</dc:creator>
  <cp:lastModifiedBy>Учитель</cp:lastModifiedBy>
  <cp:revision>55</cp:revision>
  <dcterms:created xsi:type="dcterms:W3CDTF">2014-04-28T16:57:10Z</dcterms:created>
  <dcterms:modified xsi:type="dcterms:W3CDTF">2019-12-07T10:35:35Z</dcterms:modified>
</cp:coreProperties>
</file>