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61" r:id="rId5"/>
    <p:sldId id="267" r:id="rId6"/>
    <p:sldId id="264" r:id="rId7"/>
    <p:sldId id="263" r:id="rId8"/>
    <p:sldId id="269" r:id="rId9"/>
    <p:sldId id="268" r:id="rId10"/>
    <p:sldId id="266" r:id="rId11"/>
    <p:sldId id="262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214414" y="857232"/>
            <a:ext cx="621510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323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«Формирование интереса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323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книге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2323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323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раннего возраста»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232" y="4071942"/>
            <a:ext cx="4207562" cy="1421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квалификационной категории:</a:t>
            </a:r>
          </a:p>
          <a:p>
            <a:pPr>
              <a:lnSpc>
                <a:spcPct val="150000"/>
              </a:lnSpc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Заболотских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Ольга Владимировна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266/000866d5-2c0dc26b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266/000866d5-2c0dc26b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 rot="10800000" flipV="1">
            <a:off x="357158" y="1344993"/>
            <a:ext cx="85725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чтение воспитателя по книге или наизусть - это дословная передача текста;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рассказывание воспитателя - это относительно свободная передача текста (возможны перестановка слов, замена их, толкование);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инсценирование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этот метод можно рассматривать как средство вторичного ознакомления с художественным произведением;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игры-драматизации (игры имитации, двигательные импровизации по ходу рассказывания воспитателем литературных текстов);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моделирование - предметно-схематическое изображение в рисунках основного содержания литературного текста;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театрализованные игры: игры-драматизации и игры с фигурками разных видов настольного, стендового и кукольного театров.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85728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ознакомления с художественной литературой:  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41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266/000866d5-2c0dc26b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14678" y="428604"/>
            <a:ext cx="57150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Истоки читательского таланта лежат в детстве. Книга учит вглядываться в человека и понимать его, воспитывать человечность в самом себе, тогда чтение становится источником духовного обогащения. Привить любовь к книге, научить думать, воспитать культуру чтения, постоянную потребность в нём, развивать эстетическое восприятие литературы - вот в чём задача педагогов.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С.Я. Маршак.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pbs.twimg.com/media/EEQVSEEWkAAgM5Q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398" y="357166"/>
            <a:ext cx="2716563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266/000866d5-2c0dc26b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3500438"/>
            <a:ext cx="72866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Интерес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по определению психологов, - это «встреча потребности с предметом»,  умением с  книгой действовать.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 rot="10800000" flipV="1">
            <a:off x="928662" y="562138"/>
            <a:ext cx="75724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Ранний возраст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период быстрого формирования всех свойственных человеку психофизиологических процессов, поэтому важно своевременно закладывать основы для полноценного развития и здоровья ребенка.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266/000866d5-2c0dc26b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285720" y="826073"/>
            <a:ext cx="8501122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тип –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аудиалы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дети, которые способны начинать воспринимать художественный текст на слух иногда даже раньше, чем проявлять интерес к книге как к предмету. Такие дети с полугода с удовольствием слушают сказки, рассказываемые им взрослыми наизусть. Книга постепенно заинтересовывает этих детей - как предмет, как игрушка, которую можно, складывать и раскладывать, однако ребенок не стремится рассматривать иллюстрации.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тип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визуалы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дети, которым для восприятия текста поначалу необходима визуальная, материальная опора - книга.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- «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визуал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с удовольствием знакомится и с традиционными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играми-потешками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слух: Здесь играет роль то, что эти тексты сопровождаются некой визуальной, материальной опорой - совместными жестами взрослого и ребенка.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214290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Типы детей по интересу к книгам 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266/000866d5-2c0dc26b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266/000866d5-2c0dc26b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357166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Тематические книги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цветах, овощах, фруктах, животных и птиц, так же это могут быть и разрезные картинки, которые дети любят узнавать, называть, сопоставлять.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266/000866d5-2c0dc26b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857232"/>
            <a:ext cx="864399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книга для ребенка раннего возраста представляет собой единство трех составляющих: это определенного вида предмет; иллюстрации; текст;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тесная зависимость понимания художественного произведения от непосредственного личного опыта ребенка;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способность некоторое время слушать не отвлекаясь;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 центре внимания детей – главный персонаж;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эмоциональное отношение к героям ярко выражено (улыбка, смех, радостные восклицания, выразительная мимика);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ребенок, прежде всего, видит действия и поступки персонажа, но не понимает мотивов его поведения;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тяга к ритмической структуре речи, рифме;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важную роль приобретают рисунки художника.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57166"/>
            <a:ext cx="75724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детей раннего возраста характерно:  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266/000866d5-2c0dc26b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429132"/>
            <a:ext cx="31083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714620"/>
            <a:ext cx="2950623" cy="221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643182"/>
            <a:ext cx="2117725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266/000866d5-2c0dc26b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71480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  приемы формирования интереса к книге.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438</Words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</dc:creator>
  <cp:lastModifiedBy>12</cp:lastModifiedBy>
  <cp:revision>7</cp:revision>
  <dcterms:created xsi:type="dcterms:W3CDTF">2019-12-11T05:17:27Z</dcterms:created>
  <dcterms:modified xsi:type="dcterms:W3CDTF">2019-12-24T10:58:51Z</dcterms:modified>
</cp:coreProperties>
</file>