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1FD63-335C-4DA2-8595-371CAA6072B7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936EC-FC1E-45D2-A893-03F4330A85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1FD63-335C-4DA2-8595-371CAA6072B7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936EC-FC1E-45D2-A893-03F4330A85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1FD63-335C-4DA2-8595-371CAA6072B7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936EC-FC1E-45D2-A893-03F4330A85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1FD63-335C-4DA2-8595-371CAA6072B7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936EC-FC1E-45D2-A893-03F4330A85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1FD63-335C-4DA2-8595-371CAA6072B7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936EC-FC1E-45D2-A893-03F4330A85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1FD63-335C-4DA2-8595-371CAA6072B7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936EC-FC1E-45D2-A893-03F4330A85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1FD63-335C-4DA2-8595-371CAA6072B7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936EC-FC1E-45D2-A893-03F4330A85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1FD63-335C-4DA2-8595-371CAA6072B7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936EC-FC1E-45D2-A893-03F4330A85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1FD63-335C-4DA2-8595-371CAA6072B7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936EC-FC1E-45D2-A893-03F4330A85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1FD63-335C-4DA2-8595-371CAA6072B7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936EC-FC1E-45D2-A893-03F4330A85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A1FD63-335C-4DA2-8595-371CAA6072B7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936EC-FC1E-45D2-A893-03F4330A858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A1FD63-335C-4DA2-8595-371CAA6072B7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6936EC-FC1E-45D2-A893-03F4330A858B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Новый год в разных странах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6322714"/>
          </a:xfrm>
        </p:spPr>
        <p:txBody>
          <a:bodyPr>
            <a:normAutofit/>
          </a:bodyPr>
          <a:lstStyle/>
          <a:p>
            <a:r>
              <a:rPr lang="ru-RU" dirty="0" smtClean="0"/>
              <a:t>Австралия Дед Мороз по имени </a:t>
            </a:r>
            <a:r>
              <a:rPr lang="ru-RU" dirty="0" err="1" smtClean="0"/>
              <a:t>Сильвестр</a:t>
            </a:r>
            <a:r>
              <a:rPr lang="ru-RU" dirty="0" smtClean="0"/>
              <a:t> рассекает по стране на кенгуру в одних плавках или на скутере — в праздничный день там необычайно жарко. Развозить подарки помогает </a:t>
            </a:r>
            <a:r>
              <a:rPr lang="ru-RU" dirty="0" err="1" smtClean="0"/>
              <a:t>Сильвестру</a:t>
            </a:r>
            <a:r>
              <a:rPr lang="ru-RU" dirty="0" smtClean="0"/>
              <a:t> местная Снегурочка в купальнике.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6106690"/>
          </a:xfrm>
        </p:spPr>
        <p:txBody>
          <a:bodyPr>
            <a:normAutofit/>
          </a:bodyPr>
          <a:lstStyle/>
          <a:p>
            <a:r>
              <a:rPr lang="ru-RU" dirty="0" smtClean="0"/>
              <a:t>На самом деле, не важно, когда и как празднуют люди Новый год или как зовут снежного дедушку. Главное, что в новогоднюю ночь все добрые и послушные дети всегда получают от Деда Мороза прекрасные подарки!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5386610"/>
          </a:xfrm>
        </p:spPr>
        <p:txBody>
          <a:bodyPr>
            <a:noAutofit/>
          </a:bodyPr>
          <a:lstStyle/>
          <a:p>
            <a:r>
              <a:rPr lang="ru-RU" sz="2400" dirty="0" smtClean="0"/>
              <a:t>Новый год — один из самых старейших и весёлых праздников во всём мире. Русский царь Пётр I издал указ о наступлении Нового года. Люди украшали дома сосновыми и еловыми ветками, устраивали огненные потехи и праздничную стрельбу. Со временем стали наряжать ёлки. Так зелёная ёлка и превратилась в символ этого праздника, став главным его украшением, наряду с Дедом Морозом и Снегурочкой. Деды Морозы во всех странах выглядят по-разному.</a:t>
            </a:r>
            <a:endParaRPr lang="ru-RU" sz="24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363272" cy="5962674"/>
          </a:xfrm>
        </p:spPr>
        <p:txBody>
          <a:bodyPr>
            <a:normAutofit/>
          </a:bodyPr>
          <a:lstStyle/>
          <a:p>
            <a:r>
              <a:rPr lang="ru-RU" dirty="0" smtClean="0"/>
              <a:t>Россия Российский Дед Мороз, носит шубу до пят, валенки, высокую меховую шапку, а в руках держит посох и мешок с подарками.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6106690"/>
          </a:xfrm>
        </p:spPr>
        <p:txBody>
          <a:bodyPr>
            <a:normAutofit/>
          </a:bodyPr>
          <a:lstStyle/>
          <a:p>
            <a:r>
              <a:rPr lang="ru-RU" dirty="0" smtClean="0"/>
              <a:t>Америка Новогодний дед — Санта Клаус — носит коротенькую красную курточку и забавный колпачок на голове. Путешествует он по воздуху на оленьей упряжке и проникает в дома малышей через каминную трубу.</a:t>
            </a:r>
            <a:endParaRPr lang="ru-RU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574665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Бельгия и Польша Новогодний дедушка Святой Николай считается самым первым Дедом Морозом, как гласит древняя легенда, он оставил приютившей его семье золотые яблоки в башмачке перед камином. Святой Николай носит белую мантию и ездит на коне, сопровождаемый </a:t>
            </a:r>
            <a:r>
              <a:rPr lang="ru-RU" sz="3200" dirty="0" err="1" smtClean="0"/>
              <a:t>слугоймавром</a:t>
            </a:r>
            <a:r>
              <a:rPr lang="ru-RU" sz="3200" dirty="0" smtClean="0"/>
              <a:t> Чёрным Петером, который помогает нести тяжёлый мешок с подарками для послушных детей. Шалуны подарков не получают — для них Чёрный Петер носит розги.</a:t>
            </a:r>
            <a:endParaRPr lang="ru-RU" sz="32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507288" cy="5890666"/>
          </a:xfrm>
        </p:spPr>
        <p:txBody>
          <a:bodyPr>
            <a:normAutofit/>
          </a:bodyPr>
          <a:lstStyle/>
          <a:p>
            <a:r>
              <a:rPr lang="ru-RU" dirty="0" smtClean="0"/>
              <a:t>Франция Во Франции дедушка с посохом и в широкополой шляпе, которого зовут Пер </a:t>
            </a:r>
            <a:r>
              <a:rPr lang="ru-RU" dirty="0" err="1" smtClean="0"/>
              <a:t>Ноэль</a:t>
            </a:r>
            <a:r>
              <a:rPr lang="ru-RU" dirty="0" smtClean="0"/>
              <a:t> («Рождественский Дед»), кладёт подарки прямо в дымоход.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5818658"/>
          </a:xfrm>
        </p:spPr>
        <p:txBody>
          <a:bodyPr>
            <a:normAutofit/>
          </a:bodyPr>
          <a:lstStyle/>
          <a:p>
            <a:r>
              <a:rPr lang="ru-RU" dirty="0" smtClean="0"/>
              <a:t>Швеция, Германия Шведский дед — </a:t>
            </a:r>
            <a:r>
              <a:rPr lang="ru-RU" dirty="0" err="1" smtClean="0"/>
              <a:t>Йологомтен</a:t>
            </a:r>
            <a:r>
              <a:rPr lang="ru-RU" dirty="0" smtClean="0"/>
              <a:t> — складывает подарки у печки, а немецкий Дед Мороз оставляет свои дары на подоконнике.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5746650"/>
          </a:xfrm>
        </p:spPr>
        <p:txBody>
          <a:bodyPr>
            <a:normAutofit/>
          </a:bodyPr>
          <a:lstStyle/>
          <a:p>
            <a:r>
              <a:rPr lang="ru-RU" sz="2700" dirty="0" smtClean="0"/>
              <a:t>Италия В Новый год к детям приходят дедушка </a:t>
            </a:r>
            <a:r>
              <a:rPr lang="ru-RU" sz="2700" dirty="0" err="1" smtClean="0"/>
              <a:t>Бабо</a:t>
            </a:r>
            <a:r>
              <a:rPr lang="ru-RU" sz="2700" dirty="0" smtClean="0"/>
              <a:t> </a:t>
            </a:r>
            <a:r>
              <a:rPr lang="ru-RU" sz="2700" dirty="0" err="1" smtClean="0"/>
              <a:t>Наттале</a:t>
            </a:r>
            <a:r>
              <a:rPr lang="ru-RU" sz="2700" dirty="0" smtClean="0"/>
              <a:t> и добрая фея </a:t>
            </a:r>
            <a:r>
              <a:rPr lang="ru-RU" sz="2700" dirty="0" err="1" smtClean="0"/>
              <a:t>Бефана</a:t>
            </a:r>
            <a:r>
              <a:rPr lang="ru-RU" sz="2700" dirty="0" smtClean="0"/>
              <a:t>. Послушным детям они дарят подарки, которые оставляют на балконе, а ленивым и капризным достаётся лишь уголёк. А ещё итальянцы в новогоднюю ночь выбрасывают из окон старые вещи — летят на мостовую потрескавшиеся цветочные горшки, ободранные стулья, дырявые сапоги... Чем больше выбросишь вещей, тем больше богатства принесёт новый год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58906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Финляндия Самое забавное имя у финского Деда Мороза — </a:t>
            </a:r>
            <a:r>
              <a:rPr lang="ru-RU" dirty="0" err="1" smtClean="0"/>
              <a:t>Йоулупукки</a:t>
            </a:r>
            <a:r>
              <a:rPr lang="ru-RU" dirty="0" smtClean="0"/>
              <a:t> (</a:t>
            </a:r>
            <a:r>
              <a:rPr lang="ru-RU" dirty="0" err="1" smtClean="0"/>
              <a:t>пофински</a:t>
            </a:r>
            <a:r>
              <a:rPr lang="ru-RU" dirty="0" smtClean="0"/>
              <a:t> «</a:t>
            </a:r>
            <a:r>
              <a:rPr lang="ru-RU" dirty="0" err="1" smtClean="0"/>
              <a:t>йо</a:t>
            </a:r>
            <a:r>
              <a:rPr lang="ru-RU" dirty="0" smtClean="0"/>
              <a:t>- </a:t>
            </a:r>
            <a:r>
              <a:rPr lang="ru-RU" dirty="0" err="1" smtClean="0"/>
              <a:t>улу</a:t>
            </a:r>
            <a:r>
              <a:rPr lang="ru-RU" dirty="0" smtClean="0"/>
              <a:t>»— рождественский, а «</a:t>
            </a:r>
            <a:r>
              <a:rPr lang="ru-RU" dirty="0" err="1" smtClean="0"/>
              <a:t>пукки</a:t>
            </a:r>
            <a:r>
              <a:rPr lang="ru-RU" dirty="0" smtClean="0"/>
              <a:t>» — козёл). Имя это дано ему не случайно: много лет назад он носил козлиную шкуру и развозил детям подарки верхом на маленьком козлике.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448</Words>
  <Application>Microsoft Office PowerPoint</Application>
  <PresentationFormat>Экран (4:3)</PresentationFormat>
  <Paragraphs>11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Новый год в разных странах</vt:lpstr>
      <vt:lpstr>Новый год — один из самых старейших и весёлых праздников во всём мире. Русский царь Пётр I издал указ о наступлении Нового года. Люди украшали дома сосновыми и еловыми ветками, устраивали огненные потехи и праздничную стрельбу. Со временем стали наряжать ёлки. Так зелёная ёлка и превратилась в символ этого праздника, став главным его украшением, наряду с Дедом Морозом и Снегурочкой. Деды Морозы во всех странах выглядят по-разному.</vt:lpstr>
      <vt:lpstr>Россия Российский Дед Мороз, носит шубу до пят, валенки, высокую меховую шапку, а в руках держит посох и мешок с подарками.</vt:lpstr>
      <vt:lpstr>Америка Новогодний дед — Санта Клаус — носит коротенькую красную курточку и забавный колпачок на голове. Путешествует он по воздуху на оленьей упряжке и проникает в дома малышей через каминную трубу.</vt:lpstr>
      <vt:lpstr>Бельгия и Польша Новогодний дедушка Святой Николай считается самым первым Дедом Морозом, как гласит древняя легенда, он оставил приютившей его семье золотые яблоки в башмачке перед камином. Святой Николай носит белую мантию и ездит на коне, сопровождаемый слугоймавром Чёрным Петером, который помогает нести тяжёлый мешок с подарками для послушных детей. Шалуны подарков не получают — для них Чёрный Петер носит розги.</vt:lpstr>
      <vt:lpstr>Франция Во Франции дедушка с посохом и в широкополой шляпе, которого зовут Пер Ноэль («Рождественский Дед»), кладёт подарки прямо в дымоход.</vt:lpstr>
      <vt:lpstr>Швеция, Германия Шведский дед — Йологомтен — складывает подарки у печки, а немецкий Дед Мороз оставляет свои дары на подоконнике.</vt:lpstr>
      <vt:lpstr>Италия В Новый год к детям приходят дедушка Бабо Наттале и добрая фея Бефана. Послушным детям они дарят подарки, которые оставляют на балконе, а ленивым и капризным достаётся лишь уголёк. А ещё итальянцы в новогоднюю ночь выбрасывают из окон старые вещи — летят на мостовую потрескавшиеся цветочные горшки, ободранные стулья, дырявые сапоги... Чем больше выбросишь вещей, тем больше богатства принесёт новый год.</vt:lpstr>
      <vt:lpstr>Финляндия Самое забавное имя у финского Деда Мороза — Йоулупукки (пофински «йо- улу»— рождественский, а «пукки» — козёл). Имя это дано ему не случайно: много лет назад он носил козлиную шкуру и развозил детям подарки верхом на маленьком козлике.</vt:lpstr>
      <vt:lpstr>Австралия Дед Мороз по имени Сильвестр рассекает по стране на кенгуру в одних плавках или на скутере — в праздничный день там необычайно жарко. Развозить подарки помогает Сильвестру местная Снегурочка в купальнике.</vt:lpstr>
      <vt:lpstr>На самом деле, не важно, когда и как празднуют люди Новый год или как зовут снежного дедушку. Главное, что в новогоднюю ночь все добрые и послушные дети всегда получают от Деда Мороза прекрасные подарки!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Новый год в разных странах</dc:title>
  <dc:creator>Хозяин</dc:creator>
  <cp:lastModifiedBy>Хозяин</cp:lastModifiedBy>
  <cp:revision>2</cp:revision>
  <dcterms:created xsi:type="dcterms:W3CDTF">2019-12-24T08:04:07Z</dcterms:created>
  <dcterms:modified xsi:type="dcterms:W3CDTF">2019-12-24T08:18:51Z</dcterms:modified>
</cp:coreProperties>
</file>