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65" r:id="rId2"/>
    <p:sldId id="262" r:id="rId3"/>
    <p:sldId id="282" r:id="rId4"/>
    <p:sldId id="276" r:id="rId5"/>
    <p:sldId id="264" r:id="rId6"/>
    <p:sldId id="277" r:id="rId7"/>
    <p:sldId id="274" r:id="rId8"/>
    <p:sldId id="278" r:id="rId9"/>
    <p:sldId id="275" r:id="rId10"/>
    <p:sldId id="263" r:id="rId11"/>
    <p:sldId id="285" r:id="rId12"/>
    <p:sldId id="284" r:id="rId13"/>
    <p:sldId id="283" r:id="rId14"/>
    <p:sldId id="280" r:id="rId15"/>
    <p:sldId id="279" r:id="rId16"/>
    <p:sldId id="260" r:id="rId17"/>
    <p:sldId id="259" r:id="rId18"/>
    <p:sldId id="267" r:id="rId19"/>
    <p:sldId id="269" r:id="rId20"/>
    <p:sldId id="268" r:id="rId21"/>
    <p:sldId id="281" r:id="rId22"/>
    <p:sldId id="286" r:id="rId23"/>
    <p:sldId id="257" r:id="rId2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CA8"/>
    <a:srgbClr val="002A29"/>
    <a:srgbClr val="004644"/>
    <a:srgbClr val="005856"/>
    <a:srgbClr val="002726"/>
    <a:srgbClr val="001010"/>
    <a:srgbClr val="00CCC7"/>
    <a:srgbClr val="00E2DD"/>
    <a:srgbClr val="00827F"/>
    <a:srgbClr val="00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580" autoAdjust="0"/>
  </p:normalViewPr>
  <p:slideViewPr>
    <p:cSldViewPr snapToGrid="0">
      <p:cViewPr varScale="1">
        <p:scale>
          <a:sx n="65" d="100"/>
          <a:sy n="65" d="100"/>
        </p:scale>
        <p:origin x="91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369BF0F-AACE-4EE4-B55B-1E8833723D7C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B08D78B-F7F2-466F-B1B3-20B573C32FB0}">
      <dgm:prSet phldrT="[Текст]" custT="1"/>
      <dgm:spPr>
        <a:solidFill>
          <a:srgbClr val="001010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- высокая степень самостоятельности; </a:t>
          </a:r>
          <a:endParaRPr lang="ru-RU" sz="240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EF8C971-1EEC-4429-A3E6-68B54F38C19F}" type="parTrans" cxnId="{E24EE335-6EE5-4CEF-BDB0-A76D79B23423}">
      <dgm:prSet/>
      <dgm:spPr/>
      <dgm:t>
        <a:bodyPr/>
        <a:lstStyle/>
        <a:p>
          <a:endParaRPr lang="ru-RU"/>
        </a:p>
      </dgm:t>
    </dgm:pt>
    <dgm:pt modelId="{3A93D1EF-BB9D-4B0D-803B-E06590B8425F}" type="sibTrans" cxnId="{E24EE335-6EE5-4CEF-BDB0-A76D79B23423}">
      <dgm:prSet/>
      <dgm:spPr/>
      <dgm:t>
        <a:bodyPr/>
        <a:lstStyle/>
        <a:p>
          <a:endParaRPr lang="ru-RU"/>
        </a:p>
      </dgm:t>
    </dgm:pt>
    <dgm:pt modelId="{52D53960-5B96-44F4-A41D-645A25E662C7}">
      <dgm:prSet phldrT="[Текст]" custT="1"/>
      <dgm:spPr>
        <a:solidFill>
          <a:srgbClr val="002726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just"/>
          <a:r>
            <a: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- умение логически обрабатывать материал; </a:t>
          </a:r>
          <a:endParaRPr lang="ru-RU" sz="240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E357BF9-B1C3-4EF5-8763-7B747F8DB286}" type="parTrans" cxnId="{9D152E3D-3866-42D3-81CB-1B3ABF8293B5}">
      <dgm:prSet/>
      <dgm:spPr/>
      <dgm:t>
        <a:bodyPr/>
        <a:lstStyle/>
        <a:p>
          <a:endParaRPr lang="ru-RU"/>
        </a:p>
      </dgm:t>
    </dgm:pt>
    <dgm:pt modelId="{AD5EE74F-76E1-48FD-9498-F8CFD9CF4650}" type="sibTrans" cxnId="{9D152E3D-3866-42D3-81CB-1B3ABF8293B5}">
      <dgm:prSet/>
      <dgm:spPr/>
      <dgm:t>
        <a:bodyPr/>
        <a:lstStyle/>
        <a:p>
          <a:endParaRPr lang="ru-RU"/>
        </a:p>
      </dgm:t>
    </dgm:pt>
    <dgm:pt modelId="{5AAF5360-B6ED-4277-952F-ED8E896DC55D}">
      <dgm:prSet phldrT="[Текст]" custT="1"/>
      <dgm:spPr>
        <a:solidFill>
          <a:srgbClr val="005856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just"/>
          <a:r>
            <a:rPr lang="ru-RU" sz="1100" dirty="0" smtClean="0"/>
            <a:t>               </a:t>
          </a:r>
          <a:r>
            <a: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умение самостоятельно сравнивать, сопоставлять и обобщать материал;  </a:t>
          </a:r>
          <a:endParaRPr lang="ru-RU" sz="240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2E0CBCB-0862-4D3C-BF06-864524E7B6E7}" type="parTrans" cxnId="{275F1D76-9605-4B1B-9E86-A136F800947F}">
      <dgm:prSet/>
      <dgm:spPr/>
      <dgm:t>
        <a:bodyPr/>
        <a:lstStyle/>
        <a:p>
          <a:endParaRPr lang="ru-RU"/>
        </a:p>
      </dgm:t>
    </dgm:pt>
    <dgm:pt modelId="{E78ED1C3-D87D-4D3F-9A8E-3BD1B47CB0BF}" type="sibTrans" cxnId="{275F1D76-9605-4B1B-9E86-A136F800947F}">
      <dgm:prSet/>
      <dgm:spPr/>
      <dgm:t>
        <a:bodyPr/>
        <a:lstStyle/>
        <a:p>
          <a:endParaRPr lang="ru-RU"/>
        </a:p>
      </dgm:t>
    </dgm:pt>
    <dgm:pt modelId="{B087B501-1C4E-4BC6-B176-BFCA6ECCF5FA}">
      <dgm:prSet phldrT="[Текст]" custT="1"/>
      <dgm:spPr>
        <a:solidFill>
          <a:srgbClr val="00CCC7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just"/>
          <a:r>
            <a:rPr lang="ru-RU" sz="1000" dirty="0" smtClean="0"/>
            <a:t>       </a:t>
          </a:r>
          <a:r>
            <a: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умение давать собственную оценку какой-либо работы и др. </a:t>
          </a:r>
          <a:endParaRPr lang="ru-RU" sz="240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309F5C2-7A8F-4DF0-A142-C86DE41F3B00}" type="parTrans" cxnId="{7333EDB0-4042-426D-A1E2-645D06F46471}">
      <dgm:prSet/>
      <dgm:spPr/>
      <dgm:t>
        <a:bodyPr/>
        <a:lstStyle/>
        <a:p>
          <a:endParaRPr lang="ru-RU"/>
        </a:p>
      </dgm:t>
    </dgm:pt>
    <dgm:pt modelId="{2563D743-413B-4E17-95C8-55ECA6207AAC}" type="sibTrans" cxnId="{7333EDB0-4042-426D-A1E2-645D06F46471}">
      <dgm:prSet/>
      <dgm:spPr/>
      <dgm:t>
        <a:bodyPr/>
        <a:lstStyle/>
        <a:p>
          <a:endParaRPr lang="ru-RU"/>
        </a:p>
      </dgm:t>
    </dgm:pt>
    <dgm:pt modelId="{6F92DA5A-A6BA-417C-8EB2-4656975CBEDF}">
      <dgm:prSet phldrT="[Текст]" custT="1"/>
      <dgm:spPr>
        <a:solidFill>
          <a:srgbClr val="00827F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just"/>
          <a:r>
            <a: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- умение классифицировать материал по тем или иным признакам;  </a:t>
          </a:r>
          <a:endParaRPr lang="ru-RU" sz="240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5FD8DA5-2658-4B5B-8B9E-DE937D22827A}" type="parTrans" cxnId="{FEE6DDFF-2B43-46EB-A8C9-615C8CAF04D1}">
      <dgm:prSet/>
      <dgm:spPr/>
      <dgm:t>
        <a:bodyPr/>
        <a:lstStyle/>
        <a:p>
          <a:endParaRPr lang="ru-RU"/>
        </a:p>
      </dgm:t>
    </dgm:pt>
    <dgm:pt modelId="{6EA11CDB-22CB-41B4-8DCF-07187390B7CB}" type="sibTrans" cxnId="{FEE6DDFF-2B43-46EB-A8C9-615C8CAF04D1}">
      <dgm:prSet/>
      <dgm:spPr/>
      <dgm:t>
        <a:bodyPr/>
        <a:lstStyle/>
        <a:p>
          <a:endParaRPr lang="ru-RU"/>
        </a:p>
      </dgm:t>
    </dgm:pt>
    <dgm:pt modelId="{05EB7487-25F6-479F-87A6-EEA2D1AA07E9}">
      <dgm:prSet phldrT="[Текст]" custT="1"/>
      <dgm:spPr>
        <a:solidFill>
          <a:srgbClr val="00ACA8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just"/>
          <a:r>
            <a: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- умение высказывать свое отношение к описываемым явлениям и событиям; </a:t>
          </a:r>
          <a:endParaRPr lang="ru-RU" sz="240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9ADD9CE-716E-4F52-8C7D-3446894AFDA5}" type="parTrans" cxnId="{3E1BCA96-2D64-4A30-B6A6-C6F993103054}">
      <dgm:prSet/>
      <dgm:spPr/>
      <dgm:t>
        <a:bodyPr/>
        <a:lstStyle/>
        <a:p>
          <a:endParaRPr lang="ru-RU"/>
        </a:p>
      </dgm:t>
    </dgm:pt>
    <dgm:pt modelId="{3FD30557-B5DD-41D2-95D2-459E12B0F411}" type="sibTrans" cxnId="{3E1BCA96-2D64-4A30-B6A6-C6F993103054}">
      <dgm:prSet/>
      <dgm:spPr/>
      <dgm:t>
        <a:bodyPr/>
        <a:lstStyle/>
        <a:p>
          <a:endParaRPr lang="ru-RU"/>
        </a:p>
      </dgm:t>
    </dgm:pt>
    <dgm:pt modelId="{5B9CC9F9-6FCE-4242-8ED2-894E2B6D513D}" type="pres">
      <dgm:prSet presAssocID="{E369BF0F-AACE-4EE4-B55B-1E8833723D7C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33F87AC-8ACA-4919-8033-173F9393840D}" type="pres">
      <dgm:prSet presAssocID="{AB08D78B-F7F2-466F-B1B3-20B573C32FB0}" presName="parentLin" presStyleCnt="0"/>
      <dgm:spPr/>
    </dgm:pt>
    <dgm:pt modelId="{53787017-235A-4623-AA5F-E46C7A28F541}" type="pres">
      <dgm:prSet presAssocID="{AB08D78B-F7F2-466F-B1B3-20B573C32FB0}" presName="parentLeftMargin" presStyleLbl="node1" presStyleIdx="0" presStyleCnt="6"/>
      <dgm:spPr/>
      <dgm:t>
        <a:bodyPr/>
        <a:lstStyle/>
        <a:p>
          <a:endParaRPr lang="ru-RU"/>
        </a:p>
      </dgm:t>
    </dgm:pt>
    <dgm:pt modelId="{E1C98308-66EE-41F6-A9CD-A5C5244A5E7B}" type="pres">
      <dgm:prSet presAssocID="{AB08D78B-F7F2-466F-B1B3-20B573C32FB0}" presName="parentText" presStyleLbl="node1" presStyleIdx="0" presStyleCnt="6" custScaleX="142857" custScaleY="24312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FD22F59-F783-407F-8D82-24B8F6E918DB}" type="pres">
      <dgm:prSet presAssocID="{AB08D78B-F7F2-466F-B1B3-20B573C32FB0}" presName="negativeSpace" presStyleCnt="0"/>
      <dgm:spPr/>
    </dgm:pt>
    <dgm:pt modelId="{F2FB02D6-345E-4F9D-9097-C8E223F2B165}" type="pres">
      <dgm:prSet presAssocID="{AB08D78B-F7F2-466F-B1B3-20B573C32FB0}" presName="childText" presStyleLbl="conFgAcc1" presStyleIdx="0" presStyleCnt="6">
        <dgm:presLayoutVars>
          <dgm:bulletEnabled val="1"/>
        </dgm:presLayoutVars>
      </dgm:prSet>
      <dgm:spPr/>
    </dgm:pt>
    <dgm:pt modelId="{1215F52C-303F-4EE6-A67D-D0DD66EA7CB8}" type="pres">
      <dgm:prSet presAssocID="{3A93D1EF-BB9D-4B0D-803B-E06590B8425F}" presName="spaceBetweenRectangles" presStyleCnt="0"/>
      <dgm:spPr/>
    </dgm:pt>
    <dgm:pt modelId="{5C4002C9-E4A7-492D-9920-3E0272E1B2C4}" type="pres">
      <dgm:prSet presAssocID="{52D53960-5B96-44F4-A41D-645A25E662C7}" presName="parentLin" presStyleCnt="0"/>
      <dgm:spPr/>
    </dgm:pt>
    <dgm:pt modelId="{13F30457-9FC4-483D-9021-3B1364BCFEDD}" type="pres">
      <dgm:prSet presAssocID="{52D53960-5B96-44F4-A41D-645A25E662C7}" presName="parentLeftMargin" presStyleLbl="node1" presStyleIdx="0" presStyleCnt="6"/>
      <dgm:spPr/>
      <dgm:t>
        <a:bodyPr/>
        <a:lstStyle/>
        <a:p>
          <a:endParaRPr lang="ru-RU"/>
        </a:p>
      </dgm:t>
    </dgm:pt>
    <dgm:pt modelId="{5AD9DEA5-172C-43D5-9EF4-7F49F00397AC}" type="pres">
      <dgm:prSet presAssocID="{52D53960-5B96-44F4-A41D-645A25E662C7}" presName="parentText" presStyleLbl="node1" presStyleIdx="1" presStyleCnt="6" custScaleX="142857" custScaleY="19872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EEB365-AC20-4280-B9C5-F264CEBD29AF}" type="pres">
      <dgm:prSet presAssocID="{52D53960-5B96-44F4-A41D-645A25E662C7}" presName="negativeSpace" presStyleCnt="0"/>
      <dgm:spPr/>
    </dgm:pt>
    <dgm:pt modelId="{3FDED55D-004D-4155-8D33-98E045BBD39B}" type="pres">
      <dgm:prSet presAssocID="{52D53960-5B96-44F4-A41D-645A25E662C7}" presName="childText" presStyleLbl="conFgAcc1" presStyleIdx="1" presStyleCnt="6">
        <dgm:presLayoutVars>
          <dgm:bulletEnabled val="1"/>
        </dgm:presLayoutVars>
      </dgm:prSet>
      <dgm:spPr/>
    </dgm:pt>
    <dgm:pt modelId="{575D294A-46E8-442F-9629-619BB7A0ECD6}" type="pres">
      <dgm:prSet presAssocID="{AD5EE74F-76E1-48FD-9498-F8CFD9CF4650}" presName="spaceBetweenRectangles" presStyleCnt="0"/>
      <dgm:spPr/>
    </dgm:pt>
    <dgm:pt modelId="{615B2707-9466-4476-B8D0-4265E7AFF6F0}" type="pres">
      <dgm:prSet presAssocID="{5AAF5360-B6ED-4277-952F-ED8E896DC55D}" presName="parentLin" presStyleCnt="0"/>
      <dgm:spPr/>
    </dgm:pt>
    <dgm:pt modelId="{FB3D5324-B666-44C9-8952-4D90506B07C0}" type="pres">
      <dgm:prSet presAssocID="{5AAF5360-B6ED-4277-952F-ED8E896DC55D}" presName="parentLeftMargin" presStyleLbl="node1" presStyleIdx="1" presStyleCnt="6"/>
      <dgm:spPr/>
      <dgm:t>
        <a:bodyPr/>
        <a:lstStyle/>
        <a:p>
          <a:endParaRPr lang="ru-RU"/>
        </a:p>
      </dgm:t>
    </dgm:pt>
    <dgm:pt modelId="{30EBA795-5D4B-4D75-985F-F9F1519FBCC0}" type="pres">
      <dgm:prSet presAssocID="{5AAF5360-B6ED-4277-952F-ED8E896DC55D}" presName="parentText" presStyleLbl="node1" presStyleIdx="2" presStyleCnt="6" custScaleX="142857" custScaleY="23612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691D541-74E1-4C21-9904-953CAD11FB87}" type="pres">
      <dgm:prSet presAssocID="{5AAF5360-B6ED-4277-952F-ED8E896DC55D}" presName="negativeSpace" presStyleCnt="0"/>
      <dgm:spPr/>
    </dgm:pt>
    <dgm:pt modelId="{A1460F0C-BB71-4617-BF76-4833498060E7}" type="pres">
      <dgm:prSet presAssocID="{5AAF5360-B6ED-4277-952F-ED8E896DC55D}" presName="childText" presStyleLbl="conFgAcc1" presStyleIdx="2" presStyleCnt="6">
        <dgm:presLayoutVars>
          <dgm:bulletEnabled val="1"/>
        </dgm:presLayoutVars>
      </dgm:prSet>
      <dgm:spPr/>
    </dgm:pt>
    <dgm:pt modelId="{DA96CE90-0147-4AB9-848C-2A0D5BA492AB}" type="pres">
      <dgm:prSet presAssocID="{E78ED1C3-D87D-4D3F-9A8E-3BD1B47CB0BF}" presName="spaceBetweenRectangles" presStyleCnt="0"/>
      <dgm:spPr/>
    </dgm:pt>
    <dgm:pt modelId="{CCE348F1-D2F0-4905-9FA0-1B9795E35A26}" type="pres">
      <dgm:prSet presAssocID="{6F92DA5A-A6BA-417C-8EB2-4656975CBEDF}" presName="parentLin" presStyleCnt="0"/>
      <dgm:spPr/>
    </dgm:pt>
    <dgm:pt modelId="{ACAB7C08-D21B-446D-A46A-02F972A3C1AC}" type="pres">
      <dgm:prSet presAssocID="{6F92DA5A-A6BA-417C-8EB2-4656975CBEDF}" presName="parentLeftMargin" presStyleLbl="node1" presStyleIdx="2" presStyleCnt="6"/>
      <dgm:spPr/>
      <dgm:t>
        <a:bodyPr/>
        <a:lstStyle/>
        <a:p>
          <a:endParaRPr lang="ru-RU"/>
        </a:p>
      </dgm:t>
    </dgm:pt>
    <dgm:pt modelId="{F5931D71-5002-4561-8203-2013F5DBC0AA}" type="pres">
      <dgm:prSet presAssocID="{6F92DA5A-A6BA-417C-8EB2-4656975CBEDF}" presName="parentText" presStyleLbl="node1" presStyleIdx="3" presStyleCnt="6" custScaleX="142857" custScaleY="18375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B6F3F1-B146-47EF-A942-9216AE623F16}" type="pres">
      <dgm:prSet presAssocID="{6F92DA5A-A6BA-417C-8EB2-4656975CBEDF}" presName="negativeSpace" presStyleCnt="0"/>
      <dgm:spPr/>
    </dgm:pt>
    <dgm:pt modelId="{EAA5F8AF-2F14-4B5B-9ED1-2C4DFE743229}" type="pres">
      <dgm:prSet presAssocID="{6F92DA5A-A6BA-417C-8EB2-4656975CBEDF}" presName="childText" presStyleLbl="conFgAcc1" presStyleIdx="3" presStyleCnt="6">
        <dgm:presLayoutVars>
          <dgm:bulletEnabled val="1"/>
        </dgm:presLayoutVars>
      </dgm:prSet>
      <dgm:spPr/>
    </dgm:pt>
    <dgm:pt modelId="{CB3586B4-720A-4650-9DEB-2A779759E4AA}" type="pres">
      <dgm:prSet presAssocID="{6EA11CDB-22CB-41B4-8DCF-07187390B7CB}" presName="spaceBetweenRectangles" presStyleCnt="0"/>
      <dgm:spPr/>
    </dgm:pt>
    <dgm:pt modelId="{507DDE04-BFE3-4524-8616-99DEF5365A6F}" type="pres">
      <dgm:prSet presAssocID="{05EB7487-25F6-479F-87A6-EEA2D1AA07E9}" presName="parentLin" presStyleCnt="0"/>
      <dgm:spPr/>
    </dgm:pt>
    <dgm:pt modelId="{BBF2A65E-FE54-48AE-B1EB-D6BD0E976A00}" type="pres">
      <dgm:prSet presAssocID="{05EB7487-25F6-479F-87A6-EEA2D1AA07E9}" presName="parentLeftMargin" presStyleLbl="node1" presStyleIdx="3" presStyleCnt="6"/>
      <dgm:spPr/>
      <dgm:t>
        <a:bodyPr/>
        <a:lstStyle/>
        <a:p>
          <a:endParaRPr lang="ru-RU"/>
        </a:p>
      </dgm:t>
    </dgm:pt>
    <dgm:pt modelId="{1748E723-7EC8-45F1-A2DE-F8B2C1941DC2}" type="pres">
      <dgm:prSet presAssocID="{05EB7487-25F6-479F-87A6-EEA2D1AA07E9}" presName="parentText" presStyleLbl="node1" presStyleIdx="4" presStyleCnt="6" custScaleX="142857" custScaleY="24239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CBF64C-D03D-402C-8175-62FE63E1E2EC}" type="pres">
      <dgm:prSet presAssocID="{05EB7487-25F6-479F-87A6-EEA2D1AA07E9}" presName="negativeSpace" presStyleCnt="0"/>
      <dgm:spPr/>
    </dgm:pt>
    <dgm:pt modelId="{6C9A8C1F-2F02-4ECA-BC38-3504F44DC5C3}" type="pres">
      <dgm:prSet presAssocID="{05EB7487-25F6-479F-87A6-EEA2D1AA07E9}" presName="childText" presStyleLbl="conFgAcc1" presStyleIdx="4" presStyleCnt="6">
        <dgm:presLayoutVars>
          <dgm:bulletEnabled val="1"/>
        </dgm:presLayoutVars>
      </dgm:prSet>
      <dgm:spPr/>
    </dgm:pt>
    <dgm:pt modelId="{59F5E36B-8B9C-4B9F-B191-2527763B05DB}" type="pres">
      <dgm:prSet presAssocID="{3FD30557-B5DD-41D2-95D2-459E12B0F411}" presName="spaceBetweenRectangles" presStyleCnt="0"/>
      <dgm:spPr/>
    </dgm:pt>
    <dgm:pt modelId="{E42038F1-F7EE-4F55-AA09-C339645FBBC8}" type="pres">
      <dgm:prSet presAssocID="{B087B501-1C4E-4BC6-B176-BFCA6ECCF5FA}" presName="parentLin" presStyleCnt="0"/>
      <dgm:spPr/>
    </dgm:pt>
    <dgm:pt modelId="{2AC92247-E9D3-4C7E-A0A4-AF154C880C98}" type="pres">
      <dgm:prSet presAssocID="{B087B501-1C4E-4BC6-B176-BFCA6ECCF5FA}" presName="parentLeftMargin" presStyleLbl="node1" presStyleIdx="4" presStyleCnt="6"/>
      <dgm:spPr/>
      <dgm:t>
        <a:bodyPr/>
        <a:lstStyle/>
        <a:p>
          <a:endParaRPr lang="ru-RU"/>
        </a:p>
      </dgm:t>
    </dgm:pt>
    <dgm:pt modelId="{ECE90DE3-BEE5-4E50-AF3C-144D702C84D5}" type="pres">
      <dgm:prSet presAssocID="{B087B501-1C4E-4BC6-B176-BFCA6ECCF5FA}" presName="parentText" presStyleLbl="node1" presStyleIdx="5" presStyleCnt="6" custScaleX="142857" custScaleY="25459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F57F623-FEED-48BF-A18E-6ECA8A9CF7DD}" type="pres">
      <dgm:prSet presAssocID="{B087B501-1C4E-4BC6-B176-BFCA6ECCF5FA}" presName="negativeSpace" presStyleCnt="0"/>
      <dgm:spPr/>
    </dgm:pt>
    <dgm:pt modelId="{80549E74-F6FA-448A-97A3-B269BF7EDAB1}" type="pres">
      <dgm:prSet presAssocID="{B087B501-1C4E-4BC6-B176-BFCA6ECCF5FA}" presName="childText" presStyleLbl="conFgAcc1" presStyleIdx="5" presStyleCnt="6">
        <dgm:presLayoutVars>
          <dgm:bulletEnabled val="1"/>
        </dgm:presLayoutVars>
      </dgm:prSet>
      <dgm:spPr/>
    </dgm:pt>
  </dgm:ptLst>
  <dgm:cxnLst>
    <dgm:cxn modelId="{9A0BD273-1151-42FC-8F47-98A0B6BD4691}" type="presOf" srcId="{AB08D78B-F7F2-466F-B1B3-20B573C32FB0}" destId="{53787017-235A-4623-AA5F-E46C7A28F541}" srcOrd="0" destOrd="0" presId="urn:microsoft.com/office/officeart/2005/8/layout/list1"/>
    <dgm:cxn modelId="{C428FD04-52CD-4355-B2BD-FBB9771E6B72}" type="presOf" srcId="{05EB7487-25F6-479F-87A6-EEA2D1AA07E9}" destId="{BBF2A65E-FE54-48AE-B1EB-D6BD0E976A00}" srcOrd="0" destOrd="0" presId="urn:microsoft.com/office/officeart/2005/8/layout/list1"/>
    <dgm:cxn modelId="{275F1D76-9605-4B1B-9E86-A136F800947F}" srcId="{E369BF0F-AACE-4EE4-B55B-1E8833723D7C}" destId="{5AAF5360-B6ED-4277-952F-ED8E896DC55D}" srcOrd="2" destOrd="0" parTransId="{62E0CBCB-0862-4D3C-BF06-864524E7B6E7}" sibTransId="{E78ED1C3-D87D-4D3F-9A8E-3BD1B47CB0BF}"/>
    <dgm:cxn modelId="{7333EDB0-4042-426D-A1E2-645D06F46471}" srcId="{E369BF0F-AACE-4EE4-B55B-1E8833723D7C}" destId="{B087B501-1C4E-4BC6-B176-BFCA6ECCF5FA}" srcOrd="5" destOrd="0" parTransId="{9309F5C2-7A8F-4DF0-A142-C86DE41F3B00}" sibTransId="{2563D743-413B-4E17-95C8-55ECA6207AAC}"/>
    <dgm:cxn modelId="{E24EE335-6EE5-4CEF-BDB0-A76D79B23423}" srcId="{E369BF0F-AACE-4EE4-B55B-1E8833723D7C}" destId="{AB08D78B-F7F2-466F-B1B3-20B573C32FB0}" srcOrd="0" destOrd="0" parTransId="{DEF8C971-1EEC-4429-A3E6-68B54F38C19F}" sibTransId="{3A93D1EF-BB9D-4B0D-803B-E06590B8425F}"/>
    <dgm:cxn modelId="{DFEE5AF3-E1B0-4E9F-9DF1-052D601DBF10}" type="presOf" srcId="{6F92DA5A-A6BA-417C-8EB2-4656975CBEDF}" destId="{F5931D71-5002-4561-8203-2013F5DBC0AA}" srcOrd="1" destOrd="0" presId="urn:microsoft.com/office/officeart/2005/8/layout/list1"/>
    <dgm:cxn modelId="{A02528C2-11E3-45C3-BC08-96D05254BB67}" type="presOf" srcId="{52D53960-5B96-44F4-A41D-645A25E662C7}" destId="{5AD9DEA5-172C-43D5-9EF4-7F49F00397AC}" srcOrd="1" destOrd="0" presId="urn:microsoft.com/office/officeart/2005/8/layout/list1"/>
    <dgm:cxn modelId="{3E1BCA96-2D64-4A30-B6A6-C6F993103054}" srcId="{E369BF0F-AACE-4EE4-B55B-1E8833723D7C}" destId="{05EB7487-25F6-479F-87A6-EEA2D1AA07E9}" srcOrd="4" destOrd="0" parTransId="{39ADD9CE-716E-4F52-8C7D-3446894AFDA5}" sibTransId="{3FD30557-B5DD-41D2-95D2-459E12B0F411}"/>
    <dgm:cxn modelId="{27E04980-C2C7-470C-BFF6-72F40B48128A}" type="presOf" srcId="{B087B501-1C4E-4BC6-B176-BFCA6ECCF5FA}" destId="{2AC92247-E9D3-4C7E-A0A4-AF154C880C98}" srcOrd="0" destOrd="0" presId="urn:microsoft.com/office/officeart/2005/8/layout/list1"/>
    <dgm:cxn modelId="{A864995F-A7F8-476C-9055-0476F9039BCA}" type="presOf" srcId="{6F92DA5A-A6BA-417C-8EB2-4656975CBEDF}" destId="{ACAB7C08-D21B-446D-A46A-02F972A3C1AC}" srcOrd="0" destOrd="0" presId="urn:microsoft.com/office/officeart/2005/8/layout/list1"/>
    <dgm:cxn modelId="{45D5C03D-E3E2-4B56-B86C-D3AE9989DD28}" type="presOf" srcId="{AB08D78B-F7F2-466F-B1B3-20B573C32FB0}" destId="{E1C98308-66EE-41F6-A9CD-A5C5244A5E7B}" srcOrd="1" destOrd="0" presId="urn:microsoft.com/office/officeart/2005/8/layout/list1"/>
    <dgm:cxn modelId="{89FDB4CF-2FFA-4053-B76A-57D8F017F87F}" type="presOf" srcId="{05EB7487-25F6-479F-87A6-EEA2D1AA07E9}" destId="{1748E723-7EC8-45F1-A2DE-F8B2C1941DC2}" srcOrd="1" destOrd="0" presId="urn:microsoft.com/office/officeart/2005/8/layout/list1"/>
    <dgm:cxn modelId="{F800C389-1509-44AC-ACB5-B2CFBF4C20C7}" type="presOf" srcId="{5AAF5360-B6ED-4277-952F-ED8E896DC55D}" destId="{30EBA795-5D4B-4D75-985F-F9F1519FBCC0}" srcOrd="1" destOrd="0" presId="urn:microsoft.com/office/officeart/2005/8/layout/list1"/>
    <dgm:cxn modelId="{FEE6DDFF-2B43-46EB-A8C9-615C8CAF04D1}" srcId="{E369BF0F-AACE-4EE4-B55B-1E8833723D7C}" destId="{6F92DA5A-A6BA-417C-8EB2-4656975CBEDF}" srcOrd="3" destOrd="0" parTransId="{45FD8DA5-2658-4B5B-8B9E-DE937D22827A}" sibTransId="{6EA11CDB-22CB-41B4-8DCF-07187390B7CB}"/>
    <dgm:cxn modelId="{07BF256B-7124-4A78-9E59-BF7017371E54}" type="presOf" srcId="{E369BF0F-AACE-4EE4-B55B-1E8833723D7C}" destId="{5B9CC9F9-6FCE-4242-8ED2-894E2B6D513D}" srcOrd="0" destOrd="0" presId="urn:microsoft.com/office/officeart/2005/8/layout/list1"/>
    <dgm:cxn modelId="{295A8EF6-BC1F-4F4C-A3AA-8DDD431E46BA}" type="presOf" srcId="{B087B501-1C4E-4BC6-B176-BFCA6ECCF5FA}" destId="{ECE90DE3-BEE5-4E50-AF3C-144D702C84D5}" srcOrd="1" destOrd="0" presId="urn:microsoft.com/office/officeart/2005/8/layout/list1"/>
    <dgm:cxn modelId="{9D152E3D-3866-42D3-81CB-1B3ABF8293B5}" srcId="{E369BF0F-AACE-4EE4-B55B-1E8833723D7C}" destId="{52D53960-5B96-44F4-A41D-645A25E662C7}" srcOrd="1" destOrd="0" parTransId="{3E357BF9-B1C3-4EF5-8763-7B747F8DB286}" sibTransId="{AD5EE74F-76E1-48FD-9498-F8CFD9CF4650}"/>
    <dgm:cxn modelId="{BFC594CD-D8AF-42EA-AA82-7BEB04054806}" type="presOf" srcId="{52D53960-5B96-44F4-A41D-645A25E662C7}" destId="{13F30457-9FC4-483D-9021-3B1364BCFEDD}" srcOrd="0" destOrd="0" presId="urn:microsoft.com/office/officeart/2005/8/layout/list1"/>
    <dgm:cxn modelId="{F65BC1E3-2CEC-414B-BCE0-A79132CB4E2B}" type="presOf" srcId="{5AAF5360-B6ED-4277-952F-ED8E896DC55D}" destId="{FB3D5324-B666-44C9-8952-4D90506B07C0}" srcOrd="0" destOrd="0" presId="urn:microsoft.com/office/officeart/2005/8/layout/list1"/>
    <dgm:cxn modelId="{7B4B2EBC-FB61-46D7-A6E5-973724EE84FC}" type="presParOf" srcId="{5B9CC9F9-6FCE-4242-8ED2-894E2B6D513D}" destId="{833F87AC-8ACA-4919-8033-173F9393840D}" srcOrd="0" destOrd="0" presId="urn:microsoft.com/office/officeart/2005/8/layout/list1"/>
    <dgm:cxn modelId="{C8A0519D-0EB3-4FCF-8F3E-D039BBFB177C}" type="presParOf" srcId="{833F87AC-8ACA-4919-8033-173F9393840D}" destId="{53787017-235A-4623-AA5F-E46C7A28F541}" srcOrd="0" destOrd="0" presId="urn:microsoft.com/office/officeart/2005/8/layout/list1"/>
    <dgm:cxn modelId="{871E8264-CAFD-479F-84CE-97AE420A6721}" type="presParOf" srcId="{833F87AC-8ACA-4919-8033-173F9393840D}" destId="{E1C98308-66EE-41F6-A9CD-A5C5244A5E7B}" srcOrd="1" destOrd="0" presId="urn:microsoft.com/office/officeart/2005/8/layout/list1"/>
    <dgm:cxn modelId="{F38B3F4F-ABA6-40CC-AB9F-4F3A17072AA2}" type="presParOf" srcId="{5B9CC9F9-6FCE-4242-8ED2-894E2B6D513D}" destId="{9FD22F59-F783-407F-8D82-24B8F6E918DB}" srcOrd="1" destOrd="0" presId="urn:microsoft.com/office/officeart/2005/8/layout/list1"/>
    <dgm:cxn modelId="{9A838DF1-13F8-4E35-A354-DEE4C30882DF}" type="presParOf" srcId="{5B9CC9F9-6FCE-4242-8ED2-894E2B6D513D}" destId="{F2FB02D6-345E-4F9D-9097-C8E223F2B165}" srcOrd="2" destOrd="0" presId="urn:microsoft.com/office/officeart/2005/8/layout/list1"/>
    <dgm:cxn modelId="{3C508B14-C07F-4857-B054-58ACF01ECB9D}" type="presParOf" srcId="{5B9CC9F9-6FCE-4242-8ED2-894E2B6D513D}" destId="{1215F52C-303F-4EE6-A67D-D0DD66EA7CB8}" srcOrd="3" destOrd="0" presId="urn:microsoft.com/office/officeart/2005/8/layout/list1"/>
    <dgm:cxn modelId="{14D51A02-40F0-4116-B6B2-F7BE309AA268}" type="presParOf" srcId="{5B9CC9F9-6FCE-4242-8ED2-894E2B6D513D}" destId="{5C4002C9-E4A7-492D-9920-3E0272E1B2C4}" srcOrd="4" destOrd="0" presId="urn:microsoft.com/office/officeart/2005/8/layout/list1"/>
    <dgm:cxn modelId="{BA471EC3-6B81-4233-9E8C-3124051B0FDA}" type="presParOf" srcId="{5C4002C9-E4A7-492D-9920-3E0272E1B2C4}" destId="{13F30457-9FC4-483D-9021-3B1364BCFEDD}" srcOrd="0" destOrd="0" presId="urn:microsoft.com/office/officeart/2005/8/layout/list1"/>
    <dgm:cxn modelId="{7B0B15FC-E47C-4CD5-9851-F8A5EBB5E98B}" type="presParOf" srcId="{5C4002C9-E4A7-492D-9920-3E0272E1B2C4}" destId="{5AD9DEA5-172C-43D5-9EF4-7F49F00397AC}" srcOrd="1" destOrd="0" presId="urn:microsoft.com/office/officeart/2005/8/layout/list1"/>
    <dgm:cxn modelId="{EBAEA6B9-19C2-4C1E-9294-EFC105DB3FDF}" type="presParOf" srcId="{5B9CC9F9-6FCE-4242-8ED2-894E2B6D513D}" destId="{2EEEB365-AC20-4280-B9C5-F264CEBD29AF}" srcOrd="5" destOrd="0" presId="urn:microsoft.com/office/officeart/2005/8/layout/list1"/>
    <dgm:cxn modelId="{742A2F23-0420-4448-9B02-0E4D12740DC0}" type="presParOf" srcId="{5B9CC9F9-6FCE-4242-8ED2-894E2B6D513D}" destId="{3FDED55D-004D-4155-8D33-98E045BBD39B}" srcOrd="6" destOrd="0" presId="urn:microsoft.com/office/officeart/2005/8/layout/list1"/>
    <dgm:cxn modelId="{4F94A0FB-3BAA-4DA5-A04E-FD541274657A}" type="presParOf" srcId="{5B9CC9F9-6FCE-4242-8ED2-894E2B6D513D}" destId="{575D294A-46E8-442F-9629-619BB7A0ECD6}" srcOrd="7" destOrd="0" presId="urn:microsoft.com/office/officeart/2005/8/layout/list1"/>
    <dgm:cxn modelId="{7235AC7F-ECEB-47E6-85CD-3BF30D747A65}" type="presParOf" srcId="{5B9CC9F9-6FCE-4242-8ED2-894E2B6D513D}" destId="{615B2707-9466-4476-B8D0-4265E7AFF6F0}" srcOrd="8" destOrd="0" presId="urn:microsoft.com/office/officeart/2005/8/layout/list1"/>
    <dgm:cxn modelId="{B4F849A1-D9A2-49C5-9182-476D06E29FDB}" type="presParOf" srcId="{615B2707-9466-4476-B8D0-4265E7AFF6F0}" destId="{FB3D5324-B666-44C9-8952-4D90506B07C0}" srcOrd="0" destOrd="0" presId="urn:microsoft.com/office/officeart/2005/8/layout/list1"/>
    <dgm:cxn modelId="{53B91368-1A87-457E-9F22-E2272DE784EA}" type="presParOf" srcId="{615B2707-9466-4476-B8D0-4265E7AFF6F0}" destId="{30EBA795-5D4B-4D75-985F-F9F1519FBCC0}" srcOrd="1" destOrd="0" presId="urn:microsoft.com/office/officeart/2005/8/layout/list1"/>
    <dgm:cxn modelId="{E9B5A967-0614-4033-AB77-77A9FE0D9846}" type="presParOf" srcId="{5B9CC9F9-6FCE-4242-8ED2-894E2B6D513D}" destId="{8691D541-74E1-4C21-9904-953CAD11FB87}" srcOrd="9" destOrd="0" presId="urn:microsoft.com/office/officeart/2005/8/layout/list1"/>
    <dgm:cxn modelId="{89E2378D-C494-48C4-B39D-4914AF75B56A}" type="presParOf" srcId="{5B9CC9F9-6FCE-4242-8ED2-894E2B6D513D}" destId="{A1460F0C-BB71-4617-BF76-4833498060E7}" srcOrd="10" destOrd="0" presId="urn:microsoft.com/office/officeart/2005/8/layout/list1"/>
    <dgm:cxn modelId="{6692CE90-C79E-491E-9B51-6515E9CABC86}" type="presParOf" srcId="{5B9CC9F9-6FCE-4242-8ED2-894E2B6D513D}" destId="{DA96CE90-0147-4AB9-848C-2A0D5BA492AB}" srcOrd="11" destOrd="0" presId="urn:microsoft.com/office/officeart/2005/8/layout/list1"/>
    <dgm:cxn modelId="{D30D79C1-ABB2-40B3-A847-8659D2FC5B5A}" type="presParOf" srcId="{5B9CC9F9-6FCE-4242-8ED2-894E2B6D513D}" destId="{CCE348F1-D2F0-4905-9FA0-1B9795E35A26}" srcOrd="12" destOrd="0" presId="urn:microsoft.com/office/officeart/2005/8/layout/list1"/>
    <dgm:cxn modelId="{31616442-D980-4EA3-82A9-0E14D1164F33}" type="presParOf" srcId="{CCE348F1-D2F0-4905-9FA0-1B9795E35A26}" destId="{ACAB7C08-D21B-446D-A46A-02F972A3C1AC}" srcOrd="0" destOrd="0" presId="urn:microsoft.com/office/officeart/2005/8/layout/list1"/>
    <dgm:cxn modelId="{7CBE60DE-FE11-4215-B792-2B8E9DFFD8F4}" type="presParOf" srcId="{CCE348F1-D2F0-4905-9FA0-1B9795E35A26}" destId="{F5931D71-5002-4561-8203-2013F5DBC0AA}" srcOrd="1" destOrd="0" presId="urn:microsoft.com/office/officeart/2005/8/layout/list1"/>
    <dgm:cxn modelId="{E51E4390-9A5A-453E-B6D6-E9D94A709309}" type="presParOf" srcId="{5B9CC9F9-6FCE-4242-8ED2-894E2B6D513D}" destId="{F8B6F3F1-B146-47EF-A942-9216AE623F16}" srcOrd="13" destOrd="0" presId="urn:microsoft.com/office/officeart/2005/8/layout/list1"/>
    <dgm:cxn modelId="{D26BF3A2-26E8-4207-8B36-8715301F29EE}" type="presParOf" srcId="{5B9CC9F9-6FCE-4242-8ED2-894E2B6D513D}" destId="{EAA5F8AF-2F14-4B5B-9ED1-2C4DFE743229}" srcOrd="14" destOrd="0" presId="urn:microsoft.com/office/officeart/2005/8/layout/list1"/>
    <dgm:cxn modelId="{EC6277F8-5394-4DF6-AC22-AB0AEE4AA6D3}" type="presParOf" srcId="{5B9CC9F9-6FCE-4242-8ED2-894E2B6D513D}" destId="{CB3586B4-720A-4650-9DEB-2A779759E4AA}" srcOrd="15" destOrd="0" presId="urn:microsoft.com/office/officeart/2005/8/layout/list1"/>
    <dgm:cxn modelId="{9F7403F0-B0CA-4D47-BC28-179AB7A6A1E7}" type="presParOf" srcId="{5B9CC9F9-6FCE-4242-8ED2-894E2B6D513D}" destId="{507DDE04-BFE3-4524-8616-99DEF5365A6F}" srcOrd="16" destOrd="0" presId="urn:microsoft.com/office/officeart/2005/8/layout/list1"/>
    <dgm:cxn modelId="{E8DB23AA-52D2-46C4-B728-F8DD67BF9D5D}" type="presParOf" srcId="{507DDE04-BFE3-4524-8616-99DEF5365A6F}" destId="{BBF2A65E-FE54-48AE-B1EB-D6BD0E976A00}" srcOrd="0" destOrd="0" presId="urn:microsoft.com/office/officeart/2005/8/layout/list1"/>
    <dgm:cxn modelId="{0FD5EAE6-C191-4C6C-B320-0518135452DE}" type="presParOf" srcId="{507DDE04-BFE3-4524-8616-99DEF5365A6F}" destId="{1748E723-7EC8-45F1-A2DE-F8B2C1941DC2}" srcOrd="1" destOrd="0" presId="urn:microsoft.com/office/officeart/2005/8/layout/list1"/>
    <dgm:cxn modelId="{7C6B85C9-9A86-42DB-B7E0-55C366B41915}" type="presParOf" srcId="{5B9CC9F9-6FCE-4242-8ED2-894E2B6D513D}" destId="{70CBF64C-D03D-402C-8175-62FE63E1E2EC}" srcOrd="17" destOrd="0" presId="urn:microsoft.com/office/officeart/2005/8/layout/list1"/>
    <dgm:cxn modelId="{22051303-6381-41E4-BC4C-86014538D042}" type="presParOf" srcId="{5B9CC9F9-6FCE-4242-8ED2-894E2B6D513D}" destId="{6C9A8C1F-2F02-4ECA-BC38-3504F44DC5C3}" srcOrd="18" destOrd="0" presId="urn:microsoft.com/office/officeart/2005/8/layout/list1"/>
    <dgm:cxn modelId="{DB51EA58-8F56-4533-93C2-A5D45DA00021}" type="presParOf" srcId="{5B9CC9F9-6FCE-4242-8ED2-894E2B6D513D}" destId="{59F5E36B-8B9C-4B9F-B191-2527763B05DB}" srcOrd="19" destOrd="0" presId="urn:microsoft.com/office/officeart/2005/8/layout/list1"/>
    <dgm:cxn modelId="{75D8417C-3EA0-45AC-8110-FC017D5831DE}" type="presParOf" srcId="{5B9CC9F9-6FCE-4242-8ED2-894E2B6D513D}" destId="{E42038F1-F7EE-4F55-AA09-C339645FBBC8}" srcOrd="20" destOrd="0" presId="urn:microsoft.com/office/officeart/2005/8/layout/list1"/>
    <dgm:cxn modelId="{83BBD7DC-4E25-41DE-A0BB-51FACBE55734}" type="presParOf" srcId="{E42038F1-F7EE-4F55-AA09-C339645FBBC8}" destId="{2AC92247-E9D3-4C7E-A0A4-AF154C880C98}" srcOrd="0" destOrd="0" presId="urn:microsoft.com/office/officeart/2005/8/layout/list1"/>
    <dgm:cxn modelId="{C6AD2F3D-406E-4EEB-92DC-879299FBCFA7}" type="presParOf" srcId="{E42038F1-F7EE-4F55-AA09-C339645FBBC8}" destId="{ECE90DE3-BEE5-4E50-AF3C-144D702C84D5}" srcOrd="1" destOrd="0" presId="urn:microsoft.com/office/officeart/2005/8/layout/list1"/>
    <dgm:cxn modelId="{1BA102F8-79BC-46C2-BA69-64DCFB8CE30B}" type="presParOf" srcId="{5B9CC9F9-6FCE-4242-8ED2-894E2B6D513D}" destId="{7F57F623-FEED-48BF-A18E-6ECA8A9CF7DD}" srcOrd="21" destOrd="0" presId="urn:microsoft.com/office/officeart/2005/8/layout/list1"/>
    <dgm:cxn modelId="{87D7D782-9D0D-48A8-B097-5ED9414A1F58}" type="presParOf" srcId="{5B9CC9F9-6FCE-4242-8ED2-894E2B6D513D}" destId="{80549E74-F6FA-448A-97A3-B269BF7EDAB1}" srcOrd="2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369BF0F-AACE-4EE4-B55B-1E8833723D7C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B08D78B-F7F2-466F-B1B3-20B573C32FB0}">
      <dgm:prSet phldrT="[Текст]" custT="1"/>
      <dgm:spPr>
        <a:solidFill>
          <a:srgbClr val="001010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- </a:t>
          </a:r>
          <a:r>
            <a: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информация систематизирована</a:t>
          </a:r>
          <a:r>
            <a:rPr lang="ru-RU" sz="28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; </a:t>
          </a:r>
          <a:endParaRPr lang="ru-RU" sz="280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EF8C971-1EEC-4429-A3E6-68B54F38C19F}" type="parTrans" cxnId="{E24EE335-6EE5-4CEF-BDB0-A76D79B23423}">
      <dgm:prSet/>
      <dgm:spPr/>
      <dgm:t>
        <a:bodyPr/>
        <a:lstStyle/>
        <a:p>
          <a:endParaRPr lang="ru-RU"/>
        </a:p>
      </dgm:t>
    </dgm:pt>
    <dgm:pt modelId="{3A93D1EF-BB9D-4B0D-803B-E06590B8425F}" type="sibTrans" cxnId="{E24EE335-6EE5-4CEF-BDB0-A76D79B23423}">
      <dgm:prSet/>
      <dgm:spPr/>
      <dgm:t>
        <a:bodyPr/>
        <a:lstStyle/>
        <a:p>
          <a:endParaRPr lang="ru-RU"/>
        </a:p>
      </dgm:t>
    </dgm:pt>
    <dgm:pt modelId="{52D53960-5B96-44F4-A41D-645A25E662C7}">
      <dgm:prSet phldrT="[Текст]" custT="1"/>
      <dgm:spPr>
        <a:solidFill>
          <a:srgbClr val="002726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just"/>
          <a:r>
            <a: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- информация систематизирована с замечаниями (не более 2 замечаний); </a:t>
          </a:r>
        </a:p>
      </dgm:t>
    </dgm:pt>
    <dgm:pt modelId="{3E357BF9-B1C3-4EF5-8763-7B747F8DB286}" type="parTrans" cxnId="{9D152E3D-3866-42D3-81CB-1B3ABF8293B5}">
      <dgm:prSet/>
      <dgm:spPr/>
      <dgm:t>
        <a:bodyPr/>
        <a:lstStyle/>
        <a:p>
          <a:endParaRPr lang="ru-RU"/>
        </a:p>
      </dgm:t>
    </dgm:pt>
    <dgm:pt modelId="{AD5EE74F-76E1-48FD-9498-F8CFD9CF4650}" type="sibTrans" cxnId="{9D152E3D-3866-42D3-81CB-1B3ABF8293B5}">
      <dgm:prSet/>
      <dgm:spPr/>
      <dgm:t>
        <a:bodyPr/>
        <a:lstStyle/>
        <a:p>
          <a:endParaRPr lang="ru-RU"/>
        </a:p>
      </dgm:t>
    </dgm:pt>
    <dgm:pt modelId="{5AAF5360-B6ED-4277-952F-ED8E896DC55D}">
      <dgm:prSet phldrT="[Текст]" custT="1"/>
      <dgm:spPr>
        <a:solidFill>
          <a:srgbClr val="005856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just"/>
          <a:r>
            <a:rPr lang="ru-RU" sz="1100" b="1" dirty="0" smtClean="0"/>
            <a:t>               </a:t>
          </a:r>
          <a:r>
            <a: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информация систематизирована с замечаниями (3 и более замечаний); </a:t>
          </a:r>
        </a:p>
      </dgm:t>
    </dgm:pt>
    <dgm:pt modelId="{62E0CBCB-0862-4D3C-BF06-864524E7B6E7}" type="parTrans" cxnId="{275F1D76-9605-4B1B-9E86-A136F800947F}">
      <dgm:prSet/>
      <dgm:spPr/>
      <dgm:t>
        <a:bodyPr/>
        <a:lstStyle/>
        <a:p>
          <a:endParaRPr lang="ru-RU"/>
        </a:p>
      </dgm:t>
    </dgm:pt>
    <dgm:pt modelId="{E78ED1C3-D87D-4D3F-9A8E-3BD1B47CB0BF}" type="sibTrans" cxnId="{275F1D76-9605-4B1B-9E86-A136F800947F}">
      <dgm:prSet/>
      <dgm:spPr/>
      <dgm:t>
        <a:bodyPr/>
        <a:lstStyle/>
        <a:p>
          <a:endParaRPr lang="ru-RU"/>
        </a:p>
      </dgm:t>
    </dgm:pt>
    <dgm:pt modelId="{6F92DA5A-A6BA-417C-8EB2-4656975CBEDF}">
      <dgm:prSet phldrT="[Текст]" custT="1"/>
      <dgm:spPr>
        <a:solidFill>
          <a:srgbClr val="00827F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just"/>
          <a:r>
            <a: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- </a:t>
          </a:r>
          <a:r>
            <a: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информация не систематизирована</a:t>
          </a:r>
          <a:r>
            <a: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;  </a:t>
          </a:r>
          <a:endParaRPr lang="ru-RU" sz="240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5FD8DA5-2658-4B5B-8B9E-DE937D22827A}" type="parTrans" cxnId="{FEE6DDFF-2B43-46EB-A8C9-615C8CAF04D1}">
      <dgm:prSet/>
      <dgm:spPr/>
      <dgm:t>
        <a:bodyPr/>
        <a:lstStyle/>
        <a:p>
          <a:endParaRPr lang="ru-RU"/>
        </a:p>
      </dgm:t>
    </dgm:pt>
    <dgm:pt modelId="{6EA11CDB-22CB-41B4-8DCF-07187390B7CB}" type="sibTrans" cxnId="{FEE6DDFF-2B43-46EB-A8C9-615C8CAF04D1}">
      <dgm:prSet/>
      <dgm:spPr/>
      <dgm:t>
        <a:bodyPr/>
        <a:lstStyle/>
        <a:p>
          <a:endParaRPr lang="ru-RU"/>
        </a:p>
      </dgm:t>
    </dgm:pt>
    <dgm:pt modelId="{5B9CC9F9-6FCE-4242-8ED2-894E2B6D513D}" type="pres">
      <dgm:prSet presAssocID="{E369BF0F-AACE-4EE4-B55B-1E8833723D7C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33F87AC-8ACA-4919-8033-173F9393840D}" type="pres">
      <dgm:prSet presAssocID="{AB08D78B-F7F2-466F-B1B3-20B573C32FB0}" presName="parentLin" presStyleCnt="0"/>
      <dgm:spPr/>
    </dgm:pt>
    <dgm:pt modelId="{53787017-235A-4623-AA5F-E46C7A28F541}" type="pres">
      <dgm:prSet presAssocID="{AB08D78B-F7F2-466F-B1B3-20B573C32FB0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E1C98308-66EE-41F6-A9CD-A5C5244A5E7B}" type="pres">
      <dgm:prSet presAssocID="{AB08D78B-F7F2-466F-B1B3-20B573C32FB0}" presName="parentText" presStyleLbl="node1" presStyleIdx="0" presStyleCnt="4" custScaleX="142857" custScaleY="24312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FD22F59-F783-407F-8D82-24B8F6E918DB}" type="pres">
      <dgm:prSet presAssocID="{AB08D78B-F7F2-466F-B1B3-20B573C32FB0}" presName="negativeSpace" presStyleCnt="0"/>
      <dgm:spPr/>
    </dgm:pt>
    <dgm:pt modelId="{F2FB02D6-345E-4F9D-9097-C8E223F2B165}" type="pres">
      <dgm:prSet presAssocID="{AB08D78B-F7F2-466F-B1B3-20B573C32FB0}" presName="childText" presStyleLbl="conFgAcc1" presStyleIdx="0" presStyleCnt="4">
        <dgm:presLayoutVars>
          <dgm:bulletEnabled val="1"/>
        </dgm:presLayoutVars>
      </dgm:prSet>
      <dgm:spPr/>
    </dgm:pt>
    <dgm:pt modelId="{1215F52C-303F-4EE6-A67D-D0DD66EA7CB8}" type="pres">
      <dgm:prSet presAssocID="{3A93D1EF-BB9D-4B0D-803B-E06590B8425F}" presName="spaceBetweenRectangles" presStyleCnt="0"/>
      <dgm:spPr/>
    </dgm:pt>
    <dgm:pt modelId="{5C4002C9-E4A7-492D-9920-3E0272E1B2C4}" type="pres">
      <dgm:prSet presAssocID="{52D53960-5B96-44F4-A41D-645A25E662C7}" presName="parentLin" presStyleCnt="0"/>
      <dgm:spPr/>
    </dgm:pt>
    <dgm:pt modelId="{13F30457-9FC4-483D-9021-3B1364BCFEDD}" type="pres">
      <dgm:prSet presAssocID="{52D53960-5B96-44F4-A41D-645A25E662C7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5AD9DEA5-172C-43D5-9EF4-7F49F00397AC}" type="pres">
      <dgm:prSet presAssocID="{52D53960-5B96-44F4-A41D-645A25E662C7}" presName="parentText" presStyleLbl="node1" presStyleIdx="1" presStyleCnt="4" custScaleX="142857" custScaleY="19872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EEB365-AC20-4280-B9C5-F264CEBD29AF}" type="pres">
      <dgm:prSet presAssocID="{52D53960-5B96-44F4-A41D-645A25E662C7}" presName="negativeSpace" presStyleCnt="0"/>
      <dgm:spPr/>
    </dgm:pt>
    <dgm:pt modelId="{3FDED55D-004D-4155-8D33-98E045BBD39B}" type="pres">
      <dgm:prSet presAssocID="{52D53960-5B96-44F4-A41D-645A25E662C7}" presName="childText" presStyleLbl="conFgAcc1" presStyleIdx="1" presStyleCnt="4">
        <dgm:presLayoutVars>
          <dgm:bulletEnabled val="1"/>
        </dgm:presLayoutVars>
      </dgm:prSet>
      <dgm:spPr/>
    </dgm:pt>
    <dgm:pt modelId="{575D294A-46E8-442F-9629-619BB7A0ECD6}" type="pres">
      <dgm:prSet presAssocID="{AD5EE74F-76E1-48FD-9498-F8CFD9CF4650}" presName="spaceBetweenRectangles" presStyleCnt="0"/>
      <dgm:spPr/>
    </dgm:pt>
    <dgm:pt modelId="{615B2707-9466-4476-B8D0-4265E7AFF6F0}" type="pres">
      <dgm:prSet presAssocID="{5AAF5360-B6ED-4277-952F-ED8E896DC55D}" presName="parentLin" presStyleCnt="0"/>
      <dgm:spPr/>
    </dgm:pt>
    <dgm:pt modelId="{FB3D5324-B666-44C9-8952-4D90506B07C0}" type="pres">
      <dgm:prSet presAssocID="{5AAF5360-B6ED-4277-952F-ED8E896DC55D}" presName="parentLeftMargin" presStyleLbl="node1" presStyleIdx="1" presStyleCnt="4"/>
      <dgm:spPr/>
      <dgm:t>
        <a:bodyPr/>
        <a:lstStyle/>
        <a:p>
          <a:endParaRPr lang="ru-RU"/>
        </a:p>
      </dgm:t>
    </dgm:pt>
    <dgm:pt modelId="{30EBA795-5D4B-4D75-985F-F9F1519FBCC0}" type="pres">
      <dgm:prSet presAssocID="{5AAF5360-B6ED-4277-952F-ED8E896DC55D}" presName="parentText" presStyleLbl="node1" presStyleIdx="2" presStyleCnt="4" custScaleX="142857" custScaleY="23612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691D541-74E1-4C21-9904-953CAD11FB87}" type="pres">
      <dgm:prSet presAssocID="{5AAF5360-B6ED-4277-952F-ED8E896DC55D}" presName="negativeSpace" presStyleCnt="0"/>
      <dgm:spPr/>
    </dgm:pt>
    <dgm:pt modelId="{A1460F0C-BB71-4617-BF76-4833498060E7}" type="pres">
      <dgm:prSet presAssocID="{5AAF5360-B6ED-4277-952F-ED8E896DC55D}" presName="childText" presStyleLbl="conFgAcc1" presStyleIdx="2" presStyleCnt="4">
        <dgm:presLayoutVars>
          <dgm:bulletEnabled val="1"/>
        </dgm:presLayoutVars>
      </dgm:prSet>
      <dgm:spPr/>
    </dgm:pt>
    <dgm:pt modelId="{DA96CE90-0147-4AB9-848C-2A0D5BA492AB}" type="pres">
      <dgm:prSet presAssocID="{E78ED1C3-D87D-4D3F-9A8E-3BD1B47CB0BF}" presName="spaceBetweenRectangles" presStyleCnt="0"/>
      <dgm:spPr/>
    </dgm:pt>
    <dgm:pt modelId="{CCE348F1-D2F0-4905-9FA0-1B9795E35A26}" type="pres">
      <dgm:prSet presAssocID="{6F92DA5A-A6BA-417C-8EB2-4656975CBEDF}" presName="parentLin" presStyleCnt="0"/>
      <dgm:spPr/>
    </dgm:pt>
    <dgm:pt modelId="{ACAB7C08-D21B-446D-A46A-02F972A3C1AC}" type="pres">
      <dgm:prSet presAssocID="{6F92DA5A-A6BA-417C-8EB2-4656975CBEDF}" presName="parentLeftMargin" presStyleLbl="node1" presStyleIdx="2" presStyleCnt="4"/>
      <dgm:spPr/>
      <dgm:t>
        <a:bodyPr/>
        <a:lstStyle/>
        <a:p>
          <a:endParaRPr lang="ru-RU"/>
        </a:p>
      </dgm:t>
    </dgm:pt>
    <dgm:pt modelId="{F5931D71-5002-4561-8203-2013F5DBC0AA}" type="pres">
      <dgm:prSet presAssocID="{6F92DA5A-A6BA-417C-8EB2-4656975CBEDF}" presName="parentText" presStyleLbl="node1" presStyleIdx="3" presStyleCnt="4" custScaleX="142857" custScaleY="18375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B6F3F1-B146-47EF-A942-9216AE623F16}" type="pres">
      <dgm:prSet presAssocID="{6F92DA5A-A6BA-417C-8EB2-4656975CBEDF}" presName="negativeSpace" presStyleCnt="0"/>
      <dgm:spPr/>
    </dgm:pt>
    <dgm:pt modelId="{EAA5F8AF-2F14-4B5B-9ED1-2C4DFE743229}" type="pres">
      <dgm:prSet presAssocID="{6F92DA5A-A6BA-417C-8EB2-4656975CBEDF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F65BC1E3-2CEC-414B-BCE0-A79132CB4E2B}" type="presOf" srcId="{5AAF5360-B6ED-4277-952F-ED8E896DC55D}" destId="{FB3D5324-B666-44C9-8952-4D90506B07C0}" srcOrd="0" destOrd="0" presId="urn:microsoft.com/office/officeart/2005/8/layout/list1"/>
    <dgm:cxn modelId="{9D152E3D-3866-42D3-81CB-1B3ABF8293B5}" srcId="{E369BF0F-AACE-4EE4-B55B-1E8833723D7C}" destId="{52D53960-5B96-44F4-A41D-645A25E662C7}" srcOrd="1" destOrd="0" parTransId="{3E357BF9-B1C3-4EF5-8763-7B747F8DB286}" sibTransId="{AD5EE74F-76E1-48FD-9498-F8CFD9CF4650}"/>
    <dgm:cxn modelId="{DFEE5AF3-E1B0-4E9F-9DF1-052D601DBF10}" type="presOf" srcId="{6F92DA5A-A6BA-417C-8EB2-4656975CBEDF}" destId="{F5931D71-5002-4561-8203-2013F5DBC0AA}" srcOrd="1" destOrd="0" presId="urn:microsoft.com/office/officeart/2005/8/layout/list1"/>
    <dgm:cxn modelId="{A864995F-A7F8-476C-9055-0476F9039BCA}" type="presOf" srcId="{6F92DA5A-A6BA-417C-8EB2-4656975CBEDF}" destId="{ACAB7C08-D21B-446D-A46A-02F972A3C1AC}" srcOrd="0" destOrd="0" presId="urn:microsoft.com/office/officeart/2005/8/layout/list1"/>
    <dgm:cxn modelId="{07BF256B-7124-4A78-9E59-BF7017371E54}" type="presOf" srcId="{E369BF0F-AACE-4EE4-B55B-1E8833723D7C}" destId="{5B9CC9F9-6FCE-4242-8ED2-894E2B6D513D}" srcOrd="0" destOrd="0" presId="urn:microsoft.com/office/officeart/2005/8/layout/list1"/>
    <dgm:cxn modelId="{9A0BD273-1151-42FC-8F47-98A0B6BD4691}" type="presOf" srcId="{AB08D78B-F7F2-466F-B1B3-20B573C32FB0}" destId="{53787017-235A-4623-AA5F-E46C7A28F541}" srcOrd="0" destOrd="0" presId="urn:microsoft.com/office/officeart/2005/8/layout/list1"/>
    <dgm:cxn modelId="{A02528C2-11E3-45C3-BC08-96D05254BB67}" type="presOf" srcId="{52D53960-5B96-44F4-A41D-645A25E662C7}" destId="{5AD9DEA5-172C-43D5-9EF4-7F49F00397AC}" srcOrd="1" destOrd="0" presId="urn:microsoft.com/office/officeart/2005/8/layout/list1"/>
    <dgm:cxn modelId="{45D5C03D-E3E2-4B56-B86C-D3AE9989DD28}" type="presOf" srcId="{AB08D78B-F7F2-466F-B1B3-20B573C32FB0}" destId="{E1C98308-66EE-41F6-A9CD-A5C5244A5E7B}" srcOrd="1" destOrd="0" presId="urn:microsoft.com/office/officeart/2005/8/layout/list1"/>
    <dgm:cxn modelId="{BFC594CD-D8AF-42EA-AA82-7BEB04054806}" type="presOf" srcId="{52D53960-5B96-44F4-A41D-645A25E662C7}" destId="{13F30457-9FC4-483D-9021-3B1364BCFEDD}" srcOrd="0" destOrd="0" presId="urn:microsoft.com/office/officeart/2005/8/layout/list1"/>
    <dgm:cxn modelId="{FEE6DDFF-2B43-46EB-A8C9-615C8CAF04D1}" srcId="{E369BF0F-AACE-4EE4-B55B-1E8833723D7C}" destId="{6F92DA5A-A6BA-417C-8EB2-4656975CBEDF}" srcOrd="3" destOrd="0" parTransId="{45FD8DA5-2658-4B5B-8B9E-DE937D22827A}" sibTransId="{6EA11CDB-22CB-41B4-8DCF-07187390B7CB}"/>
    <dgm:cxn modelId="{E24EE335-6EE5-4CEF-BDB0-A76D79B23423}" srcId="{E369BF0F-AACE-4EE4-B55B-1E8833723D7C}" destId="{AB08D78B-F7F2-466F-B1B3-20B573C32FB0}" srcOrd="0" destOrd="0" parTransId="{DEF8C971-1EEC-4429-A3E6-68B54F38C19F}" sibTransId="{3A93D1EF-BB9D-4B0D-803B-E06590B8425F}"/>
    <dgm:cxn modelId="{F800C389-1509-44AC-ACB5-B2CFBF4C20C7}" type="presOf" srcId="{5AAF5360-B6ED-4277-952F-ED8E896DC55D}" destId="{30EBA795-5D4B-4D75-985F-F9F1519FBCC0}" srcOrd="1" destOrd="0" presId="urn:microsoft.com/office/officeart/2005/8/layout/list1"/>
    <dgm:cxn modelId="{275F1D76-9605-4B1B-9E86-A136F800947F}" srcId="{E369BF0F-AACE-4EE4-B55B-1E8833723D7C}" destId="{5AAF5360-B6ED-4277-952F-ED8E896DC55D}" srcOrd="2" destOrd="0" parTransId="{62E0CBCB-0862-4D3C-BF06-864524E7B6E7}" sibTransId="{E78ED1C3-D87D-4D3F-9A8E-3BD1B47CB0BF}"/>
    <dgm:cxn modelId="{7B4B2EBC-FB61-46D7-A6E5-973724EE84FC}" type="presParOf" srcId="{5B9CC9F9-6FCE-4242-8ED2-894E2B6D513D}" destId="{833F87AC-8ACA-4919-8033-173F9393840D}" srcOrd="0" destOrd="0" presId="urn:microsoft.com/office/officeart/2005/8/layout/list1"/>
    <dgm:cxn modelId="{C8A0519D-0EB3-4FCF-8F3E-D039BBFB177C}" type="presParOf" srcId="{833F87AC-8ACA-4919-8033-173F9393840D}" destId="{53787017-235A-4623-AA5F-E46C7A28F541}" srcOrd="0" destOrd="0" presId="urn:microsoft.com/office/officeart/2005/8/layout/list1"/>
    <dgm:cxn modelId="{871E8264-CAFD-479F-84CE-97AE420A6721}" type="presParOf" srcId="{833F87AC-8ACA-4919-8033-173F9393840D}" destId="{E1C98308-66EE-41F6-A9CD-A5C5244A5E7B}" srcOrd="1" destOrd="0" presId="urn:microsoft.com/office/officeart/2005/8/layout/list1"/>
    <dgm:cxn modelId="{F38B3F4F-ABA6-40CC-AB9F-4F3A17072AA2}" type="presParOf" srcId="{5B9CC9F9-6FCE-4242-8ED2-894E2B6D513D}" destId="{9FD22F59-F783-407F-8D82-24B8F6E918DB}" srcOrd="1" destOrd="0" presId="urn:microsoft.com/office/officeart/2005/8/layout/list1"/>
    <dgm:cxn modelId="{9A838DF1-13F8-4E35-A354-DEE4C30882DF}" type="presParOf" srcId="{5B9CC9F9-6FCE-4242-8ED2-894E2B6D513D}" destId="{F2FB02D6-345E-4F9D-9097-C8E223F2B165}" srcOrd="2" destOrd="0" presId="urn:microsoft.com/office/officeart/2005/8/layout/list1"/>
    <dgm:cxn modelId="{3C508B14-C07F-4857-B054-58ACF01ECB9D}" type="presParOf" srcId="{5B9CC9F9-6FCE-4242-8ED2-894E2B6D513D}" destId="{1215F52C-303F-4EE6-A67D-D0DD66EA7CB8}" srcOrd="3" destOrd="0" presId="urn:microsoft.com/office/officeart/2005/8/layout/list1"/>
    <dgm:cxn modelId="{14D51A02-40F0-4116-B6B2-F7BE309AA268}" type="presParOf" srcId="{5B9CC9F9-6FCE-4242-8ED2-894E2B6D513D}" destId="{5C4002C9-E4A7-492D-9920-3E0272E1B2C4}" srcOrd="4" destOrd="0" presId="urn:microsoft.com/office/officeart/2005/8/layout/list1"/>
    <dgm:cxn modelId="{BA471EC3-6B81-4233-9E8C-3124051B0FDA}" type="presParOf" srcId="{5C4002C9-E4A7-492D-9920-3E0272E1B2C4}" destId="{13F30457-9FC4-483D-9021-3B1364BCFEDD}" srcOrd="0" destOrd="0" presId="urn:microsoft.com/office/officeart/2005/8/layout/list1"/>
    <dgm:cxn modelId="{7B0B15FC-E47C-4CD5-9851-F8A5EBB5E98B}" type="presParOf" srcId="{5C4002C9-E4A7-492D-9920-3E0272E1B2C4}" destId="{5AD9DEA5-172C-43D5-9EF4-7F49F00397AC}" srcOrd="1" destOrd="0" presId="urn:microsoft.com/office/officeart/2005/8/layout/list1"/>
    <dgm:cxn modelId="{EBAEA6B9-19C2-4C1E-9294-EFC105DB3FDF}" type="presParOf" srcId="{5B9CC9F9-6FCE-4242-8ED2-894E2B6D513D}" destId="{2EEEB365-AC20-4280-B9C5-F264CEBD29AF}" srcOrd="5" destOrd="0" presId="urn:microsoft.com/office/officeart/2005/8/layout/list1"/>
    <dgm:cxn modelId="{742A2F23-0420-4448-9B02-0E4D12740DC0}" type="presParOf" srcId="{5B9CC9F9-6FCE-4242-8ED2-894E2B6D513D}" destId="{3FDED55D-004D-4155-8D33-98E045BBD39B}" srcOrd="6" destOrd="0" presId="urn:microsoft.com/office/officeart/2005/8/layout/list1"/>
    <dgm:cxn modelId="{4F94A0FB-3BAA-4DA5-A04E-FD541274657A}" type="presParOf" srcId="{5B9CC9F9-6FCE-4242-8ED2-894E2B6D513D}" destId="{575D294A-46E8-442F-9629-619BB7A0ECD6}" srcOrd="7" destOrd="0" presId="urn:microsoft.com/office/officeart/2005/8/layout/list1"/>
    <dgm:cxn modelId="{7235AC7F-ECEB-47E6-85CD-3BF30D747A65}" type="presParOf" srcId="{5B9CC9F9-6FCE-4242-8ED2-894E2B6D513D}" destId="{615B2707-9466-4476-B8D0-4265E7AFF6F0}" srcOrd="8" destOrd="0" presId="urn:microsoft.com/office/officeart/2005/8/layout/list1"/>
    <dgm:cxn modelId="{B4F849A1-D9A2-49C5-9182-476D06E29FDB}" type="presParOf" srcId="{615B2707-9466-4476-B8D0-4265E7AFF6F0}" destId="{FB3D5324-B666-44C9-8952-4D90506B07C0}" srcOrd="0" destOrd="0" presId="urn:microsoft.com/office/officeart/2005/8/layout/list1"/>
    <dgm:cxn modelId="{53B91368-1A87-457E-9F22-E2272DE784EA}" type="presParOf" srcId="{615B2707-9466-4476-B8D0-4265E7AFF6F0}" destId="{30EBA795-5D4B-4D75-985F-F9F1519FBCC0}" srcOrd="1" destOrd="0" presId="urn:microsoft.com/office/officeart/2005/8/layout/list1"/>
    <dgm:cxn modelId="{E9B5A967-0614-4033-AB77-77A9FE0D9846}" type="presParOf" srcId="{5B9CC9F9-6FCE-4242-8ED2-894E2B6D513D}" destId="{8691D541-74E1-4C21-9904-953CAD11FB87}" srcOrd="9" destOrd="0" presId="urn:microsoft.com/office/officeart/2005/8/layout/list1"/>
    <dgm:cxn modelId="{89E2378D-C494-48C4-B39D-4914AF75B56A}" type="presParOf" srcId="{5B9CC9F9-6FCE-4242-8ED2-894E2B6D513D}" destId="{A1460F0C-BB71-4617-BF76-4833498060E7}" srcOrd="10" destOrd="0" presId="urn:microsoft.com/office/officeart/2005/8/layout/list1"/>
    <dgm:cxn modelId="{6692CE90-C79E-491E-9B51-6515E9CABC86}" type="presParOf" srcId="{5B9CC9F9-6FCE-4242-8ED2-894E2B6D513D}" destId="{DA96CE90-0147-4AB9-848C-2A0D5BA492AB}" srcOrd="11" destOrd="0" presId="urn:microsoft.com/office/officeart/2005/8/layout/list1"/>
    <dgm:cxn modelId="{D30D79C1-ABB2-40B3-A847-8659D2FC5B5A}" type="presParOf" srcId="{5B9CC9F9-6FCE-4242-8ED2-894E2B6D513D}" destId="{CCE348F1-D2F0-4905-9FA0-1B9795E35A26}" srcOrd="12" destOrd="0" presId="urn:microsoft.com/office/officeart/2005/8/layout/list1"/>
    <dgm:cxn modelId="{31616442-D980-4EA3-82A9-0E14D1164F33}" type="presParOf" srcId="{CCE348F1-D2F0-4905-9FA0-1B9795E35A26}" destId="{ACAB7C08-D21B-446D-A46A-02F972A3C1AC}" srcOrd="0" destOrd="0" presId="urn:microsoft.com/office/officeart/2005/8/layout/list1"/>
    <dgm:cxn modelId="{7CBE60DE-FE11-4215-B792-2B8E9DFFD8F4}" type="presParOf" srcId="{CCE348F1-D2F0-4905-9FA0-1B9795E35A26}" destId="{F5931D71-5002-4561-8203-2013F5DBC0AA}" srcOrd="1" destOrd="0" presId="urn:microsoft.com/office/officeart/2005/8/layout/list1"/>
    <dgm:cxn modelId="{E51E4390-9A5A-453E-B6D6-E9D94A709309}" type="presParOf" srcId="{5B9CC9F9-6FCE-4242-8ED2-894E2B6D513D}" destId="{F8B6F3F1-B146-47EF-A942-9216AE623F16}" srcOrd="13" destOrd="0" presId="urn:microsoft.com/office/officeart/2005/8/layout/list1"/>
    <dgm:cxn modelId="{D26BF3A2-26E8-4207-8B36-8715301F29EE}" type="presParOf" srcId="{5B9CC9F9-6FCE-4242-8ED2-894E2B6D513D}" destId="{EAA5F8AF-2F14-4B5B-9ED1-2C4DFE743229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369BF0F-AACE-4EE4-B55B-1E8833723D7C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B08D78B-F7F2-466F-B1B3-20B573C32FB0}">
      <dgm:prSet phldrT="[Текст]" custT="1"/>
      <dgm:spPr>
        <a:solidFill>
          <a:srgbClr val="001010"/>
        </a:solidFill>
        <a:ln>
          <a:noFill/>
        </a:ln>
        <a:effectLst>
          <a:glow rad="101600">
            <a:schemeClr val="accent6">
              <a:satMod val="175000"/>
              <a:alpha val="40000"/>
            </a:schemeClr>
          </a:glow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</a:t>
          </a:r>
          <a:r>
            <a: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методические приёмы продуманы в каждой части задания; </a:t>
          </a:r>
          <a:endParaRPr lang="ru-RU" sz="24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EF8C971-1EEC-4429-A3E6-68B54F38C19F}" type="parTrans" cxnId="{E24EE335-6EE5-4CEF-BDB0-A76D79B23423}">
      <dgm:prSet/>
      <dgm:spPr/>
      <dgm:t>
        <a:bodyPr/>
        <a:lstStyle/>
        <a:p>
          <a:endParaRPr lang="ru-RU"/>
        </a:p>
      </dgm:t>
    </dgm:pt>
    <dgm:pt modelId="{3A93D1EF-BB9D-4B0D-803B-E06590B8425F}" type="sibTrans" cxnId="{E24EE335-6EE5-4CEF-BDB0-A76D79B23423}">
      <dgm:prSet/>
      <dgm:spPr/>
      <dgm:t>
        <a:bodyPr/>
        <a:lstStyle/>
        <a:p>
          <a:endParaRPr lang="ru-RU"/>
        </a:p>
      </dgm:t>
    </dgm:pt>
    <dgm:pt modelId="{52D53960-5B96-44F4-A41D-645A25E662C7}">
      <dgm:prSet phldrT="[Текст]" custT="1"/>
      <dgm:spPr>
        <a:solidFill>
          <a:srgbClr val="002726"/>
        </a:solidFill>
        <a:ln>
          <a:noFill/>
        </a:ln>
        <a:effectLst>
          <a:glow rad="101600">
            <a:schemeClr val="accent6">
              <a:satMod val="175000"/>
              <a:alpha val="40000"/>
            </a:schemeClr>
          </a:glow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just"/>
          <a:r>
            <a: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</a:t>
          </a:r>
          <a:r>
            <a: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методические приёмы продуманы в вводной (заключительной)  и основной частях; </a:t>
          </a:r>
          <a:endParaRPr lang="ru-RU" sz="24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E357BF9-B1C3-4EF5-8763-7B747F8DB286}" type="parTrans" cxnId="{9D152E3D-3866-42D3-81CB-1B3ABF8293B5}">
      <dgm:prSet/>
      <dgm:spPr/>
      <dgm:t>
        <a:bodyPr/>
        <a:lstStyle/>
        <a:p>
          <a:endParaRPr lang="ru-RU"/>
        </a:p>
      </dgm:t>
    </dgm:pt>
    <dgm:pt modelId="{AD5EE74F-76E1-48FD-9498-F8CFD9CF4650}" type="sibTrans" cxnId="{9D152E3D-3866-42D3-81CB-1B3ABF8293B5}">
      <dgm:prSet/>
      <dgm:spPr/>
      <dgm:t>
        <a:bodyPr/>
        <a:lstStyle/>
        <a:p>
          <a:endParaRPr lang="ru-RU"/>
        </a:p>
      </dgm:t>
    </dgm:pt>
    <dgm:pt modelId="{5AAF5360-B6ED-4277-952F-ED8E896DC55D}">
      <dgm:prSet phldrT="[Текст]" custT="1"/>
      <dgm:spPr>
        <a:solidFill>
          <a:srgbClr val="005856"/>
        </a:solidFill>
        <a:ln>
          <a:noFill/>
        </a:ln>
        <a:effectLst>
          <a:glow rad="101600">
            <a:schemeClr val="accent6">
              <a:satMod val="175000"/>
              <a:alpha val="40000"/>
            </a:schemeClr>
          </a:glow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just"/>
          <a:r>
            <a:rPr lang="ru-RU" sz="1100" dirty="0" smtClean="0"/>
            <a:t>               </a:t>
          </a:r>
          <a:r>
            <a: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методические приёмы продуманы в основной части;  </a:t>
          </a:r>
          <a:endParaRPr lang="ru-RU" sz="24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2E0CBCB-0862-4D3C-BF06-864524E7B6E7}" type="parTrans" cxnId="{275F1D76-9605-4B1B-9E86-A136F800947F}">
      <dgm:prSet/>
      <dgm:spPr/>
      <dgm:t>
        <a:bodyPr/>
        <a:lstStyle/>
        <a:p>
          <a:endParaRPr lang="ru-RU"/>
        </a:p>
      </dgm:t>
    </dgm:pt>
    <dgm:pt modelId="{E78ED1C3-D87D-4D3F-9A8E-3BD1B47CB0BF}" type="sibTrans" cxnId="{275F1D76-9605-4B1B-9E86-A136F800947F}">
      <dgm:prSet/>
      <dgm:spPr/>
      <dgm:t>
        <a:bodyPr/>
        <a:lstStyle/>
        <a:p>
          <a:endParaRPr lang="ru-RU"/>
        </a:p>
      </dgm:t>
    </dgm:pt>
    <dgm:pt modelId="{6F92DA5A-A6BA-417C-8EB2-4656975CBEDF}">
      <dgm:prSet phldrT="[Текст]" custT="1"/>
      <dgm:spPr>
        <a:solidFill>
          <a:srgbClr val="00827F"/>
        </a:solidFill>
        <a:ln>
          <a:noFill/>
        </a:ln>
        <a:effectLst>
          <a:glow rad="101600">
            <a:schemeClr val="accent6">
              <a:satMod val="175000"/>
              <a:alpha val="40000"/>
            </a:schemeClr>
          </a:glow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just"/>
          <a:r>
            <a: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</a:t>
          </a:r>
          <a:r>
            <a: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методические приёмы отсутствуют;  </a:t>
          </a:r>
          <a:endParaRPr lang="ru-RU" sz="24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5FD8DA5-2658-4B5B-8B9E-DE937D22827A}" type="parTrans" cxnId="{FEE6DDFF-2B43-46EB-A8C9-615C8CAF04D1}">
      <dgm:prSet/>
      <dgm:spPr/>
      <dgm:t>
        <a:bodyPr/>
        <a:lstStyle/>
        <a:p>
          <a:endParaRPr lang="ru-RU"/>
        </a:p>
      </dgm:t>
    </dgm:pt>
    <dgm:pt modelId="{6EA11CDB-22CB-41B4-8DCF-07187390B7CB}" type="sibTrans" cxnId="{FEE6DDFF-2B43-46EB-A8C9-615C8CAF04D1}">
      <dgm:prSet/>
      <dgm:spPr/>
      <dgm:t>
        <a:bodyPr/>
        <a:lstStyle/>
        <a:p>
          <a:endParaRPr lang="ru-RU"/>
        </a:p>
      </dgm:t>
    </dgm:pt>
    <dgm:pt modelId="{5B9CC9F9-6FCE-4242-8ED2-894E2B6D513D}" type="pres">
      <dgm:prSet presAssocID="{E369BF0F-AACE-4EE4-B55B-1E8833723D7C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33F87AC-8ACA-4919-8033-173F9393840D}" type="pres">
      <dgm:prSet presAssocID="{AB08D78B-F7F2-466F-B1B3-20B573C32FB0}" presName="parentLin" presStyleCnt="0"/>
      <dgm:spPr/>
    </dgm:pt>
    <dgm:pt modelId="{53787017-235A-4623-AA5F-E46C7A28F541}" type="pres">
      <dgm:prSet presAssocID="{AB08D78B-F7F2-466F-B1B3-20B573C32FB0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E1C98308-66EE-41F6-A9CD-A5C5244A5E7B}" type="pres">
      <dgm:prSet presAssocID="{AB08D78B-F7F2-466F-B1B3-20B573C32FB0}" presName="parentText" presStyleLbl="node1" presStyleIdx="0" presStyleCnt="4" custScaleX="142857" custScaleY="24312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FD22F59-F783-407F-8D82-24B8F6E918DB}" type="pres">
      <dgm:prSet presAssocID="{AB08D78B-F7F2-466F-B1B3-20B573C32FB0}" presName="negativeSpace" presStyleCnt="0"/>
      <dgm:spPr/>
    </dgm:pt>
    <dgm:pt modelId="{F2FB02D6-345E-4F9D-9097-C8E223F2B165}" type="pres">
      <dgm:prSet presAssocID="{AB08D78B-F7F2-466F-B1B3-20B573C32FB0}" presName="childText" presStyleLbl="conFgAcc1" presStyleIdx="0" presStyleCnt="4">
        <dgm:presLayoutVars>
          <dgm:bulletEnabled val="1"/>
        </dgm:presLayoutVars>
      </dgm:prSet>
      <dgm:spPr/>
    </dgm:pt>
    <dgm:pt modelId="{1215F52C-303F-4EE6-A67D-D0DD66EA7CB8}" type="pres">
      <dgm:prSet presAssocID="{3A93D1EF-BB9D-4B0D-803B-E06590B8425F}" presName="spaceBetweenRectangles" presStyleCnt="0"/>
      <dgm:spPr/>
    </dgm:pt>
    <dgm:pt modelId="{5C4002C9-E4A7-492D-9920-3E0272E1B2C4}" type="pres">
      <dgm:prSet presAssocID="{52D53960-5B96-44F4-A41D-645A25E662C7}" presName="parentLin" presStyleCnt="0"/>
      <dgm:spPr/>
    </dgm:pt>
    <dgm:pt modelId="{13F30457-9FC4-483D-9021-3B1364BCFEDD}" type="pres">
      <dgm:prSet presAssocID="{52D53960-5B96-44F4-A41D-645A25E662C7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5AD9DEA5-172C-43D5-9EF4-7F49F00397AC}" type="pres">
      <dgm:prSet presAssocID="{52D53960-5B96-44F4-A41D-645A25E662C7}" presName="parentText" presStyleLbl="node1" presStyleIdx="1" presStyleCnt="4" custScaleX="142857" custScaleY="19872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EEB365-AC20-4280-B9C5-F264CEBD29AF}" type="pres">
      <dgm:prSet presAssocID="{52D53960-5B96-44F4-A41D-645A25E662C7}" presName="negativeSpace" presStyleCnt="0"/>
      <dgm:spPr/>
    </dgm:pt>
    <dgm:pt modelId="{3FDED55D-004D-4155-8D33-98E045BBD39B}" type="pres">
      <dgm:prSet presAssocID="{52D53960-5B96-44F4-A41D-645A25E662C7}" presName="childText" presStyleLbl="conFgAcc1" presStyleIdx="1" presStyleCnt="4">
        <dgm:presLayoutVars>
          <dgm:bulletEnabled val="1"/>
        </dgm:presLayoutVars>
      </dgm:prSet>
      <dgm:spPr/>
    </dgm:pt>
    <dgm:pt modelId="{575D294A-46E8-442F-9629-619BB7A0ECD6}" type="pres">
      <dgm:prSet presAssocID="{AD5EE74F-76E1-48FD-9498-F8CFD9CF4650}" presName="spaceBetweenRectangles" presStyleCnt="0"/>
      <dgm:spPr/>
    </dgm:pt>
    <dgm:pt modelId="{615B2707-9466-4476-B8D0-4265E7AFF6F0}" type="pres">
      <dgm:prSet presAssocID="{5AAF5360-B6ED-4277-952F-ED8E896DC55D}" presName="parentLin" presStyleCnt="0"/>
      <dgm:spPr/>
    </dgm:pt>
    <dgm:pt modelId="{FB3D5324-B666-44C9-8952-4D90506B07C0}" type="pres">
      <dgm:prSet presAssocID="{5AAF5360-B6ED-4277-952F-ED8E896DC55D}" presName="parentLeftMargin" presStyleLbl="node1" presStyleIdx="1" presStyleCnt="4"/>
      <dgm:spPr/>
      <dgm:t>
        <a:bodyPr/>
        <a:lstStyle/>
        <a:p>
          <a:endParaRPr lang="ru-RU"/>
        </a:p>
      </dgm:t>
    </dgm:pt>
    <dgm:pt modelId="{30EBA795-5D4B-4D75-985F-F9F1519FBCC0}" type="pres">
      <dgm:prSet presAssocID="{5AAF5360-B6ED-4277-952F-ED8E896DC55D}" presName="parentText" presStyleLbl="node1" presStyleIdx="2" presStyleCnt="4" custScaleX="142857" custScaleY="236123" custLinFactNeighborX="5393" custLinFactNeighborY="-938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691D541-74E1-4C21-9904-953CAD11FB87}" type="pres">
      <dgm:prSet presAssocID="{5AAF5360-B6ED-4277-952F-ED8E896DC55D}" presName="negativeSpace" presStyleCnt="0"/>
      <dgm:spPr/>
    </dgm:pt>
    <dgm:pt modelId="{A1460F0C-BB71-4617-BF76-4833498060E7}" type="pres">
      <dgm:prSet presAssocID="{5AAF5360-B6ED-4277-952F-ED8E896DC55D}" presName="childText" presStyleLbl="conFgAcc1" presStyleIdx="2" presStyleCnt="4">
        <dgm:presLayoutVars>
          <dgm:bulletEnabled val="1"/>
        </dgm:presLayoutVars>
      </dgm:prSet>
      <dgm:spPr/>
    </dgm:pt>
    <dgm:pt modelId="{DA96CE90-0147-4AB9-848C-2A0D5BA492AB}" type="pres">
      <dgm:prSet presAssocID="{E78ED1C3-D87D-4D3F-9A8E-3BD1B47CB0BF}" presName="spaceBetweenRectangles" presStyleCnt="0"/>
      <dgm:spPr/>
    </dgm:pt>
    <dgm:pt modelId="{CCE348F1-D2F0-4905-9FA0-1B9795E35A26}" type="pres">
      <dgm:prSet presAssocID="{6F92DA5A-A6BA-417C-8EB2-4656975CBEDF}" presName="parentLin" presStyleCnt="0"/>
      <dgm:spPr/>
    </dgm:pt>
    <dgm:pt modelId="{ACAB7C08-D21B-446D-A46A-02F972A3C1AC}" type="pres">
      <dgm:prSet presAssocID="{6F92DA5A-A6BA-417C-8EB2-4656975CBEDF}" presName="parentLeftMargin" presStyleLbl="node1" presStyleIdx="2" presStyleCnt="4"/>
      <dgm:spPr/>
      <dgm:t>
        <a:bodyPr/>
        <a:lstStyle/>
        <a:p>
          <a:endParaRPr lang="ru-RU"/>
        </a:p>
      </dgm:t>
    </dgm:pt>
    <dgm:pt modelId="{F5931D71-5002-4561-8203-2013F5DBC0AA}" type="pres">
      <dgm:prSet presAssocID="{6F92DA5A-A6BA-417C-8EB2-4656975CBEDF}" presName="parentText" presStyleLbl="node1" presStyleIdx="3" presStyleCnt="4" custScaleX="142857" custScaleY="183750" custLinFactNeighborX="5393" custLinFactNeighborY="-1251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B6F3F1-B146-47EF-A942-9216AE623F16}" type="pres">
      <dgm:prSet presAssocID="{6F92DA5A-A6BA-417C-8EB2-4656975CBEDF}" presName="negativeSpace" presStyleCnt="0"/>
      <dgm:spPr/>
    </dgm:pt>
    <dgm:pt modelId="{EAA5F8AF-2F14-4B5B-9ED1-2C4DFE743229}" type="pres">
      <dgm:prSet presAssocID="{6F92DA5A-A6BA-417C-8EB2-4656975CBEDF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F65BC1E3-2CEC-414B-BCE0-A79132CB4E2B}" type="presOf" srcId="{5AAF5360-B6ED-4277-952F-ED8E896DC55D}" destId="{FB3D5324-B666-44C9-8952-4D90506B07C0}" srcOrd="0" destOrd="0" presId="urn:microsoft.com/office/officeart/2005/8/layout/list1"/>
    <dgm:cxn modelId="{9D152E3D-3866-42D3-81CB-1B3ABF8293B5}" srcId="{E369BF0F-AACE-4EE4-B55B-1E8833723D7C}" destId="{52D53960-5B96-44F4-A41D-645A25E662C7}" srcOrd="1" destOrd="0" parTransId="{3E357BF9-B1C3-4EF5-8763-7B747F8DB286}" sibTransId="{AD5EE74F-76E1-48FD-9498-F8CFD9CF4650}"/>
    <dgm:cxn modelId="{DFEE5AF3-E1B0-4E9F-9DF1-052D601DBF10}" type="presOf" srcId="{6F92DA5A-A6BA-417C-8EB2-4656975CBEDF}" destId="{F5931D71-5002-4561-8203-2013F5DBC0AA}" srcOrd="1" destOrd="0" presId="urn:microsoft.com/office/officeart/2005/8/layout/list1"/>
    <dgm:cxn modelId="{A864995F-A7F8-476C-9055-0476F9039BCA}" type="presOf" srcId="{6F92DA5A-A6BA-417C-8EB2-4656975CBEDF}" destId="{ACAB7C08-D21B-446D-A46A-02F972A3C1AC}" srcOrd="0" destOrd="0" presId="urn:microsoft.com/office/officeart/2005/8/layout/list1"/>
    <dgm:cxn modelId="{07BF256B-7124-4A78-9E59-BF7017371E54}" type="presOf" srcId="{E369BF0F-AACE-4EE4-B55B-1E8833723D7C}" destId="{5B9CC9F9-6FCE-4242-8ED2-894E2B6D513D}" srcOrd="0" destOrd="0" presId="urn:microsoft.com/office/officeart/2005/8/layout/list1"/>
    <dgm:cxn modelId="{9A0BD273-1151-42FC-8F47-98A0B6BD4691}" type="presOf" srcId="{AB08D78B-F7F2-466F-B1B3-20B573C32FB0}" destId="{53787017-235A-4623-AA5F-E46C7A28F541}" srcOrd="0" destOrd="0" presId="urn:microsoft.com/office/officeart/2005/8/layout/list1"/>
    <dgm:cxn modelId="{A02528C2-11E3-45C3-BC08-96D05254BB67}" type="presOf" srcId="{52D53960-5B96-44F4-A41D-645A25E662C7}" destId="{5AD9DEA5-172C-43D5-9EF4-7F49F00397AC}" srcOrd="1" destOrd="0" presId="urn:microsoft.com/office/officeart/2005/8/layout/list1"/>
    <dgm:cxn modelId="{45D5C03D-E3E2-4B56-B86C-D3AE9989DD28}" type="presOf" srcId="{AB08D78B-F7F2-466F-B1B3-20B573C32FB0}" destId="{E1C98308-66EE-41F6-A9CD-A5C5244A5E7B}" srcOrd="1" destOrd="0" presId="urn:microsoft.com/office/officeart/2005/8/layout/list1"/>
    <dgm:cxn modelId="{BFC594CD-D8AF-42EA-AA82-7BEB04054806}" type="presOf" srcId="{52D53960-5B96-44F4-A41D-645A25E662C7}" destId="{13F30457-9FC4-483D-9021-3B1364BCFEDD}" srcOrd="0" destOrd="0" presId="urn:microsoft.com/office/officeart/2005/8/layout/list1"/>
    <dgm:cxn modelId="{FEE6DDFF-2B43-46EB-A8C9-615C8CAF04D1}" srcId="{E369BF0F-AACE-4EE4-B55B-1E8833723D7C}" destId="{6F92DA5A-A6BA-417C-8EB2-4656975CBEDF}" srcOrd="3" destOrd="0" parTransId="{45FD8DA5-2658-4B5B-8B9E-DE937D22827A}" sibTransId="{6EA11CDB-22CB-41B4-8DCF-07187390B7CB}"/>
    <dgm:cxn modelId="{E24EE335-6EE5-4CEF-BDB0-A76D79B23423}" srcId="{E369BF0F-AACE-4EE4-B55B-1E8833723D7C}" destId="{AB08D78B-F7F2-466F-B1B3-20B573C32FB0}" srcOrd="0" destOrd="0" parTransId="{DEF8C971-1EEC-4429-A3E6-68B54F38C19F}" sibTransId="{3A93D1EF-BB9D-4B0D-803B-E06590B8425F}"/>
    <dgm:cxn modelId="{F800C389-1509-44AC-ACB5-B2CFBF4C20C7}" type="presOf" srcId="{5AAF5360-B6ED-4277-952F-ED8E896DC55D}" destId="{30EBA795-5D4B-4D75-985F-F9F1519FBCC0}" srcOrd="1" destOrd="0" presId="urn:microsoft.com/office/officeart/2005/8/layout/list1"/>
    <dgm:cxn modelId="{275F1D76-9605-4B1B-9E86-A136F800947F}" srcId="{E369BF0F-AACE-4EE4-B55B-1E8833723D7C}" destId="{5AAF5360-B6ED-4277-952F-ED8E896DC55D}" srcOrd="2" destOrd="0" parTransId="{62E0CBCB-0862-4D3C-BF06-864524E7B6E7}" sibTransId="{E78ED1C3-D87D-4D3F-9A8E-3BD1B47CB0BF}"/>
    <dgm:cxn modelId="{7B4B2EBC-FB61-46D7-A6E5-973724EE84FC}" type="presParOf" srcId="{5B9CC9F9-6FCE-4242-8ED2-894E2B6D513D}" destId="{833F87AC-8ACA-4919-8033-173F9393840D}" srcOrd="0" destOrd="0" presId="urn:microsoft.com/office/officeart/2005/8/layout/list1"/>
    <dgm:cxn modelId="{C8A0519D-0EB3-4FCF-8F3E-D039BBFB177C}" type="presParOf" srcId="{833F87AC-8ACA-4919-8033-173F9393840D}" destId="{53787017-235A-4623-AA5F-E46C7A28F541}" srcOrd="0" destOrd="0" presId="urn:microsoft.com/office/officeart/2005/8/layout/list1"/>
    <dgm:cxn modelId="{871E8264-CAFD-479F-84CE-97AE420A6721}" type="presParOf" srcId="{833F87AC-8ACA-4919-8033-173F9393840D}" destId="{E1C98308-66EE-41F6-A9CD-A5C5244A5E7B}" srcOrd="1" destOrd="0" presId="urn:microsoft.com/office/officeart/2005/8/layout/list1"/>
    <dgm:cxn modelId="{F38B3F4F-ABA6-40CC-AB9F-4F3A17072AA2}" type="presParOf" srcId="{5B9CC9F9-6FCE-4242-8ED2-894E2B6D513D}" destId="{9FD22F59-F783-407F-8D82-24B8F6E918DB}" srcOrd="1" destOrd="0" presId="urn:microsoft.com/office/officeart/2005/8/layout/list1"/>
    <dgm:cxn modelId="{9A838DF1-13F8-4E35-A354-DEE4C30882DF}" type="presParOf" srcId="{5B9CC9F9-6FCE-4242-8ED2-894E2B6D513D}" destId="{F2FB02D6-345E-4F9D-9097-C8E223F2B165}" srcOrd="2" destOrd="0" presId="urn:microsoft.com/office/officeart/2005/8/layout/list1"/>
    <dgm:cxn modelId="{3C508B14-C07F-4857-B054-58ACF01ECB9D}" type="presParOf" srcId="{5B9CC9F9-6FCE-4242-8ED2-894E2B6D513D}" destId="{1215F52C-303F-4EE6-A67D-D0DD66EA7CB8}" srcOrd="3" destOrd="0" presId="urn:microsoft.com/office/officeart/2005/8/layout/list1"/>
    <dgm:cxn modelId="{14D51A02-40F0-4116-B6B2-F7BE309AA268}" type="presParOf" srcId="{5B9CC9F9-6FCE-4242-8ED2-894E2B6D513D}" destId="{5C4002C9-E4A7-492D-9920-3E0272E1B2C4}" srcOrd="4" destOrd="0" presId="urn:microsoft.com/office/officeart/2005/8/layout/list1"/>
    <dgm:cxn modelId="{BA471EC3-6B81-4233-9E8C-3124051B0FDA}" type="presParOf" srcId="{5C4002C9-E4A7-492D-9920-3E0272E1B2C4}" destId="{13F30457-9FC4-483D-9021-3B1364BCFEDD}" srcOrd="0" destOrd="0" presId="urn:microsoft.com/office/officeart/2005/8/layout/list1"/>
    <dgm:cxn modelId="{7B0B15FC-E47C-4CD5-9851-F8A5EBB5E98B}" type="presParOf" srcId="{5C4002C9-E4A7-492D-9920-3E0272E1B2C4}" destId="{5AD9DEA5-172C-43D5-9EF4-7F49F00397AC}" srcOrd="1" destOrd="0" presId="urn:microsoft.com/office/officeart/2005/8/layout/list1"/>
    <dgm:cxn modelId="{EBAEA6B9-19C2-4C1E-9294-EFC105DB3FDF}" type="presParOf" srcId="{5B9CC9F9-6FCE-4242-8ED2-894E2B6D513D}" destId="{2EEEB365-AC20-4280-B9C5-F264CEBD29AF}" srcOrd="5" destOrd="0" presId="urn:microsoft.com/office/officeart/2005/8/layout/list1"/>
    <dgm:cxn modelId="{742A2F23-0420-4448-9B02-0E4D12740DC0}" type="presParOf" srcId="{5B9CC9F9-6FCE-4242-8ED2-894E2B6D513D}" destId="{3FDED55D-004D-4155-8D33-98E045BBD39B}" srcOrd="6" destOrd="0" presId="urn:microsoft.com/office/officeart/2005/8/layout/list1"/>
    <dgm:cxn modelId="{4F94A0FB-3BAA-4DA5-A04E-FD541274657A}" type="presParOf" srcId="{5B9CC9F9-6FCE-4242-8ED2-894E2B6D513D}" destId="{575D294A-46E8-442F-9629-619BB7A0ECD6}" srcOrd="7" destOrd="0" presId="urn:microsoft.com/office/officeart/2005/8/layout/list1"/>
    <dgm:cxn modelId="{7235AC7F-ECEB-47E6-85CD-3BF30D747A65}" type="presParOf" srcId="{5B9CC9F9-6FCE-4242-8ED2-894E2B6D513D}" destId="{615B2707-9466-4476-B8D0-4265E7AFF6F0}" srcOrd="8" destOrd="0" presId="urn:microsoft.com/office/officeart/2005/8/layout/list1"/>
    <dgm:cxn modelId="{B4F849A1-D9A2-49C5-9182-476D06E29FDB}" type="presParOf" srcId="{615B2707-9466-4476-B8D0-4265E7AFF6F0}" destId="{FB3D5324-B666-44C9-8952-4D90506B07C0}" srcOrd="0" destOrd="0" presId="urn:microsoft.com/office/officeart/2005/8/layout/list1"/>
    <dgm:cxn modelId="{53B91368-1A87-457E-9F22-E2272DE784EA}" type="presParOf" srcId="{615B2707-9466-4476-B8D0-4265E7AFF6F0}" destId="{30EBA795-5D4B-4D75-985F-F9F1519FBCC0}" srcOrd="1" destOrd="0" presId="urn:microsoft.com/office/officeart/2005/8/layout/list1"/>
    <dgm:cxn modelId="{E9B5A967-0614-4033-AB77-77A9FE0D9846}" type="presParOf" srcId="{5B9CC9F9-6FCE-4242-8ED2-894E2B6D513D}" destId="{8691D541-74E1-4C21-9904-953CAD11FB87}" srcOrd="9" destOrd="0" presId="urn:microsoft.com/office/officeart/2005/8/layout/list1"/>
    <dgm:cxn modelId="{89E2378D-C494-48C4-B39D-4914AF75B56A}" type="presParOf" srcId="{5B9CC9F9-6FCE-4242-8ED2-894E2B6D513D}" destId="{A1460F0C-BB71-4617-BF76-4833498060E7}" srcOrd="10" destOrd="0" presId="urn:microsoft.com/office/officeart/2005/8/layout/list1"/>
    <dgm:cxn modelId="{6692CE90-C79E-491E-9B51-6515E9CABC86}" type="presParOf" srcId="{5B9CC9F9-6FCE-4242-8ED2-894E2B6D513D}" destId="{DA96CE90-0147-4AB9-848C-2A0D5BA492AB}" srcOrd="11" destOrd="0" presId="urn:microsoft.com/office/officeart/2005/8/layout/list1"/>
    <dgm:cxn modelId="{D30D79C1-ABB2-40B3-A847-8659D2FC5B5A}" type="presParOf" srcId="{5B9CC9F9-6FCE-4242-8ED2-894E2B6D513D}" destId="{CCE348F1-D2F0-4905-9FA0-1B9795E35A26}" srcOrd="12" destOrd="0" presId="urn:microsoft.com/office/officeart/2005/8/layout/list1"/>
    <dgm:cxn modelId="{31616442-D980-4EA3-82A9-0E14D1164F33}" type="presParOf" srcId="{CCE348F1-D2F0-4905-9FA0-1B9795E35A26}" destId="{ACAB7C08-D21B-446D-A46A-02F972A3C1AC}" srcOrd="0" destOrd="0" presId="urn:microsoft.com/office/officeart/2005/8/layout/list1"/>
    <dgm:cxn modelId="{7CBE60DE-FE11-4215-B792-2B8E9DFFD8F4}" type="presParOf" srcId="{CCE348F1-D2F0-4905-9FA0-1B9795E35A26}" destId="{F5931D71-5002-4561-8203-2013F5DBC0AA}" srcOrd="1" destOrd="0" presId="urn:microsoft.com/office/officeart/2005/8/layout/list1"/>
    <dgm:cxn modelId="{E51E4390-9A5A-453E-B6D6-E9D94A709309}" type="presParOf" srcId="{5B9CC9F9-6FCE-4242-8ED2-894E2B6D513D}" destId="{F8B6F3F1-B146-47EF-A942-9216AE623F16}" srcOrd="13" destOrd="0" presId="urn:microsoft.com/office/officeart/2005/8/layout/list1"/>
    <dgm:cxn modelId="{D26BF3A2-26E8-4207-8B36-8715301F29EE}" type="presParOf" srcId="{5B9CC9F9-6FCE-4242-8ED2-894E2B6D513D}" destId="{EAA5F8AF-2F14-4B5B-9ED1-2C4DFE743229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369BF0F-AACE-4EE4-B55B-1E8833723D7C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B08D78B-F7F2-466F-B1B3-20B573C32FB0}">
      <dgm:prSet phldrT="[Текст]" custT="1"/>
      <dgm:spPr>
        <a:solidFill>
          <a:srgbClr val="001010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</a:t>
          </a:r>
          <a:r>
            <a: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контекст отражен в работе; </a:t>
          </a:r>
          <a:endParaRPr lang="ru-RU" sz="28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EF8C971-1EEC-4429-A3E6-68B54F38C19F}" type="parTrans" cxnId="{E24EE335-6EE5-4CEF-BDB0-A76D79B23423}">
      <dgm:prSet/>
      <dgm:spPr/>
      <dgm:t>
        <a:bodyPr/>
        <a:lstStyle/>
        <a:p>
          <a:endParaRPr lang="ru-RU"/>
        </a:p>
      </dgm:t>
    </dgm:pt>
    <dgm:pt modelId="{3A93D1EF-BB9D-4B0D-803B-E06590B8425F}" type="sibTrans" cxnId="{E24EE335-6EE5-4CEF-BDB0-A76D79B23423}">
      <dgm:prSet/>
      <dgm:spPr/>
      <dgm:t>
        <a:bodyPr/>
        <a:lstStyle/>
        <a:p>
          <a:endParaRPr lang="ru-RU"/>
        </a:p>
      </dgm:t>
    </dgm:pt>
    <dgm:pt modelId="{52D53960-5B96-44F4-A41D-645A25E662C7}">
      <dgm:prSet phldrT="[Текст]" custT="1"/>
      <dgm:spPr>
        <a:solidFill>
          <a:srgbClr val="002726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just"/>
          <a:r>
            <a: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</a:t>
          </a:r>
          <a:r>
            <a: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контекст не полностью отражен в работе (не более 2 замечаний); </a:t>
          </a:r>
        </a:p>
      </dgm:t>
    </dgm:pt>
    <dgm:pt modelId="{3E357BF9-B1C3-4EF5-8763-7B747F8DB286}" type="parTrans" cxnId="{9D152E3D-3866-42D3-81CB-1B3ABF8293B5}">
      <dgm:prSet/>
      <dgm:spPr/>
      <dgm:t>
        <a:bodyPr/>
        <a:lstStyle/>
        <a:p>
          <a:endParaRPr lang="ru-RU"/>
        </a:p>
      </dgm:t>
    </dgm:pt>
    <dgm:pt modelId="{AD5EE74F-76E1-48FD-9498-F8CFD9CF4650}" type="sibTrans" cxnId="{9D152E3D-3866-42D3-81CB-1B3ABF8293B5}">
      <dgm:prSet/>
      <dgm:spPr/>
      <dgm:t>
        <a:bodyPr/>
        <a:lstStyle/>
        <a:p>
          <a:endParaRPr lang="ru-RU"/>
        </a:p>
      </dgm:t>
    </dgm:pt>
    <dgm:pt modelId="{5AAF5360-B6ED-4277-952F-ED8E896DC55D}">
      <dgm:prSet phldrT="[Текст]" custT="1"/>
      <dgm:spPr>
        <a:solidFill>
          <a:srgbClr val="005856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just"/>
          <a:r>
            <a:rPr lang="ru-RU" sz="2800" b="1" dirty="0" smtClean="0"/>
            <a:t>      </a:t>
          </a:r>
          <a:r>
            <a: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контекст не полностью отражен в работе (3 и более замечаний); </a:t>
          </a:r>
        </a:p>
      </dgm:t>
    </dgm:pt>
    <dgm:pt modelId="{62E0CBCB-0862-4D3C-BF06-864524E7B6E7}" type="parTrans" cxnId="{275F1D76-9605-4B1B-9E86-A136F800947F}">
      <dgm:prSet/>
      <dgm:spPr/>
      <dgm:t>
        <a:bodyPr/>
        <a:lstStyle/>
        <a:p>
          <a:endParaRPr lang="ru-RU"/>
        </a:p>
      </dgm:t>
    </dgm:pt>
    <dgm:pt modelId="{E78ED1C3-D87D-4D3F-9A8E-3BD1B47CB0BF}" type="sibTrans" cxnId="{275F1D76-9605-4B1B-9E86-A136F800947F}">
      <dgm:prSet/>
      <dgm:spPr/>
      <dgm:t>
        <a:bodyPr/>
        <a:lstStyle/>
        <a:p>
          <a:endParaRPr lang="ru-RU"/>
        </a:p>
      </dgm:t>
    </dgm:pt>
    <dgm:pt modelId="{6F92DA5A-A6BA-417C-8EB2-4656975CBEDF}">
      <dgm:prSet phldrT="[Текст]" custT="1"/>
      <dgm:spPr>
        <a:solidFill>
          <a:srgbClr val="00827F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ru-RU" sz="28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</a:t>
          </a:r>
          <a:r>
            <a: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контекст в работе не отражен;  </a:t>
          </a:r>
          <a:endParaRPr lang="ru-RU" sz="28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5FD8DA5-2658-4B5B-8B9E-DE937D22827A}" type="parTrans" cxnId="{FEE6DDFF-2B43-46EB-A8C9-615C8CAF04D1}">
      <dgm:prSet/>
      <dgm:spPr/>
      <dgm:t>
        <a:bodyPr/>
        <a:lstStyle/>
        <a:p>
          <a:endParaRPr lang="ru-RU"/>
        </a:p>
      </dgm:t>
    </dgm:pt>
    <dgm:pt modelId="{6EA11CDB-22CB-41B4-8DCF-07187390B7CB}" type="sibTrans" cxnId="{FEE6DDFF-2B43-46EB-A8C9-615C8CAF04D1}">
      <dgm:prSet/>
      <dgm:spPr/>
      <dgm:t>
        <a:bodyPr/>
        <a:lstStyle/>
        <a:p>
          <a:endParaRPr lang="ru-RU"/>
        </a:p>
      </dgm:t>
    </dgm:pt>
    <dgm:pt modelId="{5B9CC9F9-6FCE-4242-8ED2-894E2B6D513D}" type="pres">
      <dgm:prSet presAssocID="{E369BF0F-AACE-4EE4-B55B-1E8833723D7C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33F87AC-8ACA-4919-8033-173F9393840D}" type="pres">
      <dgm:prSet presAssocID="{AB08D78B-F7F2-466F-B1B3-20B573C32FB0}" presName="parentLin" presStyleCnt="0"/>
      <dgm:spPr/>
    </dgm:pt>
    <dgm:pt modelId="{53787017-235A-4623-AA5F-E46C7A28F541}" type="pres">
      <dgm:prSet presAssocID="{AB08D78B-F7F2-466F-B1B3-20B573C32FB0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E1C98308-66EE-41F6-A9CD-A5C5244A5E7B}" type="pres">
      <dgm:prSet presAssocID="{AB08D78B-F7F2-466F-B1B3-20B573C32FB0}" presName="parentText" presStyleLbl="node1" presStyleIdx="0" presStyleCnt="4" custScaleX="142857" custScaleY="24312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FD22F59-F783-407F-8D82-24B8F6E918DB}" type="pres">
      <dgm:prSet presAssocID="{AB08D78B-F7F2-466F-B1B3-20B573C32FB0}" presName="negativeSpace" presStyleCnt="0"/>
      <dgm:spPr/>
    </dgm:pt>
    <dgm:pt modelId="{F2FB02D6-345E-4F9D-9097-C8E223F2B165}" type="pres">
      <dgm:prSet presAssocID="{AB08D78B-F7F2-466F-B1B3-20B573C32FB0}" presName="childText" presStyleLbl="conFgAcc1" presStyleIdx="0" presStyleCnt="4">
        <dgm:presLayoutVars>
          <dgm:bulletEnabled val="1"/>
        </dgm:presLayoutVars>
      </dgm:prSet>
      <dgm:spPr/>
    </dgm:pt>
    <dgm:pt modelId="{1215F52C-303F-4EE6-A67D-D0DD66EA7CB8}" type="pres">
      <dgm:prSet presAssocID="{3A93D1EF-BB9D-4B0D-803B-E06590B8425F}" presName="spaceBetweenRectangles" presStyleCnt="0"/>
      <dgm:spPr/>
    </dgm:pt>
    <dgm:pt modelId="{5C4002C9-E4A7-492D-9920-3E0272E1B2C4}" type="pres">
      <dgm:prSet presAssocID="{52D53960-5B96-44F4-A41D-645A25E662C7}" presName="parentLin" presStyleCnt="0"/>
      <dgm:spPr/>
    </dgm:pt>
    <dgm:pt modelId="{13F30457-9FC4-483D-9021-3B1364BCFEDD}" type="pres">
      <dgm:prSet presAssocID="{52D53960-5B96-44F4-A41D-645A25E662C7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5AD9DEA5-172C-43D5-9EF4-7F49F00397AC}" type="pres">
      <dgm:prSet presAssocID="{52D53960-5B96-44F4-A41D-645A25E662C7}" presName="parentText" presStyleLbl="node1" presStyleIdx="1" presStyleCnt="4" custScaleX="142857" custScaleY="19872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EEB365-AC20-4280-B9C5-F264CEBD29AF}" type="pres">
      <dgm:prSet presAssocID="{52D53960-5B96-44F4-A41D-645A25E662C7}" presName="negativeSpace" presStyleCnt="0"/>
      <dgm:spPr/>
    </dgm:pt>
    <dgm:pt modelId="{3FDED55D-004D-4155-8D33-98E045BBD39B}" type="pres">
      <dgm:prSet presAssocID="{52D53960-5B96-44F4-A41D-645A25E662C7}" presName="childText" presStyleLbl="conFgAcc1" presStyleIdx="1" presStyleCnt="4">
        <dgm:presLayoutVars>
          <dgm:bulletEnabled val="1"/>
        </dgm:presLayoutVars>
      </dgm:prSet>
      <dgm:spPr/>
    </dgm:pt>
    <dgm:pt modelId="{575D294A-46E8-442F-9629-619BB7A0ECD6}" type="pres">
      <dgm:prSet presAssocID="{AD5EE74F-76E1-48FD-9498-F8CFD9CF4650}" presName="spaceBetweenRectangles" presStyleCnt="0"/>
      <dgm:spPr/>
    </dgm:pt>
    <dgm:pt modelId="{615B2707-9466-4476-B8D0-4265E7AFF6F0}" type="pres">
      <dgm:prSet presAssocID="{5AAF5360-B6ED-4277-952F-ED8E896DC55D}" presName="parentLin" presStyleCnt="0"/>
      <dgm:spPr/>
    </dgm:pt>
    <dgm:pt modelId="{FB3D5324-B666-44C9-8952-4D90506B07C0}" type="pres">
      <dgm:prSet presAssocID="{5AAF5360-B6ED-4277-952F-ED8E896DC55D}" presName="parentLeftMargin" presStyleLbl="node1" presStyleIdx="1" presStyleCnt="4"/>
      <dgm:spPr/>
      <dgm:t>
        <a:bodyPr/>
        <a:lstStyle/>
        <a:p>
          <a:endParaRPr lang="ru-RU"/>
        </a:p>
      </dgm:t>
    </dgm:pt>
    <dgm:pt modelId="{30EBA795-5D4B-4D75-985F-F9F1519FBCC0}" type="pres">
      <dgm:prSet presAssocID="{5AAF5360-B6ED-4277-952F-ED8E896DC55D}" presName="parentText" presStyleLbl="node1" presStyleIdx="2" presStyleCnt="4" custScaleX="142857" custScaleY="23612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691D541-74E1-4C21-9904-953CAD11FB87}" type="pres">
      <dgm:prSet presAssocID="{5AAF5360-B6ED-4277-952F-ED8E896DC55D}" presName="negativeSpace" presStyleCnt="0"/>
      <dgm:spPr/>
    </dgm:pt>
    <dgm:pt modelId="{A1460F0C-BB71-4617-BF76-4833498060E7}" type="pres">
      <dgm:prSet presAssocID="{5AAF5360-B6ED-4277-952F-ED8E896DC55D}" presName="childText" presStyleLbl="conFgAcc1" presStyleIdx="2" presStyleCnt="4">
        <dgm:presLayoutVars>
          <dgm:bulletEnabled val="1"/>
        </dgm:presLayoutVars>
      </dgm:prSet>
      <dgm:spPr/>
    </dgm:pt>
    <dgm:pt modelId="{DA96CE90-0147-4AB9-848C-2A0D5BA492AB}" type="pres">
      <dgm:prSet presAssocID="{E78ED1C3-D87D-4D3F-9A8E-3BD1B47CB0BF}" presName="spaceBetweenRectangles" presStyleCnt="0"/>
      <dgm:spPr/>
    </dgm:pt>
    <dgm:pt modelId="{CCE348F1-D2F0-4905-9FA0-1B9795E35A26}" type="pres">
      <dgm:prSet presAssocID="{6F92DA5A-A6BA-417C-8EB2-4656975CBEDF}" presName="parentLin" presStyleCnt="0"/>
      <dgm:spPr/>
    </dgm:pt>
    <dgm:pt modelId="{ACAB7C08-D21B-446D-A46A-02F972A3C1AC}" type="pres">
      <dgm:prSet presAssocID="{6F92DA5A-A6BA-417C-8EB2-4656975CBEDF}" presName="parentLeftMargin" presStyleLbl="node1" presStyleIdx="2" presStyleCnt="4"/>
      <dgm:spPr/>
      <dgm:t>
        <a:bodyPr/>
        <a:lstStyle/>
        <a:p>
          <a:endParaRPr lang="ru-RU"/>
        </a:p>
      </dgm:t>
    </dgm:pt>
    <dgm:pt modelId="{F5931D71-5002-4561-8203-2013F5DBC0AA}" type="pres">
      <dgm:prSet presAssocID="{6F92DA5A-A6BA-417C-8EB2-4656975CBEDF}" presName="parentText" presStyleLbl="node1" presStyleIdx="3" presStyleCnt="4" custScaleX="142857" custScaleY="18375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B6F3F1-B146-47EF-A942-9216AE623F16}" type="pres">
      <dgm:prSet presAssocID="{6F92DA5A-A6BA-417C-8EB2-4656975CBEDF}" presName="negativeSpace" presStyleCnt="0"/>
      <dgm:spPr/>
    </dgm:pt>
    <dgm:pt modelId="{EAA5F8AF-2F14-4B5B-9ED1-2C4DFE743229}" type="pres">
      <dgm:prSet presAssocID="{6F92DA5A-A6BA-417C-8EB2-4656975CBEDF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F65BC1E3-2CEC-414B-BCE0-A79132CB4E2B}" type="presOf" srcId="{5AAF5360-B6ED-4277-952F-ED8E896DC55D}" destId="{FB3D5324-B666-44C9-8952-4D90506B07C0}" srcOrd="0" destOrd="0" presId="urn:microsoft.com/office/officeart/2005/8/layout/list1"/>
    <dgm:cxn modelId="{9D152E3D-3866-42D3-81CB-1B3ABF8293B5}" srcId="{E369BF0F-AACE-4EE4-B55B-1E8833723D7C}" destId="{52D53960-5B96-44F4-A41D-645A25E662C7}" srcOrd="1" destOrd="0" parTransId="{3E357BF9-B1C3-4EF5-8763-7B747F8DB286}" sibTransId="{AD5EE74F-76E1-48FD-9498-F8CFD9CF4650}"/>
    <dgm:cxn modelId="{DFEE5AF3-E1B0-4E9F-9DF1-052D601DBF10}" type="presOf" srcId="{6F92DA5A-A6BA-417C-8EB2-4656975CBEDF}" destId="{F5931D71-5002-4561-8203-2013F5DBC0AA}" srcOrd="1" destOrd="0" presId="urn:microsoft.com/office/officeart/2005/8/layout/list1"/>
    <dgm:cxn modelId="{A864995F-A7F8-476C-9055-0476F9039BCA}" type="presOf" srcId="{6F92DA5A-A6BA-417C-8EB2-4656975CBEDF}" destId="{ACAB7C08-D21B-446D-A46A-02F972A3C1AC}" srcOrd="0" destOrd="0" presId="urn:microsoft.com/office/officeart/2005/8/layout/list1"/>
    <dgm:cxn modelId="{07BF256B-7124-4A78-9E59-BF7017371E54}" type="presOf" srcId="{E369BF0F-AACE-4EE4-B55B-1E8833723D7C}" destId="{5B9CC9F9-6FCE-4242-8ED2-894E2B6D513D}" srcOrd="0" destOrd="0" presId="urn:microsoft.com/office/officeart/2005/8/layout/list1"/>
    <dgm:cxn modelId="{9A0BD273-1151-42FC-8F47-98A0B6BD4691}" type="presOf" srcId="{AB08D78B-F7F2-466F-B1B3-20B573C32FB0}" destId="{53787017-235A-4623-AA5F-E46C7A28F541}" srcOrd="0" destOrd="0" presId="urn:microsoft.com/office/officeart/2005/8/layout/list1"/>
    <dgm:cxn modelId="{A02528C2-11E3-45C3-BC08-96D05254BB67}" type="presOf" srcId="{52D53960-5B96-44F4-A41D-645A25E662C7}" destId="{5AD9DEA5-172C-43D5-9EF4-7F49F00397AC}" srcOrd="1" destOrd="0" presId="urn:microsoft.com/office/officeart/2005/8/layout/list1"/>
    <dgm:cxn modelId="{45D5C03D-E3E2-4B56-B86C-D3AE9989DD28}" type="presOf" srcId="{AB08D78B-F7F2-466F-B1B3-20B573C32FB0}" destId="{E1C98308-66EE-41F6-A9CD-A5C5244A5E7B}" srcOrd="1" destOrd="0" presId="urn:microsoft.com/office/officeart/2005/8/layout/list1"/>
    <dgm:cxn modelId="{BFC594CD-D8AF-42EA-AA82-7BEB04054806}" type="presOf" srcId="{52D53960-5B96-44F4-A41D-645A25E662C7}" destId="{13F30457-9FC4-483D-9021-3B1364BCFEDD}" srcOrd="0" destOrd="0" presId="urn:microsoft.com/office/officeart/2005/8/layout/list1"/>
    <dgm:cxn modelId="{FEE6DDFF-2B43-46EB-A8C9-615C8CAF04D1}" srcId="{E369BF0F-AACE-4EE4-B55B-1E8833723D7C}" destId="{6F92DA5A-A6BA-417C-8EB2-4656975CBEDF}" srcOrd="3" destOrd="0" parTransId="{45FD8DA5-2658-4B5B-8B9E-DE937D22827A}" sibTransId="{6EA11CDB-22CB-41B4-8DCF-07187390B7CB}"/>
    <dgm:cxn modelId="{E24EE335-6EE5-4CEF-BDB0-A76D79B23423}" srcId="{E369BF0F-AACE-4EE4-B55B-1E8833723D7C}" destId="{AB08D78B-F7F2-466F-B1B3-20B573C32FB0}" srcOrd="0" destOrd="0" parTransId="{DEF8C971-1EEC-4429-A3E6-68B54F38C19F}" sibTransId="{3A93D1EF-BB9D-4B0D-803B-E06590B8425F}"/>
    <dgm:cxn modelId="{F800C389-1509-44AC-ACB5-B2CFBF4C20C7}" type="presOf" srcId="{5AAF5360-B6ED-4277-952F-ED8E896DC55D}" destId="{30EBA795-5D4B-4D75-985F-F9F1519FBCC0}" srcOrd="1" destOrd="0" presId="urn:microsoft.com/office/officeart/2005/8/layout/list1"/>
    <dgm:cxn modelId="{275F1D76-9605-4B1B-9E86-A136F800947F}" srcId="{E369BF0F-AACE-4EE4-B55B-1E8833723D7C}" destId="{5AAF5360-B6ED-4277-952F-ED8E896DC55D}" srcOrd="2" destOrd="0" parTransId="{62E0CBCB-0862-4D3C-BF06-864524E7B6E7}" sibTransId="{E78ED1C3-D87D-4D3F-9A8E-3BD1B47CB0BF}"/>
    <dgm:cxn modelId="{7B4B2EBC-FB61-46D7-A6E5-973724EE84FC}" type="presParOf" srcId="{5B9CC9F9-6FCE-4242-8ED2-894E2B6D513D}" destId="{833F87AC-8ACA-4919-8033-173F9393840D}" srcOrd="0" destOrd="0" presId="urn:microsoft.com/office/officeart/2005/8/layout/list1"/>
    <dgm:cxn modelId="{C8A0519D-0EB3-4FCF-8F3E-D039BBFB177C}" type="presParOf" srcId="{833F87AC-8ACA-4919-8033-173F9393840D}" destId="{53787017-235A-4623-AA5F-E46C7A28F541}" srcOrd="0" destOrd="0" presId="urn:microsoft.com/office/officeart/2005/8/layout/list1"/>
    <dgm:cxn modelId="{871E8264-CAFD-479F-84CE-97AE420A6721}" type="presParOf" srcId="{833F87AC-8ACA-4919-8033-173F9393840D}" destId="{E1C98308-66EE-41F6-A9CD-A5C5244A5E7B}" srcOrd="1" destOrd="0" presId="urn:microsoft.com/office/officeart/2005/8/layout/list1"/>
    <dgm:cxn modelId="{F38B3F4F-ABA6-40CC-AB9F-4F3A17072AA2}" type="presParOf" srcId="{5B9CC9F9-6FCE-4242-8ED2-894E2B6D513D}" destId="{9FD22F59-F783-407F-8D82-24B8F6E918DB}" srcOrd="1" destOrd="0" presId="urn:microsoft.com/office/officeart/2005/8/layout/list1"/>
    <dgm:cxn modelId="{9A838DF1-13F8-4E35-A354-DEE4C30882DF}" type="presParOf" srcId="{5B9CC9F9-6FCE-4242-8ED2-894E2B6D513D}" destId="{F2FB02D6-345E-4F9D-9097-C8E223F2B165}" srcOrd="2" destOrd="0" presId="urn:microsoft.com/office/officeart/2005/8/layout/list1"/>
    <dgm:cxn modelId="{3C508B14-C07F-4857-B054-58ACF01ECB9D}" type="presParOf" srcId="{5B9CC9F9-6FCE-4242-8ED2-894E2B6D513D}" destId="{1215F52C-303F-4EE6-A67D-D0DD66EA7CB8}" srcOrd="3" destOrd="0" presId="urn:microsoft.com/office/officeart/2005/8/layout/list1"/>
    <dgm:cxn modelId="{14D51A02-40F0-4116-B6B2-F7BE309AA268}" type="presParOf" srcId="{5B9CC9F9-6FCE-4242-8ED2-894E2B6D513D}" destId="{5C4002C9-E4A7-492D-9920-3E0272E1B2C4}" srcOrd="4" destOrd="0" presId="urn:microsoft.com/office/officeart/2005/8/layout/list1"/>
    <dgm:cxn modelId="{BA471EC3-6B81-4233-9E8C-3124051B0FDA}" type="presParOf" srcId="{5C4002C9-E4A7-492D-9920-3E0272E1B2C4}" destId="{13F30457-9FC4-483D-9021-3B1364BCFEDD}" srcOrd="0" destOrd="0" presId="urn:microsoft.com/office/officeart/2005/8/layout/list1"/>
    <dgm:cxn modelId="{7B0B15FC-E47C-4CD5-9851-F8A5EBB5E98B}" type="presParOf" srcId="{5C4002C9-E4A7-492D-9920-3E0272E1B2C4}" destId="{5AD9DEA5-172C-43D5-9EF4-7F49F00397AC}" srcOrd="1" destOrd="0" presId="urn:microsoft.com/office/officeart/2005/8/layout/list1"/>
    <dgm:cxn modelId="{EBAEA6B9-19C2-4C1E-9294-EFC105DB3FDF}" type="presParOf" srcId="{5B9CC9F9-6FCE-4242-8ED2-894E2B6D513D}" destId="{2EEEB365-AC20-4280-B9C5-F264CEBD29AF}" srcOrd="5" destOrd="0" presId="urn:microsoft.com/office/officeart/2005/8/layout/list1"/>
    <dgm:cxn modelId="{742A2F23-0420-4448-9B02-0E4D12740DC0}" type="presParOf" srcId="{5B9CC9F9-6FCE-4242-8ED2-894E2B6D513D}" destId="{3FDED55D-004D-4155-8D33-98E045BBD39B}" srcOrd="6" destOrd="0" presId="urn:microsoft.com/office/officeart/2005/8/layout/list1"/>
    <dgm:cxn modelId="{4F94A0FB-3BAA-4DA5-A04E-FD541274657A}" type="presParOf" srcId="{5B9CC9F9-6FCE-4242-8ED2-894E2B6D513D}" destId="{575D294A-46E8-442F-9629-619BB7A0ECD6}" srcOrd="7" destOrd="0" presId="urn:microsoft.com/office/officeart/2005/8/layout/list1"/>
    <dgm:cxn modelId="{7235AC7F-ECEB-47E6-85CD-3BF30D747A65}" type="presParOf" srcId="{5B9CC9F9-6FCE-4242-8ED2-894E2B6D513D}" destId="{615B2707-9466-4476-B8D0-4265E7AFF6F0}" srcOrd="8" destOrd="0" presId="urn:microsoft.com/office/officeart/2005/8/layout/list1"/>
    <dgm:cxn modelId="{B4F849A1-D9A2-49C5-9182-476D06E29FDB}" type="presParOf" srcId="{615B2707-9466-4476-B8D0-4265E7AFF6F0}" destId="{FB3D5324-B666-44C9-8952-4D90506B07C0}" srcOrd="0" destOrd="0" presId="urn:microsoft.com/office/officeart/2005/8/layout/list1"/>
    <dgm:cxn modelId="{53B91368-1A87-457E-9F22-E2272DE784EA}" type="presParOf" srcId="{615B2707-9466-4476-B8D0-4265E7AFF6F0}" destId="{30EBA795-5D4B-4D75-985F-F9F1519FBCC0}" srcOrd="1" destOrd="0" presId="urn:microsoft.com/office/officeart/2005/8/layout/list1"/>
    <dgm:cxn modelId="{E9B5A967-0614-4033-AB77-77A9FE0D9846}" type="presParOf" srcId="{5B9CC9F9-6FCE-4242-8ED2-894E2B6D513D}" destId="{8691D541-74E1-4C21-9904-953CAD11FB87}" srcOrd="9" destOrd="0" presId="urn:microsoft.com/office/officeart/2005/8/layout/list1"/>
    <dgm:cxn modelId="{89E2378D-C494-48C4-B39D-4914AF75B56A}" type="presParOf" srcId="{5B9CC9F9-6FCE-4242-8ED2-894E2B6D513D}" destId="{A1460F0C-BB71-4617-BF76-4833498060E7}" srcOrd="10" destOrd="0" presId="urn:microsoft.com/office/officeart/2005/8/layout/list1"/>
    <dgm:cxn modelId="{6692CE90-C79E-491E-9B51-6515E9CABC86}" type="presParOf" srcId="{5B9CC9F9-6FCE-4242-8ED2-894E2B6D513D}" destId="{DA96CE90-0147-4AB9-848C-2A0D5BA492AB}" srcOrd="11" destOrd="0" presId="urn:microsoft.com/office/officeart/2005/8/layout/list1"/>
    <dgm:cxn modelId="{D30D79C1-ABB2-40B3-A847-8659D2FC5B5A}" type="presParOf" srcId="{5B9CC9F9-6FCE-4242-8ED2-894E2B6D513D}" destId="{CCE348F1-D2F0-4905-9FA0-1B9795E35A26}" srcOrd="12" destOrd="0" presId="urn:microsoft.com/office/officeart/2005/8/layout/list1"/>
    <dgm:cxn modelId="{31616442-D980-4EA3-82A9-0E14D1164F33}" type="presParOf" srcId="{CCE348F1-D2F0-4905-9FA0-1B9795E35A26}" destId="{ACAB7C08-D21B-446D-A46A-02F972A3C1AC}" srcOrd="0" destOrd="0" presId="urn:microsoft.com/office/officeart/2005/8/layout/list1"/>
    <dgm:cxn modelId="{7CBE60DE-FE11-4215-B792-2B8E9DFFD8F4}" type="presParOf" srcId="{CCE348F1-D2F0-4905-9FA0-1B9795E35A26}" destId="{F5931D71-5002-4561-8203-2013F5DBC0AA}" srcOrd="1" destOrd="0" presId="urn:microsoft.com/office/officeart/2005/8/layout/list1"/>
    <dgm:cxn modelId="{E51E4390-9A5A-453E-B6D6-E9D94A709309}" type="presParOf" srcId="{5B9CC9F9-6FCE-4242-8ED2-894E2B6D513D}" destId="{F8B6F3F1-B146-47EF-A942-9216AE623F16}" srcOrd="13" destOrd="0" presId="urn:microsoft.com/office/officeart/2005/8/layout/list1"/>
    <dgm:cxn modelId="{D26BF3A2-26E8-4207-8B36-8715301F29EE}" type="presParOf" srcId="{5B9CC9F9-6FCE-4242-8ED2-894E2B6D513D}" destId="{EAA5F8AF-2F14-4B5B-9ED1-2C4DFE743229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369BF0F-AACE-4EE4-B55B-1E8833723D7C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B08D78B-F7F2-466F-B1B3-20B573C32FB0}">
      <dgm:prSet phldrT="[Текст]" custT="1"/>
      <dgm:spPr>
        <a:solidFill>
          <a:srgbClr val="001010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</a:t>
          </a:r>
          <a:r>
            <a: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Сан Пина, психолого- педагогическим; </a:t>
          </a:r>
          <a:endParaRPr lang="ru-RU" sz="28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EF8C971-1EEC-4429-A3E6-68B54F38C19F}" type="parTrans" cxnId="{E24EE335-6EE5-4CEF-BDB0-A76D79B23423}">
      <dgm:prSet/>
      <dgm:spPr/>
      <dgm:t>
        <a:bodyPr/>
        <a:lstStyle/>
        <a:p>
          <a:endParaRPr lang="ru-RU"/>
        </a:p>
      </dgm:t>
    </dgm:pt>
    <dgm:pt modelId="{3A93D1EF-BB9D-4B0D-803B-E06590B8425F}" type="sibTrans" cxnId="{E24EE335-6EE5-4CEF-BDB0-A76D79B23423}">
      <dgm:prSet/>
      <dgm:spPr/>
      <dgm:t>
        <a:bodyPr/>
        <a:lstStyle/>
        <a:p>
          <a:endParaRPr lang="ru-RU"/>
        </a:p>
      </dgm:t>
    </dgm:pt>
    <dgm:pt modelId="{52D53960-5B96-44F4-A41D-645A25E662C7}">
      <dgm:prSet phldrT="[Текст]" custT="1"/>
      <dgm:spPr>
        <a:solidFill>
          <a:srgbClr val="002726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just"/>
          <a:r>
            <a: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</a:t>
          </a:r>
          <a:r>
            <a: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в оформлении имеется одно замечание;</a:t>
          </a:r>
        </a:p>
      </dgm:t>
    </dgm:pt>
    <dgm:pt modelId="{3E357BF9-B1C3-4EF5-8763-7B747F8DB286}" type="parTrans" cxnId="{9D152E3D-3866-42D3-81CB-1B3ABF8293B5}">
      <dgm:prSet/>
      <dgm:spPr/>
      <dgm:t>
        <a:bodyPr/>
        <a:lstStyle/>
        <a:p>
          <a:endParaRPr lang="ru-RU"/>
        </a:p>
      </dgm:t>
    </dgm:pt>
    <dgm:pt modelId="{AD5EE74F-76E1-48FD-9498-F8CFD9CF4650}" type="sibTrans" cxnId="{9D152E3D-3866-42D3-81CB-1B3ABF8293B5}">
      <dgm:prSet/>
      <dgm:spPr/>
      <dgm:t>
        <a:bodyPr/>
        <a:lstStyle/>
        <a:p>
          <a:endParaRPr lang="ru-RU"/>
        </a:p>
      </dgm:t>
    </dgm:pt>
    <dgm:pt modelId="{5AAF5360-B6ED-4277-952F-ED8E896DC55D}">
      <dgm:prSet phldrT="[Текст]" custT="1"/>
      <dgm:spPr>
        <a:solidFill>
          <a:srgbClr val="005856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just"/>
          <a:r>
            <a:rPr lang="ru-RU" sz="2800" b="1" dirty="0" smtClean="0"/>
            <a:t>      </a:t>
          </a:r>
          <a:r>
            <a: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в оформлении имеется два замечания;</a:t>
          </a:r>
        </a:p>
      </dgm:t>
    </dgm:pt>
    <dgm:pt modelId="{62E0CBCB-0862-4D3C-BF06-864524E7B6E7}" type="parTrans" cxnId="{275F1D76-9605-4B1B-9E86-A136F800947F}">
      <dgm:prSet/>
      <dgm:spPr/>
      <dgm:t>
        <a:bodyPr/>
        <a:lstStyle/>
        <a:p>
          <a:endParaRPr lang="ru-RU"/>
        </a:p>
      </dgm:t>
    </dgm:pt>
    <dgm:pt modelId="{E78ED1C3-D87D-4D3F-9A8E-3BD1B47CB0BF}" type="sibTrans" cxnId="{275F1D76-9605-4B1B-9E86-A136F800947F}">
      <dgm:prSet/>
      <dgm:spPr/>
      <dgm:t>
        <a:bodyPr/>
        <a:lstStyle/>
        <a:p>
          <a:endParaRPr lang="ru-RU"/>
        </a:p>
      </dgm:t>
    </dgm:pt>
    <dgm:pt modelId="{6F92DA5A-A6BA-417C-8EB2-4656975CBEDF}">
      <dgm:prSet phldrT="[Текст]" custT="1"/>
      <dgm:spPr>
        <a:solidFill>
          <a:srgbClr val="00827F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ru-RU" sz="28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</a:t>
          </a:r>
          <a:r>
            <a: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материал оформлен без соблюдений требований.</a:t>
          </a:r>
          <a:endParaRPr lang="ru-RU" sz="28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5FD8DA5-2658-4B5B-8B9E-DE937D22827A}" type="parTrans" cxnId="{FEE6DDFF-2B43-46EB-A8C9-615C8CAF04D1}">
      <dgm:prSet/>
      <dgm:spPr/>
      <dgm:t>
        <a:bodyPr/>
        <a:lstStyle/>
        <a:p>
          <a:endParaRPr lang="ru-RU"/>
        </a:p>
      </dgm:t>
    </dgm:pt>
    <dgm:pt modelId="{6EA11CDB-22CB-41B4-8DCF-07187390B7CB}" type="sibTrans" cxnId="{FEE6DDFF-2B43-46EB-A8C9-615C8CAF04D1}">
      <dgm:prSet/>
      <dgm:spPr/>
      <dgm:t>
        <a:bodyPr/>
        <a:lstStyle/>
        <a:p>
          <a:endParaRPr lang="ru-RU"/>
        </a:p>
      </dgm:t>
    </dgm:pt>
    <dgm:pt modelId="{5B9CC9F9-6FCE-4242-8ED2-894E2B6D513D}" type="pres">
      <dgm:prSet presAssocID="{E369BF0F-AACE-4EE4-B55B-1E8833723D7C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33F87AC-8ACA-4919-8033-173F9393840D}" type="pres">
      <dgm:prSet presAssocID="{AB08D78B-F7F2-466F-B1B3-20B573C32FB0}" presName="parentLin" presStyleCnt="0"/>
      <dgm:spPr/>
    </dgm:pt>
    <dgm:pt modelId="{53787017-235A-4623-AA5F-E46C7A28F541}" type="pres">
      <dgm:prSet presAssocID="{AB08D78B-F7F2-466F-B1B3-20B573C32FB0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E1C98308-66EE-41F6-A9CD-A5C5244A5E7B}" type="pres">
      <dgm:prSet presAssocID="{AB08D78B-F7F2-466F-B1B3-20B573C32FB0}" presName="parentText" presStyleLbl="node1" presStyleIdx="0" presStyleCnt="4" custScaleX="142857" custScaleY="24312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FD22F59-F783-407F-8D82-24B8F6E918DB}" type="pres">
      <dgm:prSet presAssocID="{AB08D78B-F7F2-466F-B1B3-20B573C32FB0}" presName="negativeSpace" presStyleCnt="0"/>
      <dgm:spPr/>
    </dgm:pt>
    <dgm:pt modelId="{F2FB02D6-345E-4F9D-9097-C8E223F2B165}" type="pres">
      <dgm:prSet presAssocID="{AB08D78B-F7F2-466F-B1B3-20B573C32FB0}" presName="childText" presStyleLbl="conFgAcc1" presStyleIdx="0" presStyleCnt="4">
        <dgm:presLayoutVars>
          <dgm:bulletEnabled val="1"/>
        </dgm:presLayoutVars>
      </dgm:prSet>
      <dgm:spPr/>
    </dgm:pt>
    <dgm:pt modelId="{1215F52C-303F-4EE6-A67D-D0DD66EA7CB8}" type="pres">
      <dgm:prSet presAssocID="{3A93D1EF-BB9D-4B0D-803B-E06590B8425F}" presName="spaceBetweenRectangles" presStyleCnt="0"/>
      <dgm:spPr/>
    </dgm:pt>
    <dgm:pt modelId="{5C4002C9-E4A7-492D-9920-3E0272E1B2C4}" type="pres">
      <dgm:prSet presAssocID="{52D53960-5B96-44F4-A41D-645A25E662C7}" presName="parentLin" presStyleCnt="0"/>
      <dgm:spPr/>
    </dgm:pt>
    <dgm:pt modelId="{13F30457-9FC4-483D-9021-3B1364BCFEDD}" type="pres">
      <dgm:prSet presAssocID="{52D53960-5B96-44F4-A41D-645A25E662C7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5AD9DEA5-172C-43D5-9EF4-7F49F00397AC}" type="pres">
      <dgm:prSet presAssocID="{52D53960-5B96-44F4-A41D-645A25E662C7}" presName="parentText" presStyleLbl="node1" presStyleIdx="1" presStyleCnt="4" custScaleX="142857" custScaleY="19872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EEB365-AC20-4280-B9C5-F264CEBD29AF}" type="pres">
      <dgm:prSet presAssocID="{52D53960-5B96-44F4-A41D-645A25E662C7}" presName="negativeSpace" presStyleCnt="0"/>
      <dgm:spPr/>
    </dgm:pt>
    <dgm:pt modelId="{3FDED55D-004D-4155-8D33-98E045BBD39B}" type="pres">
      <dgm:prSet presAssocID="{52D53960-5B96-44F4-A41D-645A25E662C7}" presName="childText" presStyleLbl="conFgAcc1" presStyleIdx="1" presStyleCnt="4">
        <dgm:presLayoutVars>
          <dgm:bulletEnabled val="1"/>
        </dgm:presLayoutVars>
      </dgm:prSet>
      <dgm:spPr/>
    </dgm:pt>
    <dgm:pt modelId="{575D294A-46E8-442F-9629-619BB7A0ECD6}" type="pres">
      <dgm:prSet presAssocID="{AD5EE74F-76E1-48FD-9498-F8CFD9CF4650}" presName="spaceBetweenRectangles" presStyleCnt="0"/>
      <dgm:spPr/>
    </dgm:pt>
    <dgm:pt modelId="{615B2707-9466-4476-B8D0-4265E7AFF6F0}" type="pres">
      <dgm:prSet presAssocID="{5AAF5360-B6ED-4277-952F-ED8E896DC55D}" presName="parentLin" presStyleCnt="0"/>
      <dgm:spPr/>
    </dgm:pt>
    <dgm:pt modelId="{FB3D5324-B666-44C9-8952-4D90506B07C0}" type="pres">
      <dgm:prSet presAssocID="{5AAF5360-B6ED-4277-952F-ED8E896DC55D}" presName="parentLeftMargin" presStyleLbl="node1" presStyleIdx="1" presStyleCnt="4"/>
      <dgm:spPr/>
      <dgm:t>
        <a:bodyPr/>
        <a:lstStyle/>
        <a:p>
          <a:endParaRPr lang="ru-RU"/>
        </a:p>
      </dgm:t>
    </dgm:pt>
    <dgm:pt modelId="{30EBA795-5D4B-4D75-985F-F9F1519FBCC0}" type="pres">
      <dgm:prSet presAssocID="{5AAF5360-B6ED-4277-952F-ED8E896DC55D}" presName="parentText" presStyleLbl="node1" presStyleIdx="2" presStyleCnt="4" custScaleX="142857" custScaleY="23612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691D541-74E1-4C21-9904-953CAD11FB87}" type="pres">
      <dgm:prSet presAssocID="{5AAF5360-B6ED-4277-952F-ED8E896DC55D}" presName="negativeSpace" presStyleCnt="0"/>
      <dgm:spPr/>
    </dgm:pt>
    <dgm:pt modelId="{A1460F0C-BB71-4617-BF76-4833498060E7}" type="pres">
      <dgm:prSet presAssocID="{5AAF5360-B6ED-4277-952F-ED8E896DC55D}" presName="childText" presStyleLbl="conFgAcc1" presStyleIdx="2" presStyleCnt="4">
        <dgm:presLayoutVars>
          <dgm:bulletEnabled val="1"/>
        </dgm:presLayoutVars>
      </dgm:prSet>
      <dgm:spPr/>
    </dgm:pt>
    <dgm:pt modelId="{DA96CE90-0147-4AB9-848C-2A0D5BA492AB}" type="pres">
      <dgm:prSet presAssocID="{E78ED1C3-D87D-4D3F-9A8E-3BD1B47CB0BF}" presName="spaceBetweenRectangles" presStyleCnt="0"/>
      <dgm:spPr/>
    </dgm:pt>
    <dgm:pt modelId="{CCE348F1-D2F0-4905-9FA0-1B9795E35A26}" type="pres">
      <dgm:prSet presAssocID="{6F92DA5A-A6BA-417C-8EB2-4656975CBEDF}" presName="parentLin" presStyleCnt="0"/>
      <dgm:spPr/>
    </dgm:pt>
    <dgm:pt modelId="{ACAB7C08-D21B-446D-A46A-02F972A3C1AC}" type="pres">
      <dgm:prSet presAssocID="{6F92DA5A-A6BA-417C-8EB2-4656975CBEDF}" presName="parentLeftMargin" presStyleLbl="node1" presStyleIdx="2" presStyleCnt="4"/>
      <dgm:spPr/>
      <dgm:t>
        <a:bodyPr/>
        <a:lstStyle/>
        <a:p>
          <a:endParaRPr lang="ru-RU"/>
        </a:p>
      </dgm:t>
    </dgm:pt>
    <dgm:pt modelId="{F5931D71-5002-4561-8203-2013F5DBC0AA}" type="pres">
      <dgm:prSet presAssocID="{6F92DA5A-A6BA-417C-8EB2-4656975CBEDF}" presName="parentText" presStyleLbl="node1" presStyleIdx="3" presStyleCnt="4" custScaleX="142857" custScaleY="18375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B6F3F1-B146-47EF-A942-9216AE623F16}" type="pres">
      <dgm:prSet presAssocID="{6F92DA5A-A6BA-417C-8EB2-4656975CBEDF}" presName="negativeSpace" presStyleCnt="0"/>
      <dgm:spPr/>
    </dgm:pt>
    <dgm:pt modelId="{EAA5F8AF-2F14-4B5B-9ED1-2C4DFE743229}" type="pres">
      <dgm:prSet presAssocID="{6F92DA5A-A6BA-417C-8EB2-4656975CBEDF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F65BC1E3-2CEC-414B-BCE0-A79132CB4E2B}" type="presOf" srcId="{5AAF5360-B6ED-4277-952F-ED8E896DC55D}" destId="{FB3D5324-B666-44C9-8952-4D90506B07C0}" srcOrd="0" destOrd="0" presId="urn:microsoft.com/office/officeart/2005/8/layout/list1"/>
    <dgm:cxn modelId="{9D152E3D-3866-42D3-81CB-1B3ABF8293B5}" srcId="{E369BF0F-AACE-4EE4-B55B-1E8833723D7C}" destId="{52D53960-5B96-44F4-A41D-645A25E662C7}" srcOrd="1" destOrd="0" parTransId="{3E357BF9-B1C3-4EF5-8763-7B747F8DB286}" sibTransId="{AD5EE74F-76E1-48FD-9498-F8CFD9CF4650}"/>
    <dgm:cxn modelId="{DFEE5AF3-E1B0-4E9F-9DF1-052D601DBF10}" type="presOf" srcId="{6F92DA5A-A6BA-417C-8EB2-4656975CBEDF}" destId="{F5931D71-5002-4561-8203-2013F5DBC0AA}" srcOrd="1" destOrd="0" presId="urn:microsoft.com/office/officeart/2005/8/layout/list1"/>
    <dgm:cxn modelId="{A864995F-A7F8-476C-9055-0476F9039BCA}" type="presOf" srcId="{6F92DA5A-A6BA-417C-8EB2-4656975CBEDF}" destId="{ACAB7C08-D21B-446D-A46A-02F972A3C1AC}" srcOrd="0" destOrd="0" presId="urn:microsoft.com/office/officeart/2005/8/layout/list1"/>
    <dgm:cxn modelId="{07BF256B-7124-4A78-9E59-BF7017371E54}" type="presOf" srcId="{E369BF0F-AACE-4EE4-B55B-1E8833723D7C}" destId="{5B9CC9F9-6FCE-4242-8ED2-894E2B6D513D}" srcOrd="0" destOrd="0" presId="urn:microsoft.com/office/officeart/2005/8/layout/list1"/>
    <dgm:cxn modelId="{9A0BD273-1151-42FC-8F47-98A0B6BD4691}" type="presOf" srcId="{AB08D78B-F7F2-466F-B1B3-20B573C32FB0}" destId="{53787017-235A-4623-AA5F-E46C7A28F541}" srcOrd="0" destOrd="0" presId="urn:microsoft.com/office/officeart/2005/8/layout/list1"/>
    <dgm:cxn modelId="{A02528C2-11E3-45C3-BC08-96D05254BB67}" type="presOf" srcId="{52D53960-5B96-44F4-A41D-645A25E662C7}" destId="{5AD9DEA5-172C-43D5-9EF4-7F49F00397AC}" srcOrd="1" destOrd="0" presId="urn:microsoft.com/office/officeart/2005/8/layout/list1"/>
    <dgm:cxn modelId="{45D5C03D-E3E2-4B56-B86C-D3AE9989DD28}" type="presOf" srcId="{AB08D78B-F7F2-466F-B1B3-20B573C32FB0}" destId="{E1C98308-66EE-41F6-A9CD-A5C5244A5E7B}" srcOrd="1" destOrd="0" presId="urn:microsoft.com/office/officeart/2005/8/layout/list1"/>
    <dgm:cxn modelId="{BFC594CD-D8AF-42EA-AA82-7BEB04054806}" type="presOf" srcId="{52D53960-5B96-44F4-A41D-645A25E662C7}" destId="{13F30457-9FC4-483D-9021-3B1364BCFEDD}" srcOrd="0" destOrd="0" presId="urn:microsoft.com/office/officeart/2005/8/layout/list1"/>
    <dgm:cxn modelId="{FEE6DDFF-2B43-46EB-A8C9-615C8CAF04D1}" srcId="{E369BF0F-AACE-4EE4-B55B-1E8833723D7C}" destId="{6F92DA5A-A6BA-417C-8EB2-4656975CBEDF}" srcOrd="3" destOrd="0" parTransId="{45FD8DA5-2658-4B5B-8B9E-DE937D22827A}" sibTransId="{6EA11CDB-22CB-41B4-8DCF-07187390B7CB}"/>
    <dgm:cxn modelId="{E24EE335-6EE5-4CEF-BDB0-A76D79B23423}" srcId="{E369BF0F-AACE-4EE4-B55B-1E8833723D7C}" destId="{AB08D78B-F7F2-466F-B1B3-20B573C32FB0}" srcOrd="0" destOrd="0" parTransId="{DEF8C971-1EEC-4429-A3E6-68B54F38C19F}" sibTransId="{3A93D1EF-BB9D-4B0D-803B-E06590B8425F}"/>
    <dgm:cxn modelId="{F800C389-1509-44AC-ACB5-B2CFBF4C20C7}" type="presOf" srcId="{5AAF5360-B6ED-4277-952F-ED8E896DC55D}" destId="{30EBA795-5D4B-4D75-985F-F9F1519FBCC0}" srcOrd="1" destOrd="0" presId="urn:microsoft.com/office/officeart/2005/8/layout/list1"/>
    <dgm:cxn modelId="{275F1D76-9605-4B1B-9E86-A136F800947F}" srcId="{E369BF0F-AACE-4EE4-B55B-1E8833723D7C}" destId="{5AAF5360-B6ED-4277-952F-ED8E896DC55D}" srcOrd="2" destOrd="0" parTransId="{62E0CBCB-0862-4D3C-BF06-864524E7B6E7}" sibTransId="{E78ED1C3-D87D-4D3F-9A8E-3BD1B47CB0BF}"/>
    <dgm:cxn modelId="{7B4B2EBC-FB61-46D7-A6E5-973724EE84FC}" type="presParOf" srcId="{5B9CC9F9-6FCE-4242-8ED2-894E2B6D513D}" destId="{833F87AC-8ACA-4919-8033-173F9393840D}" srcOrd="0" destOrd="0" presId="urn:microsoft.com/office/officeart/2005/8/layout/list1"/>
    <dgm:cxn modelId="{C8A0519D-0EB3-4FCF-8F3E-D039BBFB177C}" type="presParOf" srcId="{833F87AC-8ACA-4919-8033-173F9393840D}" destId="{53787017-235A-4623-AA5F-E46C7A28F541}" srcOrd="0" destOrd="0" presId="urn:microsoft.com/office/officeart/2005/8/layout/list1"/>
    <dgm:cxn modelId="{871E8264-CAFD-479F-84CE-97AE420A6721}" type="presParOf" srcId="{833F87AC-8ACA-4919-8033-173F9393840D}" destId="{E1C98308-66EE-41F6-A9CD-A5C5244A5E7B}" srcOrd="1" destOrd="0" presId="urn:microsoft.com/office/officeart/2005/8/layout/list1"/>
    <dgm:cxn modelId="{F38B3F4F-ABA6-40CC-AB9F-4F3A17072AA2}" type="presParOf" srcId="{5B9CC9F9-6FCE-4242-8ED2-894E2B6D513D}" destId="{9FD22F59-F783-407F-8D82-24B8F6E918DB}" srcOrd="1" destOrd="0" presId="urn:microsoft.com/office/officeart/2005/8/layout/list1"/>
    <dgm:cxn modelId="{9A838DF1-13F8-4E35-A354-DEE4C30882DF}" type="presParOf" srcId="{5B9CC9F9-6FCE-4242-8ED2-894E2B6D513D}" destId="{F2FB02D6-345E-4F9D-9097-C8E223F2B165}" srcOrd="2" destOrd="0" presId="urn:microsoft.com/office/officeart/2005/8/layout/list1"/>
    <dgm:cxn modelId="{3C508B14-C07F-4857-B054-58ACF01ECB9D}" type="presParOf" srcId="{5B9CC9F9-6FCE-4242-8ED2-894E2B6D513D}" destId="{1215F52C-303F-4EE6-A67D-D0DD66EA7CB8}" srcOrd="3" destOrd="0" presId="urn:microsoft.com/office/officeart/2005/8/layout/list1"/>
    <dgm:cxn modelId="{14D51A02-40F0-4116-B6B2-F7BE309AA268}" type="presParOf" srcId="{5B9CC9F9-6FCE-4242-8ED2-894E2B6D513D}" destId="{5C4002C9-E4A7-492D-9920-3E0272E1B2C4}" srcOrd="4" destOrd="0" presId="urn:microsoft.com/office/officeart/2005/8/layout/list1"/>
    <dgm:cxn modelId="{BA471EC3-6B81-4233-9E8C-3124051B0FDA}" type="presParOf" srcId="{5C4002C9-E4A7-492D-9920-3E0272E1B2C4}" destId="{13F30457-9FC4-483D-9021-3B1364BCFEDD}" srcOrd="0" destOrd="0" presId="urn:microsoft.com/office/officeart/2005/8/layout/list1"/>
    <dgm:cxn modelId="{7B0B15FC-E47C-4CD5-9851-F8A5EBB5E98B}" type="presParOf" srcId="{5C4002C9-E4A7-492D-9920-3E0272E1B2C4}" destId="{5AD9DEA5-172C-43D5-9EF4-7F49F00397AC}" srcOrd="1" destOrd="0" presId="urn:microsoft.com/office/officeart/2005/8/layout/list1"/>
    <dgm:cxn modelId="{EBAEA6B9-19C2-4C1E-9294-EFC105DB3FDF}" type="presParOf" srcId="{5B9CC9F9-6FCE-4242-8ED2-894E2B6D513D}" destId="{2EEEB365-AC20-4280-B9C5-F264CEBD29AF}" srcOrd="5" destOrd="0" presId="urn:microsoft.com/office/officeart/2005/8/layout/list1"/>
    <dgm:cxn modelId="{742A2F23-0420-4448-9B02-0E4D12740DC0}" type="presParOf" srcId="{5B9CC9F9-6FCE-4242-8ED2-894E2B6D513D}" destId="{3FDED55D-004D-4155-8D33-98E045BBD39B}" srcOrd="6" destOrd="0" presId="urn:microsoft.com/office/officeart/2005/8/layout/list1"/>
    <dgm:cxn modelId="{4F94A0FB-3BAA-4DA5-A04E-FD541274657A}" type="presParOf" srcId="{5B9CC9F9-6FCE-4242-8ED2-894E2B6D513D}" destId="{575D294A-46E8-442F-9629-619BB7A0ECD6}" srcOrd="7" destOrd="0" presId="urn:microsoft.com/office/officeart/2005/8/layout/list1"/>
    <dgm:cxn modelId="{7235AC7F-ECEB-47E6-85CD-3BF30D747A65}" type="presParOf" srcId="{5B9CC9F9-6FCE-4242-8ED2-894E2B6D513D}" destId="{615B2707-9466-4476-B8D0-4265E7AFF6F0}" srcOrd="8" destOrd="0" presId="urn:microsoft.com/office/officeart/2005/8/layout/list1"/>
    <dgm:cxn modelId="{B4F849A1-D9A2-49C5-9182-476D06E29FDB}" type="presParOf" srcId="{615B2707-9466-4476-B8D0-4265E7AFF6F0}" destId="{FB3D5324-B666-44C9-8952-4D90506B07C0}" srcOrd="0" destOrd="0" presId="urn:microsoft.com/office/officeart/2005/8/layout/list1"/>
    <dgm:cxn modelId="{53B91368-1A87-457E-9F22-E2272DE784EA}" type="presParOf" srcId="{615B2707-9466-4476-B8D0-4265E7AFF6F0}" destId="{30EBA795-5D4B-4D75-985F-F9F1519FBCC0}" srcOrd="1" destOrd="0" presId="urn:microsoft.com/office/officeart/2005/8/layout/list1"/>
    <dgm:cxn modelId="{E9B5A967-0614-4033-AB77-77A9FE0D9846}" type="presParOf" srcId="{5B9CC9F9-6FCE-4242-8ED2-894E2B6D513D}" destId="{8691D541-74E1-4C21-9904-953CAD11FB87}" srcOrd="9" destOrd="0" presId="urn:microsoft.com/office/officeart/2005/8/layout/list1"/>
    <dgm:cxn modelId="{89E2378D-C494-48C4-B39D-4914AF75B56A}" type="presParOf" srcId="{5B9CC9F9-6FCE-4242-8ED2-894E2B6D513D}" destId="{A1460F0C-BB71-4617-BF76-4833498060E7}" srcOrd="10" destOrd="0" presId="urn:microsoft.com/office/officeart/2005/8/layout/list1"/>
    <dgm:cxn modelId="{6692CE90-C79E-491E-9B51-6515E9CABC86}" type="presParOf" srcId="{5B9CC9F9-6FCE-4242-8ED2-894E2B6D513D}" destId="{DA96CE90-0147-4AB9-848C-2A0D5BA492AB}" srcOrd="11" destOrd="0" presId="urn:microsoft.com/office/officeart/2005/8/layout/list1"/>
    <dgm:cxn modelId="{D30D79C1-ABB2-40B3-A847-8659D2FC5B5A}" type="presParOf" srcId="{5B9CC9F9-6FCE-4242-8ED2-894E2B6D513D}" destId="{CCE348F1-D2F0-4905-9FA0-1B9795E35A26}" srcOrd="12" destOrd="0" presId="urn:microsoft.com/office/officeart/2005/8/layout/list1"/>
    <dgm:cxn modelId="{31616442-D980-4EA3-82A9-0E14D1164F33}" type="presParOf" srcId="{CCE348F1-D2F0-4905-9FA0-1B9795E35A26}" destId="{ACAB7C08-D21B-446D-A46A-02F972A3C1AC}" srcOrd="0" destOrd="0" presId="urn:microsoft.com/office/officeart/2005/8/layout/list1"/>
    <dgm:cxn modelId="{7CBE60DE-FE11-4215-B792-2B8E9DFFD8F4}" type="presParOf" srcId="{CCE348F1-D2F0-4905-9FA0-1B9795E35A26}" destId="{F5931D71-5002-4561-8203-2013F5DBC0AA}" srcOrd="1" destOrd="0" presId="urn:microsoft.com/office/officeart/2005/8/layout/list1"/>
    <dgm:cxn modelId="{E51E4390-9A5A-453E-B6D6-E9D94A709309}" type="presParOf" srcId="{5B9CC9F9-6FCE-4242-8ED2-894E2B6D513D}" destId="{F8B6F3F1-B146-47EF-A942-9216AE623F16}" srcOrd="13" destOrd="0" presId="urn:microsoft.com/office/officeart/2005/8/layout/list1"/>
    <dgm:cxn modelId="{D26BF3A2-26E8-4207-8B36-8715301F29EE}" type="presParOf" srcId="{5B9CC9F9-6FCE-4242-8ED2-894E2B6D513D}" destId="{EAA5F8AF-2F14-4B5B-9ED1-2C4DFE743229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369BF0F-AACE-4EE4-B55B-1E8833723D7C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B08D78B-F7F2-466F-B1B3-20B573C32FB0}">
      <dgm:prSet phldrT="[Текст]" custT="1"/>
      <dgm:spPr>
        <a:solidFill>
          <a:srgbClr val="001010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just"/>
          <a:r>
            <a: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</a:t>
          </a:r>
          <a:r>
            <a: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с</a:t>
          </a:r>
          <a:r>
            <a:rPr lang="ru-RU" sz="2800" b="1" i="1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оответствие содержания материала выбранной проблеме</a:t>
          </a:r>
          <a:r>
            <a: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; </a:t>
          </a:r>
          <a:endParaRPr lang="ru-RU" sz="28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EF8C971-1EEC-4429-A3E6-68B54F38C19F}" type="parTrans" cxnId="{E24EE335-6EE5-4CEF-BDB0-A76D79B23423}">
      <dgm:prSet/>
      <dgm:spPr/>
      <dgm:t>
        <a:bodyPr/>
        <a:lstStyle/>
        <a:p>
          <a:endParaRPr lang="ru-RU"/>
        </a:p>
      </dgm:t>
    </dgm:pt>
    <dgm:pt modelId="{3A93D1EF-BB9D-4B0D-803B-E06590B8425F}" type="sibTrans" cxnId="{E24EE335-6EE5-4CEF-BDB0-A76D79B23423}">
      <dgm:prSet/>
      <dgm:spPr/>
      <dgm:t>
        <a:bodyPr/>
        <a:lstStyle/>
        <a:p>
          <a:endParaRPr lang="ru-RU"/>
        </a:p>
      </dgm:t>
    </dgm:pt>
    <dgm:pt modelId="{52D53960-5B96-44F4-A41D-645A25E662C7}">
      <dgm:prSet phldrT="[Текст]" custT="1"/>
      <dgm:spPr>
        <a:solidFill>
          <a:srgbClr val="002726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just"/>
          <a:r>
            <a: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</a:t>
          </a:r>
          <a:r>
            <a: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г</a:t>
          </a:r>
          <a:r>
            <a:rPr lang="ru-RU" sz="2800" b="1" i="1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рамотность изложения и качество оформления творческого задания</a:t>
          </a:r>
          <a:r>
            <a: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;</a:t>
          </a:r>
        </a:p>
      </dgm:t>
    </dgm:pt>
    <dgm:pt modelId="{3E357BF9-B1C3-4EF5-8763-7B747F8DB286}" type="parTrans" cxnId="{9D152E3D-3866-42D3-81CB-1B3ABF8293B5}">
      <dgm:prSet/>
      <dgm:spPr/>
      <dgm:t>
        <a:bodyPr/>
        <a:lstStyle/>
        <a:p>
          <a:endParaRPr lang="ru-RU"/>
        </a:p>
      </dgm:t>
    </dgm:pt>
    <dgm:pt modelId="{AD5EE74F-76E1-48FD-9498-F8CFD9CF4650}" type="sibTrans" cxnId="{9D152E3D-3866-42D3-81CB-1B3ABF8293B5}">
      <dgm:prSet/>
      <dgm:spPr/>
      <dgm:t>
        <a:bodyPr/>
        <a:lstStyle/>
        <a:p>
          <a:endParaRPr lang="ru-RU"/>
        </a:p>
      </dgm:t>
    </dgm:pt>
    <dgm:pt modelId="{5AAF5360-B6ED-4277-952F-ED8E896DC55D}">
      <dgm:prSet phldrT="[Текст]" custT="1"/>
      <dgm:spPr>
        <a:solidFill>
          <a:srgbClr val="005856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just"/>
          <a:r>
            <a:rPr lang="ru-RU" sz="2800" b="1" dirty="0" smtClean="0"/>
            <a:t>      </a:t>
          </a:r>
          <a:r>
            <a: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самостоятельность выполнения работы, глубина проработки материала;</a:t>
          </a:r>
        </a:p>
      </dgm:t>
    </dgm:pt>
    <dgm:pt modelId="{62E0CBCB-0862-4D3C-BF06-864524E7B6E7}" type="parTrans" cxnId="{275F1D76-9605-4B1B-9E86-A136F800947F}">
      <dgm:prSet/>
      <dgm:spPr/>
      <dgm:t>
        <a:bodyPr/>
        <a:lstStyle/>
        <a:p>
          <a:endParaRPr lang="ru-RU"/>
        </a:p>
      </dgm:t>
    </dgm:pt>
    <dgm:pt modelId="{E78ED1C3-D87D-4D3F-9A8E-3BD1B47CB0BF}" type="sibTrans" cxnId="{275F1D76-9605-4B1B-9E86-A136F800947F}">
      <dgm:prSet/>
      <dgm:spPr/>
      <dgm:t>
        <a:bodyPr/>
        <a:lstStyle/>
        <a:p>
          <a:endParaRPr lang="ru-RU"/>
        </a:p>
      </dgm:t>
    </dgm:pt>
    <dgm:pt modelId="{6F92DA5A-A6BA-417C-8EB2-4656975CBEDF}">
      <dgm:prSet phldrT="[Текст]" custT="1"/>
      <dgm:spPr>
        <a:solidFill>
          <a:srgbClr val="00827F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just"/>
          <a:r>
            <a:rPr lang="ru-RU" sz="28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</a:t>
          </a:r>
          <a:r>
            <a:rPr lang="ru-RU" sz="2800" b="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</a:t>
          </a:r>
          <a:r>
            <a: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</a:t>
          </a:r>
          <a:r>
            <a:rPr lang="ru-RU" sz="2800" b="1" i="1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боснованность и доказательность выводов;</a:t>
          </a:r>
          <a:endParaRPr lang="ru-RU" sz="28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5FD8DA5-2658-4B5B-8B9E-DE937D22827A}" type="parTrans" cxnId="{FEE6DDFF-2B43-46EB-A8C9-615C8CAF04D1}">
      <dgm:prSet/>
      <dgm:spPr/>
      <dgm:t>
        <a:bodyPr/>
        <a:lstStyle/>
        <a:p>
          <a:endParaRPr lang="ru-RU"/>
        </a:p>
      </dgm:t>
    </dgm:pt>
    <dgm:pt modelId="{6EA11CDB-22CB-41B4-8DCF-07187390B7CB}" type="sibTrans" cxnId="{FEE6DDFF-2B43-46EB-A8C9-615C8CAF04D1}">
      <dgm:prSet/>
      <dgm:spPr/>
      <dgm:t>
        <a:bodyPr/>
        <a:lstStyle/>
        <a:p>
          <a:endParaRPr lang="ru-RU"/>
        </a:p>
      </dgm:t>
    </dgm:pt>
    <dgm:pt modelId="{E6520D65-95BD-4E3C-B990-B18D1451D635}">
      <dgm:prSet phldrT="[Текст]" custT="1"/>
      <dgm:spPr>
        <a:solidFill>
          <a:srgbClr val="00ACA8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just"/>
          <a:r>
            <a:rPr lang="ru-RU" sz="2800" b="1" i="1" smtClean="0">
              <a:latin typeface="Times New Roman" panose="02020603050405020304" pitchFamily="18" charset="0"/>
              <a:cs typeface="Times New Roman" panose="02020603050405020304" pitchFamily="18" charset="0"/>
            </a:rPr>
            <a:t>     - </a:t>
          </a:r>
          <a:r>
            <a: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практическая значимость работы.</a:t>
          </a:r>
          <a:endParaRPr lang="ru-RU" sz="28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BC81AB6-2B6B-4115-A0AF-240FEB3557D7}" type="parTrans" cxnId="{5BBD81E7-CCE2-453A-8E50-6F3C36EF7510}">
      <dgm:prSet/>
      <dgm:spPr/>
      <dgm:t>
        <a:bodyPr/>
        <a:lstStyle/>
        <a:p>
          <a:endParaRPr lang="ru-RU"/>
        </a:p>
      </dgm:t>
    </dgm:pt>
    <dgm:pt modelId="{9B474BA9-BE76-43F7-8109-8975289987EF}" type="sibTrans" cxnId="{5BBD81E7-CCE2-453A-8E50-6F3C36EF7510}">
      <dgm:prSet/>
      <dgm:spPr/>
      <dgm:t>
        <a:bodyPr/>
        <a:lstStyle/>
        <a:p>
          <a:endParaRPr lang="ru-RU"/>
        </a:p>
      </dgm:t>
    </dgm:pt>
    <dgm:pt modelId="{5B9CC9F9-6FCE-4242-8ED2-894E2B6D513D}" type="pres">
      <dgm:prSet presAssocID="{E369BF0F-AACE-4EE4-B55B-1E8833723D7C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33F87AC-8ACA-4919-8033-173F9393840D}" type="pres">
      <dgm:prSet presAssocID="{AB08D78B-F7F2-466F-B1B3-20B573C32FB0}" presName="parentLin" presStyleCnt="0"/>
      <dgm:spPr/>
    </dgm:pt>
    <dgm:pt modelId="{53787017-235A-4623-AA5F-E46C7A28F541}" type="pres">
      <dgm:prSet presAssocID="{AB08D78B-F7F2-466F-B1B3-20B573C32FB0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E1C98308-66EE-41F6-A9CD-A5C5244A5E7B}" type="pres">
      <dgm:prSet presAssocID="{AB08D78B-F7F2-466F-B1B3-20B573C32FB0}" presName="parentText" presStyleLbl="node1" presStyleIdx="0" presStyleCnt="5" custScaleX="142857" custScaleY="24312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FD22F59-F783-407F-8D82-24B8F6E918DB}" type="pres">
      <dgm:prSet presAssocID="{AB08D78B-F7F2-466F-B1B3-20B573C32FB0}" presName="negativeSpace" presStyleCnt="0"/>
      <dgm:spPr/>
    </dgm:pt>
    <dgm:pt modelId="{F2FB02D6-345E-4F9D-9097-C8E223F2B165}" type="pres">
      <dgm:prSet presAssocID="{AB08D78B-F7F2-466F-B1B3-20B573C32FB0}" presName="childText" presStyleLbl="conFgAcc1" presStyleIdx="0" presStyleCnt="5">
        <dgm:presLayoutVars>
          <dgm:bulletEnabled val="1"/>
        </dgm:presLayoutVars>
      </dgm:prSet>
      <dgm:spPr/>
    </dgm:pt>
    <dgm:pt modelId="{1215F52C-303F-4EE6-A67D-D0DD66EA7CB8}" type="pres">
      <dgm:prSet presAssocID="{3A93D1EF-BB9D-4B0D-803B-E06590B8425F}" presName="spaceBetweenRectangles" presStyleCnt="0"/>
      <dgm:spPr/>
    </dgm:pt>
    <dgm:pt modelId="{5C4002C9-E4A7-492D-9920-3E0272E1B2C4}" type="pres">
      <dgm:prSet presAssocID="{52D53960-5B96-44F4-A41D-645A25E662C7}" presName="parentLin" presStyleCnt="0"/>
      <dgm:spPr/>
    </dgm:pt>
    <dgm:pt modelId="{13F30457-9FC4-483D-9021-3B1364BCFEDD}" type="pres">
      <dgm:prSet presAssocID="{52D53960-5B96-44F4-A41D-645A25E662C7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5AD9DEA5-172C-43D5-9EF4-7F49F00397AC}" type="pres">
      <dgm:prSet presAssocID="{52D53960-5B96-44F4-A41D-645A25E662C7}" presName="parentText" presStyleLbl="node1" presStyleIdx="1" presStyleCnt="5" custScaleX="142857" custScaleY="19872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EEB365-AC20-4280-B9C5-F264CEBD29AF}" type="pres">
      <dgm:prSet presAssocID="{52D53960-5B96-44F4-A41D-645A25E662C7}" presName="negativeSpace" presStyleCnt="0"/>
      <dgm:spPr/>
    </dgm:pt>
    <dgm:pt modelId="{3FDED55D-004D-4155-8D33-98E045BBD39B}" type="pres">
      <dgm:prSet presAssocID="{52D53960-5B96-44F4-A41D-645A25E662C7}" presName="childText" presStyleLbl="conFgAcc1" presStyleIdx="1" presStyleCnt="5">
        <dgm:presLayoutVars>
          <dgm:bulletEnabled val="1"/>
        </dgm:presLayoutVars>
      </dgm:prSet>
      <dgm:spPr/>
    </dgm:pt>
    <dgm:pt modelId="{575D294A-46E8-442F-9629-619BB7A0ECD6}" type="pres">
      <dgm:prSet presAssocID="{AD5EE74F-76E1-48FD-9498-F8CFD9CF4650}" presName="spaceBetweenRectangles" presStyleCnt="0"/>
      <dgm:spPr/>
    </dgm:pt>
    <dgm:pt modelId="{615B2707-9466-4476-B8D0-4265E7AFF6F0}" type="pres">
      <dgm:prSet presAssocID="{5AAF5360-B6ED-4277-952F-ED8E896DC55D}" presName="parentLin" presStyleCnt="0"/>
      <dgm:spPr/>
    </dgm:pt>
    <dgm:pt modelId="{FB3D5324-B666-44C9-8952-4D90506B07C0}" type="pres">
      <dgm:prSet presAssocID="{5AAF5360-B6ED-4277-952F-ED8E896DC55D}" presName="parentLeftMargin" presStyleLbl="node1" presStyleIdx="1" presStyleCnt="5"/>
      <dgm:spPr/>
      <dgm:t>
        <a:bodyPr/>
        <a:lstStyle/>
        <a:p>
          <a:endParaRPr lang="ru-RU"/>
        </a:p>
      </dgm:t>
    </dgm:pt>
    <dgm:pt modelId="{30EBA795-5D4B-4D75-985F-F9F1519FBCC0}" type="pres">
      <dgm:prSet presAssocID="{5AAF5360-B6ED-4277-952F-ED8E896DC55D}" presName="parentText" presStyleLbl="node1" presStyleIdx="2" presStyleCnt="5" custScaleX="142857" custScaleY="23612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691D541-74E1-4C21-9904-953CAD11FB87}" type="pres">
      <dgm:prSet presAssocID="{5AAF5360-B6ED-4277-952F-ED8E896DC55D}" presName="negativeSpace" presStyleCnt="0"/>
      <dgm:spPr/>
    </dgm:pt>
    <dgm:pt modelId="{A1460F0C-BB71-4617-BF76-4833498060E7}" type="pres">
      <dgm:prSet presAssocID="{5AAF5360-B6ED-4277-952F-ED8E896DC55D}" presName="childText" presStyleLbl="conFgAcc1" presStyleIdx="2" presStyleCnt="5">
        <dgm:presLayoutVars>
          <dgm:bulletEnabled val="1"/>
        </dgm:presLayoutVars>
      </dgm:prSet>
      <dgm:spPr/>
    </dgm:pt>
    <dgm:pt modelId="{DA96CE90-0147-4AB9-848C-2A0D5BA492AB}" type="pres">
      <dgm:prSet presAssocID="{E78ED1C3-D87D-4D3F-9A8E-3BD1B47CB0BF}" presName="spaceBetweenRectangles" presStyleCnt="0"/>
      <dgm:spPr/>
    </dgm:pt>
    <dgm:pt modelId="{CCE348F1-D2F0-4905-9FA0-1B9795E35A26}" type="pres">
      <dgm:prSet presAssocID="{6F92DA5A-A6BA-417C-8EB2-4656975CBEDF}" presName="parentLin" presStyleCnt="0"/>
      <dgm:spPr/>
    </dgm:pt>
    <dgm:pt modelId="{ACAB7C08-D21B-446D-A46A-02F972A3C1AC}" type="pres">
      <dgm:prSet presAssocID="{6F92DA5A-A6BA-417C-8EB2-4656975CBEDF}" presName="parentLeftMargin" presStyleLbl="node1" presStyleIdx="2" presStyleCnt="5"/>
      <dgm:spPr/>
      <dgm:t>
        <a:bodyPr/>
        <a:lstStyle/>
        <a:p>
          <a:endParaRPr lang="ru-RU"/>
        </a:p>
      </dgm:t>
    </dgm:pt>
    <dgm:pt modelId="{F5931D71-5002-4561-8203-2013F5DBC0AA}" type="pres">
      <dgm:prSet presAssocID="{6F92DA5A-A6BA-417C-8EB2-4656975CBEDF}" presName="parentText" presStyleLbl="node1" presStyleIdx="3" presStyleCnt="5" custScaleX="142857" custScaleY="18375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B6F3F1-B146-47EF-A942-9216AE623F16}" type="pres">
      <dgm:prSet presAssocID="{6F92DA5A-A6BA-417C-8EB2-4656975CBEDF}" presName="negativeSpace" presStyleCnt="0"/>
      <dgm:spPr/>
    </dgm:pt>
    <dgm:pt modelId="{EAA5F8AF-2F14-4B5B-9ED1-2C4DFE743229}" type="pres">
      <dgm:prSet presAssocID="{6F92DA5A-A6BA-417C-8EB2-4656975CBEDF}" presName="childText" presStyleLbl="conFgAcc1" presStyleIdx="3" presStyleCnt="5">
        <dgm:presLayoutVars>
          <dgm:bulletEnabled val="1"/>
        </dgm:presLayoutVars>
      </dgm:prSet>
      <dgm:spPr/>
    </dgm:pt>
    <dgm:pt modelId="{E2785737-67A7-4397-8334-E234EECDC03C}" type="pres">
      <dgm:prSet presAssocID="{6EA11CDB-22CB-41B4-8DCF-07187390B7CB}" presName="spaceBetweenRectangles" presStyleCnt="0"/>
      <dgm:spPr/>
    </dgm:pt>
    <dgm:pt modelId="{907D04CE-F076-49E0-B077-3787B4C52C0A}" type="pres">
      <dgm:prSet presAssocID="{E6520D65-95BD-4E3C-B990-B18D1451D635}" presName="parentLin" presStyleCnt="0"/>
      <dgm:spPr/>
    </dgm:pt>
    <dgm:pt modelId="{1512B042-0B12-467C-822B-DC87FBBA8B1C}" type="pres">
      <dgm:prSet presAssocID="{E6520D65-95BD-4E3C-B990-B18D1451D635}" presName="parentLeftMargin" presStyleLbl="node1" presStyleIdx="3" presStyleCnt="5"/>
      <dgm:spPr/>
      <dgm:t>
        <a:bodyPr/>
        <a:lstStyle/>
        <a:p>
          <a:endParaRPr lang="ru-RU"/>
        </a:p>
      </dgm:t>
    </dgm:pt>
    <dgm:pt modelId="{63206FBC-76BA-4138-A1B1-5E17DA8736B1}" type="pres">
      <dgm:prSet presAssocID="{E6520D65-95BD-4E3C-B990-B18D1451D635}" presName="parentText" presStyleLbl="node1" presStyleIdx="4" presStyleCnt="5" custScaleX="142857" custScaleY="20346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653D8C3-320E-4111-939D-E0BA4A56E091}" type="pres">
      <dgm:prSet presAssocID="{E6520D65-95BD-4E3C-B990-B18D1451D635}" presName="negativeSpace" presStyleCnt="0"/>
      <dgm:spPr/>
    </dgm:pt>
    <dgm:pt modelId="{85BD9CA0-B381-444C-8005-8799DDC151D5}" type="pres">
      <dgm:prSet presAssocID="{E6520D65-95BD-4E3C-B990-B18D1451D635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9A0BD273-1151-42FC-8F47-98A0B6BD4691}" type="presOf" srcId="{AB08D78B-F7F2-466F-B1B3-20B573C32FB0}" destId="{53787017-235A-4623-AA5F-E46C7A28F541}" srcOrd="0" destOrd="0" presId="urn:microsoft.com/office/officeart/2005/8/layout/list1"/>
    <dgm:cxn modelId="{275F1D76-9605-4B1B-9E86-A136F800947F}" srcId="{E369BF0F-AACE-4EE4-B55B-1E8833723D7C}" destId="{5AAF5360-B6ED-4277-952F-ED8E896DC55D}" srcOrd="2" destOrd="0" parTransId="{62E0CBCB-0862-4D3C-BF06-864524E7B6E7}" sibTransId="{E78ED1C3-D87D-4D3F-9A8E-3BD1B47CB0BF}"/>
    <dgm:cxn modelId="{E24EE335-6EE5-4CEF-BDB0-A76D79B23423}" srcId="{E369BF0F-AACE-4EE4-B55B-1E8833723D7C}" destId="{AB08D78B-F7F2-466F-B1B3-20B573C32FB0}" srcOrd="0" destOrd="0" parTransId="{DEF8C971-1EEC-4429-A3E6-68B54F38C19F}" sibTransId="{3A93D1EF-BB9D-4B0D-803B-E06590B8425F}"/>
    <dgm:cxn modelId="{DFEE5AF3-E1B0-4E9F-9DF1-052D601DBF10}" type="presOf" srcId="{6F92DA5A-A6BA-417C-8EB2-4656975CBEDF}" destId="{F5931D71-5002-4561-8203-2013F5DBC0AA}" srcOrd="1" destOrd="0" presId="urn:microsoft.com/office/officeart/2005/8/layout/list1"/>
    <dgm:cxn modelId="{A02528C2-11E3-45C3-BC08-96D05254BB67}" type="presOf" srcId="{52D53960-5B96-44F4-A41D-645A25E662C7}" destId="{5AD9DEA5-172C-43D5-9EF4-7F49F00397AC}" srcOrd="1" destOrd="0" presId="urn:microsoft.com/office/officeart/2005/8/layout/list1"/>
    <dgm:cxn modelId="{94754C1D-6057-4B11-818E-7321149EB704}" type="presOf" srcId="{E6520D65-95BD-4E3C-B990-B18D1451D635}" destId="{63206FBC-76BA-4138-A1B1-5E17DA8736B1}" srcOrd="1" destOrd="0" presId="urn:microsoft.com/office/officeart/2005/8/layout/list1"/>
    <dgm:cxn modelId="{A864995F-A7F8-476C-9055-0476F9039BCA}" type="presOf" srcId="{6F92DA5A-A6BA-417C-8EB2-4656975CBEDF}" destId="{ACAB7C08-D21B-446D-A46A-02F972A3C1AC}" srcOrd="0" destOrd="0" presId="urn:microsoft.com/office/officeart/2005/8/layout/list1"/>
    <dgm:cxn modelId="{45D5C03D-E3E2-4B56-B86C-D3AE9989DD28}" type="presOf" srcId="{AB08D78B-F7F2-466F-B1B3-20B573C32FB0}" destId="{E1C98308-66EE-41F6-A9CD-A5C5244A5E7B}" srcOrd="1" destOrd="0" presId="urn:microsoft.com/office/officeart/2005/8/layout/list1"/>
    <dgm:cxn modelId="{FCED6AB5-E044-4950-B2C7-931D80886AAD}" type="presOf" srcId="{E6520D65-95BD-4E3C-B990-B18D1451D635}" destId="{1512B042-0B12-467C-822B-DC87FBBA8B1C}" srcOrd="0" destOrd="0" presId="urn:microsoft.com/office/officeart/2005/8/layout/list1"/>
    <dgm:cxn modelId="{F800C389-1509-44AC-ACB5-B2CFBF4C20C7}" type="presOf" srcId="{5AAF5360-B6ED-4277-952F-ED8E896DC55D}" destId="{30EBA795-5D4B-4D75-985F-F9F1519FBCC0}" srcOrd="1" destOrd="0" presId="urn:microsoft.com/office/officeart/2005/8/layout/list1"/>
    <dgm:cxn modelId="{FEE6DDFF-2B43-46EB-A8C9-615C8CAF04D1}" srcId="{E369BF0F-AACE-4EE4-B55B-1E8833723D7C}" destId="{6F92DA5A-A6BA-417C-8EB2-4656975CBEDF}" srcOrd="3" destOrd="0" parTransId="{45FD8DA5-2658-4B5B-8B9E-DE937D22827A}" sibTransId="{6EA11CDB-22CB-41B4-8DCF-07187390B7CB}"/>
    <dgm:cxn modelId="{5BBD81E7-CCE2-453A-8E50-6F3C36EF7510}" srcId="{E369BF0F-AACE-4EE4-B55B-1E8833723D7C}" destId="{E6520D65-95BD-4E3C-B990-B18D1451D635}" srcOrd="4" destOrd="0" parTransId="{5BC81AB6-2B6B-4115-A0AF-240FEB3557D7}" sibTransId="{9B474BA9-BE76-43F7-8109-8975289987EF}"/>
    <dgm:cxn modelId="{07BF256B-7124-4A78-9E59-BF7017371E54}" type="presOf" srcId="{E369BF0F-AACE-4EE4-B55B-1E8833723D7C}" destId="{5B9CC9F9-6FCE-4242-8ED2-894E2B6D513D}" srcOrd="0" destOrd="0" presId="urn:microsoft.com/office/officeart/2005/8/layout/list1"/>
    <dgm:cxn modelId="{9D152E3D-3866-42D3-81CB-1B3ABF8293B5}" srcId="{E369BF0F-AACE-4EE4-B55B-1E8833723D7C}" destId="{52D53960-5B96-44F4-A41D-645A25E662C7}" srcOrd="1" destOrd="0" parTransId="{3E357BF9-B1C3-4EF5-8763-7B747F8DB286}" sibTransId="{AD5EE74F-76E1-48FD-9498-F8CFD9CF4650}"/>
    <dgm:cxn modelId="{BFC594CD-D8AF-42EA-AA82-7BEB04054806}" type="presOf" srcId="{52D53960-5B96-44F4-A41D-645A25E662C7}" destId="{13F30457-9FC4-483D-9021-3B1364BCFEDD}" srcOrd="0" destOrd="0" presId="urn:microsoft.com/office/officeart/2005/8/layout/list1"/>
    <dgm:cxn modelId="{F65BC1E3-2CEC-414B-BCE0-A79132CB4E2B}" type="presOf" srcId="{5AAF5360-B6ED-4277-952F-ED8E896DC55D}" destId="{FB3D5324-B666-44C9-8952-4D90506B07C0}" srcOrd="0" destOrd="0" presId="urn:microsoft.com/office/officeart/2005/8/layout/list1"/>
    <dgm:cxn modelId="{7B4B2EBC-FB61-46D7-A6E5-973724EE84FC}" type="presParOf" srcId="{5B9CC9F9-6FCE-4242-8ED2-894E2B6D513D}" destId="{833F87AC-8ACA-4919-8033-173F9393840D}" srcOrd="0" destOrd="0" presId="urn:microsoft.com/office/officeart/2005/8/layout/list1"/>
    <dgm:cxn modelId="{C8A0519D-0EB3-4FCF-8F3E-D039BBFB177C}" type="presParOf" srcId="{833F87AC-8ACA-4919-8033-173F9393840D}" destId="{53787017-235A-4623-AA5F-E46C7A28F541}" srcOrd="0" destOrd="0" presId="urn:microsoft.com/office/officeart/2005/8/layout/list1"/>
    <dgm:cxn modelId="{871E8264-CAFD-479F-84CE-97AE420A6721}" type="presParOf" srcId="{833F87AC-8ACA-4919-8033-173F9393840D}" destId="{E1C98308-66EE-41F6-A9CD-A5C5244A5E7B}" srcOrd="1" destOrd="0" presId="urn:microsoft.com/office/officeart/2005/8/layout/list1"/>
    <dgm:cxn modelId="{F38B3F4F-ABA6-40CC-AB9F-4F3A17072AA2}" type="presParOf" srcId="{5B9CC9F9-6FCE-4242-8ED2-894E2B6D513D}" destId="{9FD22F59-F783-407F-8D82-24B8F6E918DB}" srcOrd="1" destOrd="0" presId="urn:microsoft.com/office/officeart/2005/8/layout/list1"/>
    <dgm:cxn modelId="{9A838DF1-13F8-4E35-A354-DEE4C30882DF}" type="presParOf" srcId="{5B9CC9F9-6FCE-4242-8ED2-894E2B6D513D}" destId="{F2FB02D6-345E-4F9D-9097-C8E223F2B165}" srcOrd="2" destOrd="0" presId="urn:microsoft.com/office/officeart/2005/8/layout/list1"/>
    <dgm:cxn modelId="{3C508B14-C07F-4857-B054-58ACF01ECB9D}" type="presParOf" srcId="{5B9CC9F9-6FCE-4242-8ED2-894E2B6D513D}" destId="{1215F52C-303F-4EE6-A67D-D0DD66EA7CB8}" srcOrd="3" destOrd="0" presId="urn:microsoft.com/office/officeart/2005/8/layout/list1"/>
    <dgm:cxn modelId="{14D51A02-40F0-4116-B6B2-F7BE309AA268}" type="presParOf" srcId="{5B9CC9F9-6FCE-4242-8ED2-894E2B6D513D}" destId="{5C4002C9-E4A7-492D-9920-3E0272E1B2C4}" srcOrd="4" destOrd="0" presId="urn:microsoft.com/office/officeart/2005/8/layout/list1"/>
    <dgm:cxn modelId="{BA471EC3-6B81-4233-9E8C-3124051B0FDA}" type="presParOf" srcId="{5C4002C9-E4A7-492D-9920-3E0272E1B2C4}" destId="{13F30457-9FC4-483D-9021-3B1364BCFEDD}" srcOrd="0" destOrd="0" presId="urn:microsoft.com/office/officeart/2005/8/layout/list1"/>
    <dgm:cxn modelId="{7B0B15FC-E47C-4CD5-9851-F8A5EBB5E98B}" type="presParOf" srcId="{5C4002C9-E4A7-492D-9920-3E0272E1B2C4}" destId="{5AD9DEA5-172C-43D5-9EF4-7F49F00397AC}" srcOrd="1" destOrd="0" presId="urn:microsoft.com/office/officeart/2005/8/layout/list1"/>
    <dgm:cxn modelId="{EBAEA6B9-19C2-4C1E-9294-EFC105DB3FDF}" type="presParOf" srcId="{5B9CC9F9-6FCE-4242-8ED2-894E2B6D513D}" destId="{2EEEB365-AC20-4280-B9C5-F264CEBD29AF}" srcOrd="5" destOrd="0" presId="urn:microsoft.com/office/officeart/2005/8/layout/list1"/>
    <dgm:cxn modelId="{742A2F23-0420-4448-9B02-0E4D12740DC0}" type="presParOf" srcId="{5B9CC9F9-6FCE-4242-8ED2-894E2B6D513D}" destId="{3FDED55D-004D-4155-8D33-98E045BBD39B}" srcOrd="6" destOrd="0" presId="urn:microsoft.com/office/officeart/2005/8/layout/list1"/>
    <dgm:cxn modelId="{4F94A0FB-3BAA-4DA5-A04E-FD541274657A}" type="presParOf" srcId="{5B9CC9F9-6FCE-4242-8ED2-894E2B6D513D}" destId="{575D294A-46E8-442F-9629-619BB7A0ECD6}" srcOrd="7" destOrd="0" presId="urn:microsoft.com/office/officeart/2005/8/layout/list1"/>
    <dgm:cxn modelId="{7235AC7F-ECEB-47E6-85CD-3BF30D747A65}" type="presParOf" srcId="{5B9CC9F9-6FCE-4242-8ED2-894E2B6D513D}" destId="{615B2707-9466-4476-B8D0-4265E7AFF6F0}" srcOrd="8" destOrd="0" presId="urn:microsoft.com/office/officeart/2005/8/layout/list1"/>
    <dgm:cxn modelId="{B4F849A1-D9A2-49C5-9182-476D06E29FDB}" type="presParOf" srcId="{615B2707-9466-4476-B8D0-4265E7AFF6F0}" destId="{FB3D5324-B666-44C9-8952-4D90506B07C0}" srcOrd="0" destOrd="0" presId="urn:microsoft.com/office/officeart/2005/8/layout/list1"/>
    <dgm:cxn modelId="{53B91368-1A87-457E-9F22-E2272DE784EA}" type="presParOf" srcId="{615B2707-9466-4476-B8D0-4265E7AFF6F0}" destId="{30EBA795-5D4B-4D75-985F-F9F1519FBCC0}" srcOrd="1" destOrd="0" presId="urn:microsoft.com/office/officeart/2005/8/layout/list1"/>
    <dgm:cxn modelId="{E9B5A967-0614-4033-AB77-77A9FE0D9846}" type="presParOf" srcId="{5B9CC9F9-6FCE-4242-8ED2-894E2B6D513D}" destId="{8691D541-74E1-4C21-9904-953CAD11FB87}" srcOrd="9" destOrd="0" presId="urn:microsoft.com/office/officeart/2005/8/layout/list1"/>
    <dgm:cxn modelId="{89E2378D-C494-48C4-B39D-4914AF75B56A}" type="presParOf" srcId="{5B9CC9F9-6FCE-4242-8ED2-894E2B6D513D}" destId="{A1460F0C-BB71-4617-BF76-4833498060E7}" srcOrd="10" destOrd="0" presId="urn:microsoft.com/office/officeart/2005/8/layout/list1"/>
    <dgm:cxn modelId="{6692CE90-C79E-491E-9B51-6515E9CABC86}" type="presParOf" srcId="{5B9CC9F9-6FCE-4242-8ED2-894E2B6D513D}" destId="{DA96CE90-0147-4AB9-848C-2A0D5BA492AB}" srcOrd="11" destOrd="0" presId="urn:microsoft.com/office/officeart/2005/8/layout/list1"/>
    <dgm:cxn modelId="{D30D79C1-ABB2-40B3-A847-8659D2FC5B5A}" type="presParOf" srcId="{5B9CC9F9-6FCE-4242-8ED2-894E2B6D513D}" destId="{CCE348F1-D2F0-4905-9FA0-1B9795E35A26}" srcOrd="12" destOrd="0" presId="urn:microsoft.com/office/officeart/2005/8/layout/list1"/>
    <dgm:cxn modelId="{31616442-D980-4EA3-82A9-0E14D1164F33}" type="presParOf" srcId="{CCE348F1-D2F0-4905-9FA0-1B9795E35A26}" destId="{ACAB7C08-D21B-446D-A46A-02F972A3C1AC}" srcOrd="0" destOrd="0" presId="urn:microsoft.com/office/officeart/2005/8/layout/list1"/>
    <dgm:cxn modelId="{7CBE60DE-FE11-4215-B792-2B8E9DFFD8F4}" type="presParOf" srcId="{CCE348F1-D2F0-4905-9FA0-1B9795E35A26}" destId="{F5931D71-5002-4561-8203-2013F5DBC0AA}" srcOrd="1" destOrd="0" presId="urn:microsoft.com/office/officeart/2005/8/layout/list1"/>
    <dgm:cxn modelId="{E51E4390-9A5A-453E-B6D6-E9D94A709309}" type="presParOf" srcId="{5B9CC9F9-6FCE-4242-8ED2-894E2B6D513D}" destId="{F8B6F3F1-B146-47EF-A942-9216AE623F16}" srcOrd="13" destOrd="0" presId="urn:microsoft.com/office/officeart/2005/8/layout/list1"/>
    <dgm:cxn modelId="{D26BF3A2-26E8-4207-8B36-8715301F29EE}" type="presParOf" srcId="{5B9CC9F9-6FCE-4242-8ED2-894E2B6D513D}" destId="{EAA5F8AF-2F14-4B5B-9ED1-2C4DFE743229}" srcOrd="14" destOrd="0" presId="urn:microsoft.com/office/officeart/2005/8/layout/list1"/>
    <dgm:cxn modelId="{C5356E88-680F-4531-A31C-3FE18B75626F}" type="presParOf" srcId="{5B9CC9F9-6FCE-4242-8ED2-894E2B6D513D}" destId="{E2785737-67A7-4397-8334-E234EECDC03C}" srcOrd="15" destOrd="0" presId="urn:microsoft.com/office/officeart/2005/8/layout/list1"/>
    <dgm:cxn modelId="{B4F16886-FFBD-4B6C-B37E-155215000C85}" type="presParOf" srcId="{5B9CC9F9-6FCE-4242-8ED2-894E2B6D513D}" destId="{907D04CE-F076-49E0-B077-3787B4C52C0A}" srcOrd="16" destOrd="0" presId="urn:microsoft.com/office/officeart/2005/8/layout/list1"/>
    <dgm:cxn modelId="{DCD1A4DB-A7DB-4E21-8375-ECB3D53006FE}" type="presParOf" srcId="{907D04CE-F076-49E0-B077-3787B4C52C0A}" destId="{1512B042-0B12-467C-822B-DC87FBBA8B1C}" srcOrd="0" destOrd="0" presId="urn:microsoft.com/office/officeart/2005/8/layout/list1"/>
    <dgm:cxn modelId="{1FA7E99C-3DCE-4251-BAFE-2F29292F44E2}" type="presParOf" srcId="{907D04CE-F076-49E0-B077-3787B4C52C0A}" destId="{63206FBC-76BA-4138-A1B1-5E17DA8736B1}" srcOrd="1" destOrd="0" presId="urn:microsoft.com/office/officeart/2005/8/layout/list1"/>
    <dgm:cxn modelId="{2A4C7939-BC68-44A1-8845-EEF456C316C4}" type="presParOf" srcId="{5B9CC9F9-6FCE-4242-8ED2-894E2B6D513D}" destId="{E653D8C3-320E-4111-939D-E0BA4A56E091}" srcOrd="17" destOrd="0" presId="urn:microsoft.com/office/officeart/2005/8/layout/list1"/>
    <dgm:cxn modelId="{49FB956E-CB84-47DC-9BDE-580CFDD3477C}" type="presParOf" srcId="{5B9CC9F9-6FCE-4242-8ED2-894E2B6D513D}" destId="{85BD9CA0-B381-444C-8005-8799DDC151D5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2FB02D6-345E-4F9D-9097-C8E223F2B165}">
      <dsp:nvSpPr>
        <dsp:cNvPr id="0" name=""/>
        <dsp:cNvSpPr/>
      </dsp:nvSpPr>
      <dsp:spPr>
        <a:xfrm>
          <a:off x="0" y="575636"/>
          <a:ext cx="10792689" cy="25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1C98308-66EE-41F6-A9CD-A5C5244A5E7B}">
      <dsp:nvSpPr>
        <dsp:cNvPr id="0" name=""/>
        <dsp:cNvSpPr/>
      </dsp:nvSpPr>
      <dsp:spPr>
        <a:xfrm>
          <a:off x="513812" y="5540"/>
          <a:ext cx="10276232" cy="717696"/>
        </a:xfrm>
        <a:prstGeom prst="roundRect">
          <a:avLst/>
        </a:prstGeom>
        <a:solidFill>
          <a:srgbClr val="001010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557" tIns="0" rIns="285557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- высокая степень самостоятельности; </a:t>
          </a:r>
          <a:endParaRPr lang="ru-RU" sz="2400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48847" y="40575"/>
        <a:ext cx="10206162" cy="647626"/>
      </dsp:txXfrm>
    </dsp:sp>
    <dsp:sp modelId="{3FDED55D-004D-4155-8D33-98E045BBD39B}">
      <dsp:nvSpPr>
        <dsp:cNvPr id="0" name=""/>
        <dsp:cNvSpPr/>
      </dsp:nvSpPr>
      <dsp:spPr>
        <a:xfrm>
          <a:off x="0" y="1320670"/>
          <a:ext cx="10792689" cy="25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AD9DEA5-172C-43D5-9EF4-7F49F00397AC}">
      <dsp:nvSpPr>
        <dsp:cNvPr id="0" name=""/>
        <dsp:cNvSpPr/>
      </dsp:nvSpPr>
      <dsp:spPr>
        <a:xfrm>
          <a:off x="513812" y="881636"/>
          <a:ext cx="10276232" cy="586633"/>
        </a:xfrm>
        <a:prstGeom prst="roundRect">
          <a:avLst/>
        </a:prstGeom>
        <a:solidFill>
          <a:srgbClr val="002726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557" tIns="0" rIns="285557" bIns="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- умение логически обрабатывать материал; </a:t>
          </a:r>
          <a:endParaRPr lang="ru-RU" sz="2400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42449" y="910273"/>
        <a:ext cx="10218958" cy="529359"/>
      </dsp:txXfrm>
    </dsp:sp>
    <dsp:sp modelId="{A1460F0C-BB71-4617-BF76-4833498060E7}">
      <dsp:nvSpPr>
        <dsp:cNvPr id="0" name=""/>
        <dsp:cNvSpPr/>
      </dsp:nvSpPr>
      <dsp:spPr>
        <a:xfrm>
          <a:off x="0" y="2176105"/>
          <a:ext cx="10792689" cy="25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EBA795-5D4B-4D75-985F-F9F1519FBCC0}">
      <dsp:nvSpPr>
        <dsp:cNvPr id="0" name=""/>
        <dsp:cNvSpPr/>
      </dsp:nvSpPr>
      <dsp:spPr>
        <a:xfrm>
          <a:off x="513812" y="1626670"/>
          <a:ext cx="10276232" cy="697035"/>
        </a:xfrm>
        <a:prstGeom prst="roundRect">
          <a:avLst/>
        </a:prstGeom>
        <a:solidFill>
          <a:srgbClr val="005856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557" tIns="0" rIns="285557" bIns="0" numCol="1" spcCol="1270" anchor="ctr" anchorCtr="0">
          <a:noAutofit/>
        </a:bodyPr>
        <a:lstStyle/>
        <a:p>
          <a:pPr lvl="0" algn="just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               </a:t>
          </a:r>
          <a:r>
            <a:rPr lang="ru-RU" sz="24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умение самостоятельно сравнивать, сопоставлять и обобщать материал;  </a:t>
          </a:r>
          <a:endParaRPr lang="ru-RU" sz="2400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47838" y="1660696"/>
        <a:ext cx="10208180" cy="628983"/>
      </dsp:txXfrm>
    </dsp:sp>
    <dsp:sp modelId="{EAA5F8AF-2F14-4B5B-9ED1-2C4DFE743229}">
      <dsp:nvSpPr>
        <dsp:cNvPr id="0" name=""/>
        <dsp:cNvSpPr/>
      </dsp:nvSpPr>
      <dsp:spPr>
        <a:xfrm>
          <a:off x="0" y="2876935"/>
          <a:ext cx="10792689" cy="25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5931D71-5002-4561-8203-2013F5DBC0AA}">
      <dsp:nvSpPr>
        <dsp:cNvPr id="0" name=""/>
        <dsp:cNvSpPr/>
      </dsp:nvSpPr>
      <dsp:spPr>
        <a:xfrm>
          <a:off x="513812" y="2482105"/>
          <a:ext cx="10276232" cy="542430"/>
        </a:xfrm>
        <a:prstGeom prst="roundRect">
          <a:avLst/>
        </a:prstGeom>
        <a:solidFill>
          <a:srgbClr val="00827F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557" tIns="0" rIns="285557" bIns="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- умение классифицировать материал по тем или иным признакам;  </a:t>
          </a:r>
          <a:endParaRPr lang="ru-RU" sz="2400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40291" y="2508584"/>
        <a:ext cx="10223274" cy="489472"/>
      </dsp:txXfrm>
    </dsp:sp>
    <dsp:sp modelId="{6C9A8C1F-2F02-4ECA-BC38-3504F44DC5C3}">
      <dsp:nvSpPr>
        <dsp:cNvPr id="0" name=""/>
        <dsp:cNvSpPr/>
      </dsp:nvSpPr>
      <dsp:spPr>
        <a:xfrm>
          <a:off x="0" y="3750873"/>
          <a:ext cx="10792689" cy="25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748E723-7EC8-45F1-A2DE-F8B2C1941DC2}">
      <dsp:nvSpPr>
        <dsp:cNvPr id="0" name=""/>
        <dsp:cNvSpPr/>
      </dsp:nvSpPr>
      <dsp:spPr>
        <a:xfrm>
          <a:off x="513812" y="3182935"/>
          <a:ext cx="10276232" cy="715538"/>
        </a:xfrm>
        <a:prstGeom prst="roundRect">
          <a:avLst/>
        </a:prstGeom>
        <a:solidFill>
          <a:srgbClr val="00ACA8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557" tIns="0" rIns="285557" bIns="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- умение высказывать свое отношение к описываемым явлениям и событиям; </a:t>
          </a:r>
          <a:endParaRPr lang="ru-RU" sz="2400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48742" y="3217865"/>
        <a:ext cx="10206372" cy="645678"/>
      </dsp:txXfrm>
    </dsp:sp>
    <dsp:sp modelId="{80549E74-F6FA-448A-97A3-B269BF7EDAB1}">
      <dsp:nvSpPr>
        <dsp:cNvPr id="0" name=""/>
        <dsp:cNvSpPr/>
      </dsp:nvSpPr>
      <dsp:spPr>
        <a:xfrm>
          <a:off x="0" y="4660823"/>
          <a:ext cx="10792689" cy="25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CE90DE3-BEE5-4E50-AF3C-144D702C84D5}">
      <dsp:nvSpPr>
        <dsp:cNvPr id="0" name=""/>
        <dsp:cNvSpPr/>
      </dsp:nvSpPr>
      <dsp:spPr>
        <a:xfrm>
          <a:off x="513812" y="4056873"/>
          <a:ext cx="10276232" cy="751549"/>
        </a:xfrm>
        <a:prstGeom prst="roundRect">
          <a:avLst/>
        </a:prstGeom>
        <a:solidFill>
          <a:srgbClr val="00CCC7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557" tIns="0" rIns="285557" bIns="0" numCol="1" spcCol="1270" anchor="ctr" anchorCtr="0">
          <a:noAutofit/>
        </a:bodyPr>
        <a:lstStyle/>
        <a:p>
          <a:pPr lvl="0" algn="just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       </a:t>
          </a:r>
          <a:r>
            <a:rPr lang="ru-RU" sz="24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умение давать собственную оценку какой-либо работы и др. </a:t>
          </a:r>
          <a:endParaRPr lang="ru-RU" sz="2400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50500" y="4093561"/>
        <a:ext cx="10202856" cy="67817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2FB02D6-345E-4F9D-9097-C8E223F2B165}">
      <dsp:nvSpPr>
        <dsp:cNvPr id="0" name=""/>
        <dsp:cNvSpPr/>
      </dsp:nvSpPr>
      <dsp:spPr>
        <a:xfrm>
          <a:off x="0" y="878931"/>
          <a:ext cx="10792689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1C98308-66EE-41F6-A9CD-A5C5244A5E7B}">
      <dsp:nvSpPr>
        <dsp:cNvPr id="0" name=""/>
        <dsp:cNvSpPr/>
      </dsp:nvSpPr>
      <dsp:spPr>
        <a:xfrm>
          <a:off x="513812" y="137806"/>
          <a:ext cx="10276232" cy="933004"/>
        </a:xfrm>
        <a:prstGeom prst="roundRect">
          <a:avLst/>
        </a:prstGeom>
        <a:solidFill>
          <a:srgbClr val="001010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557" tIns="0" rIns="285557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- </a:t>
          </a:r>
          <a:r>
            <a:rPr lang="ru-RU" sz="2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информация систематизирована</a:t>
          </a:r>
          <a:r>
            <a:rPr lang="ru-RU" sz="28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; </a:t>
          </a:r>
          <a:endParaRPr lang="ru-RU" sz="2800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59358" y="183352"/>
        <a:ext cx="10185140" cy="841912"/>
      </dsp:txXfrm>
    </dsp:sp>
    <dsp:sp modelId="{3FDED55D-004D-4155-8D33-98E045BBD39B}">
      <dsp:nvSpPr>
        <dsp:cNvPr id="0" name=""/>
        <dsp:cNvSpPr/>
      </dsp:nvSpPr>
      <dsp:spPr>
        <a:xfrm>
          <a:off x="0" y="1847474"/>
          <a:ext cx="10792689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AD9DEA5-172C-43D5-9EF4-7F49F00397AC}">
      <dsp:nvSpPr>
        <dsp:cNvPr id="0" name=""/>
        <dsp:cNvSpPr/>
      </dsp:nvSpPr>
      <dsp:spPr>
        <a:xfrm>
          <a:off x="513812" y="1276731"/>
          <a:ext cx="10276232" cy="762623"/>
        </a:xfrm>
        <a:prstGeom prst="roundRect">
          <a:avLst/>
        </a:prstGeom>
        <a:solidFill>
          <a:srgbClr val="002726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557" tIns="0" rIns="285557" bIns="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- информация систематизирована с замечаниями (не более 2 замечаний); </a:t>
          </a:r>
        </a:p>
      </dsp:txBody>
      <dsp:txXfrm>
        <a:off x="551040" y="1313959"/>
        <a:ext cx="10201776" cy="688167"/>
      </dsp:txXfrm>
    </dsp:sp>
    <dsp:sp modelId="{A1460F0C-BB71-4617-BF76-4833498060E7}">
      <dsp:nvSpPr>
        <dsp:cNvPr id="0" name=""/>
        <dsp:cNvSpPr/>
      </dsp:nvSpPr>
      <dsp:spPr>
        <a:xfrm>
          <a:off x="0" y="2959539"/>
          <a:ext cx="10792689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EBA795-5D4B-4D75-985F-F9F1519FBCC0}">
      <dsp:nvSpPr>
        <dsp:cNvPr id="0" name=""/>
        <dsp:cNvSpPr/>
      </dsp:nvSpPr>
      <dsp:spPr>
        <a:xfrm>
          <a:off x="513812" y="2245274"/>
          <a:ext cx="10276232" cy="906145"/>
        </a:xfrm>
        <a:prstGeom prst="roundRect">
          <a:avLst/>
        </a:prstGeom>
        <a:solidFill>
          <a:srgbClr val="005856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557" tIns="0" rIns="285557" bIns="0" numCol="1" spcCol="1270" anchor="ctr" anchorCtr="0">
          <a:noAutofit/>
        </a:bodyPr>
        <a:lstStyle/>
        <a:p>
          <a:pPr lvl="0" algn="just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/>
            <a:t>               </a:t>
          </a:r>
          <a:r>
            <a:rPr lang="ru-RU" sz="2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информация систематизирована с замечаниями (3 и более замечаний); </a:t>
          </a:r>
        </a:p>
      </dsp:txBody>
      <dsp:txXfrm>
        <a:off x="558046" y="2289508"/>
        <a:ext cx="10187764" cy="817677"/>
      </dsp:txXfrm>
    </dsp:sp>
    <dsp:sp modelId="{EAA5F8AF-2F14-4B5B-9ED1-2C4DFE743229}">
      <dsp:nvSpPr>
        <dsp:cNvPr id="0" name=""/>
        <dsp:cNvSpPr/>
      </dsp:nvSpPr>
      <dsp:spPr>
        <a:xfrm>
          <a:off x="0" y="3870618"/>
          <a:ext cx="10792689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5931D71-5002-4561-8203-2013F5DBC0AA}">
      <dsp:nvSpPr>
        <dsp:cNvPr id="0" name=""/>
        <dsp:cNvSpPr/>
      </dsp:nvSpPr>
      <dsp:spPr>
        <a:xfrm>
          <a:off x="513812" y="3357339"/>
          <a:ext cx="10276232" cy="705159"/>
        </a:xfrm>
        <a:prstGeom prst="roundRect">
          <a:avLst/>
        </a:prstGeom>
        <a:solidFill>
          <a:srgbClr val="00827F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557" tIns="0" rIns="285557" bIns="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- </a:t>
          </a:r>
          <a:r>
            <a:rPr lang="ru-RU" sz="24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информация не систематизирована</a:t>
          </a:r>
          <a:r>
            <a:rPr lang="ru-RU" sz="24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;  </a:t>
          </a:r>
          <a:endParaRPr lang="ru-RU" sz="2400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48235" y="3391762"/>
        <a:ext cx="10207386" cy="63631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2FB02D6-345E-4F9D-9097-C8E223F2B165}">
      <dsp:nvSpPr>
        <dsp:cNvPr id="0" name=""/>
        <dsp:cNvSpPr/>
      </dsp:nvSpPr>
      <dsp:spPr>
        <a:xfrm>
          <a:off x="0" y="893679"/>
          <a:ext cx="10792689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1C98308-66EE-41F6-A9CD-A5C5244A5E7B}">
      <dsp:nvSpPr>
        <dsp:cNvPr id="0" name=""/>
        <dsp:cNvSpPr/>
      </dsp:nvSpPr>
      <dsp:spPr>
        <a:xfrm>
          <a:off x="513812" y="152554"/>
          <a:ext cx="10276232" cy="933004"/>
        </a:xfrm>
        <a:prstGeom prst="roundRect">
          <a:avLst/>
        </a:prstGeom>
        <a:solidFill>
          <a:srgbClr val="001010"/>
        </a:solidFill>
        <a:ln w="12700" cap="flat" cmpd="sng" algn="ctr">
          <a:noFill/>
          <a:prstDash val="solid"/>
          <a:miter lim="800000"/>
        </a:ln>
        <a:effectLst>
          <a:glow rad="101600">
            <a:schemeClr val="accent6">
              <a:satMod val="175000"/>
              <a:alpha val="40000"/>
            </a:schemeClr>
          </a:glow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557" tIns="0" rIns="285557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</a:t>
          </a:r>
          <a:r>
            <a:rPr lang="ru-RU" sz="24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методические приёмы продуманы в каждой части задания; </a:t>
          </a:r>
          <a:endParaRPr lang="ru-RU" sz="24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59358" y="198100"/>
        <a:ext cx="10185140" cy="841912"/>
      </dsp:txXfrm>
    </dsp:sp>
    <dsp:sp modelId="{3FDED55D-004D-4155-8D33-98E045BBD39B}">
      <dsp:nvSpPr>
        <dsp:cNvPr id="0" name=""/>
        <dsp:cNvSpPr/>
      </dsp:nvSpPr>
      <dsp:spPr>
        <a:xfrm>
          <a:off x="0" y="1862222"/>
          <a:ext cx="10792689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AD9DEA5-172C-43D5-9EF4-7F49F00397AC}">
      <dsp:nvSpPr>
        <dsp:cNvPr id="0" name=""/>
        <dsp:cNvSpPr/>
      </dsp:nvSpPr>
      <dsp:spPr>
        <a:xfrm>
          <a:off x="513812" y="1291479"/>
          <a:ext cx="10276232" cy="762623"/>
        </a:xfrm>
        <a:prstGeom prst="roundRect">
          <a:avLst/>
        </a:prstGeom>
        <a:solidFill>
          <a:srgbClr val="002726"/>
        </a:solidFill>
        <a:ln w="12700" cap="flat" cmpd="sng" algn="ctr">
          <a:noFill/>
          <a:prstDash val="solid"/>
          <a:miter lim="800000"/>
        </a:ln>
        <a:effectLst>
          <a:glow rad="101600">
            <a:schemeClr val="accent6">
              <a:satMod val="175000"/>
              <a:alpha val="40000"/>
            </a:schemeClr>
          </a:glow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557" tIns="0" rIns="285557" bIns="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</a:t>
          </a:r>
          <a:r>
            <a:rPr lang="ru-RU" sz="24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методические приёмы продуманы в вводной (заключительной)  и основной частях; </a:t>
          </a:r>
          <a:endParaRPr lang="ru-RU" sz="24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51040" y="1328707"/>
        <a:ext cx="10201776" cy="688167"/>
      </dsp:txXfrm>
    </dsp:sp>
    <dsp:sp modelId="{A1460F0C-BB71-4617-BF76-4833498060E7}">
      <dsp:nvSpPr>
        <dsp:cNvPr id="0" name=""/>
        <dsp:cNvSpPr/>
      </dsp:nvSpPr>
      <dsp:spPr>
        <a:xfrm>
          <a:off x="0" y="2974288"/>
          <a:ext cx="10792689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EBA795-5D4B-4D75-985F-F9F1519FBCC0}">
      <dsp:nvSpPr>
        <dsp:cNvPr id="0" name=""/>
        <dsp:cNvSpPr/>
      </dsp:nvSpPr>
      <dsp:spPr>
        <a:xfrm>
          <a:off x="516457" y="2223999"/>
          <a:ext cx="10276232" cy="906145"/>
        </a:xfrm>
        <a:prstGeom prst="roundRect">
          <a:avLst/>
        </a:prstGeom>
        <a:solidFill>
          <a:srgbClr val="005856"/>
        </a:solidFill>
        <a:ln w="12700" cap="flat" cmpd="sng" algn="ctr">
          <a:noFill/>
          <a:prstDash val="solid"/>
          <a:miter lim="800000"/>
        </a:ln>
        <a:effectLst>
          <a:glow rad="101600">
            <a:schemeClr val="accent6">
              <a:satMod val="175000"/>
              <a:alpha val="40000"/>
            </a:schemeClr>
          </a:glow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557" tIns="0" rIns="285557" bIns="0" numCol="1" spcCol="1270" anchor="ctr" anchorCtr="0">
          <a:noAutofit/>
        </a:bodyPr>
        <a:lstStyle/>
        <a:p>
          <a:pPr lvl="0" algn="just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               </a:t>
          </a:r>
          <a:r>
            <a:rPr lang="ru-RU" sz="24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методические приёмы продуманы в основной части;  </a:t>
          </a:r>
          <a:endParaRPr lang="ru-RU" sz="24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60691" y="2268233"/>
        <a:ext cx="10187764" cy="817677"/>
      </dsp:txXfrm>
    </dsp:sp>
    <dsp:sp modelId="{EAA5F8AF-2F14-4B5B-9ED1-2C4DFE743229}">
      <dsp:nvSpPr>
        <dsp:cNvPr id="0" name=""/>
        <dsp:cNvSpPr/>
      </dsp:nvSpPr>
      <dsp:spPr>
        <a:xfrm>
          <a:off x="0" y="3885367"/>
          <a:ext cx="10792689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5931D71-5002-4561-8203-2013F5DBC0AA}">
      <dsp:nvSpPr>
        <dsp:cNvPr id="0" name=""/>
        <dsp:cNvSpPr/>
      </dsp:nvSpPr>
      <dsp:spPr>
        <a:xfrm>
          <a:off x="516457" y="3324060"/>
          <a:ext cx="10276232" cy="705159"/>
        </a:xfrm>
        <a:prstGeom prst="roundRect">
          <a:avLst/>
        </a:prstGeom>
        <a:solidFill>
          <a:srgbClr val="00827F"/>
        </a:solidFill>
        <a:ln w="12700" cap="flat" cmpd="sng" algn="ctr">
          <a:noFill/>
          <a:prstDash val="solid"/>
          <a:miter lim="800000"/>
        </a:ln>
        <a:effectLst>
          <a:glow rad="101600">
            <a:schemeClr val="accent6">
              <a:satMod val="175000"/>
              <a:alpha val="40000"/>
            </a:schemeClr>
          </a:glow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557" tIns="0" rIns="285557" bIns="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</a:t>
          </a:r>
          <a:r>
            <a:rPr lang="ru-RU" sz="24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методические приёмы отсутствуют;  </a:t>
          </a:r>
          <a:endParaRPr lang="ru-RU" sz="24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50880" y="3358483"/>
        <a:ext cx="10207386" cy="63631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2FB02D6-345E-4F9D-9097-C8E223F2B165}">
      <dsp:nvSpPr>
        <dsp:cNvPr id="0" name=""/>
        <dsp:cNvSpPr/>
      </dsp:nvSpPr>
      <dsp:spPr>
        <a:xfrm>
          <a:off x="0" y="727368"/>
          <a:ext cx="10792689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1C98308-66EE-41F6-A9CD-A5C5244A5E7B}">
      <dsp:nvSpPr>
        <dsp:cNvPr id="0" name=""/>
        <dsp:cNvSpPr/>
      </dsp:nvSpPr>
      <dsp:spPr>
        <a:xfrm>
          <a:off x="513812" y="43253"/>
          <a:ext cx="10276232" cy="861235"/>
        </a:xfrm>
        <a:prstGeom prst="roundRect">
          <a:avLst/>
        </a:prstGeom>
        <a:solidFill>
          <a:srgbClr val="001010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557" tIns="0" rIns="285557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</a:t>
          </a:r>
          <a:r>
            <a:rPr lang="ru-RU" sz="2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контекст отражен в работе; </a:t>
          </a:r>
          <a:endParaRPr lang="ru-RU" sz="28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55854" y="85295"/>
        <a:ext cx="10192148" cy="777151"/>
      </dsp:txXfrm>
    </dsp:sp>
    <dsp:sp modelId="{3FDED55D-004D-4155-8D33-98E045BBD39B}">
      <dsp:nvSpPr>
        <dsp:cNvPr id="0" name=""/>
        <dsp:cNvSpPr/>
      </dsp:nvSpPr>
      <dsp:spPr>
        <a:xfrm>
          <a:off x="0" y="1621408"/>
          <a:ext cx="10792689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AD9DEA5-172C-43D5-9EF4-7F49F00397AC}">
      <dsp:nvSpPr>
        <dsp:cNvPr id="0" name=""/>
        <dsp:cNvSpPr/>
      </dsp:nvSpPr>
      <dsp:spPr>
        <a:xfrm>
          <a:off x="513812" y="1094568"/>
          <a:ext cx="10276232" cy="703959"/>
        </a:xfrm>
        <a:prstGeom prst="roundRect">
          <a:avLst/>
        </a:prstGeom>
        <a:solidFill>
          <a:srgbClr val="002726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557" tIns="0" rIns="285557" bIns="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</a:t>
          </a:r>
          <a:r>
            <a:rPr lang="ru-RU" sz="2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контекст не полностью отражен в работе (не более 2 замечаний); </a:t>
          </a:r>
        </a:p>
      </dsp:txBody>
      <dsp:txXfrm>
        <a:off x="548176" y="1128932"/>
        <a:ext cx="10207504" cy="635231"/>
      </dsp:txXfrm>
    </dsp:sp>
    <dsp:sp modelId="{A1460F0C-BB71-4617-BF76-4833498060E7}">
      <dsp:nvSpPr>
        <dsp:cNvPr id="0" name=""/>
        <dsp:cNvSpPr/>
      </dsp:nvSpPr>
      <dsp:spPr>
        <a:xfrm>
          <a:off x="0" y="2647930"/>
          <a:ext cx="10792689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EBA795-5D4B-4D75-985F-F9F1519FBCC0}">
      <dsp:nvSpPr>
        <dsp:cNvPr id="0" name=""/>
        <dsp:cNvSpPr/>
      </dsp:nvSpPr>
      <dsp:spPr>
        <a:xfrm>
          <a:off x="513812" y="1988608"/>
          <a:ext cx="10276232" cy="836442"/>
        </a:xfrm>
        <a:prstGeom prst="roundRect">
          <a:avLst/>
        </a:prstGeom>
        <a:solidFill>
          <a:srgbClr val="005856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557" tIns="0" rIns="285557" bIns="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      </a:t>
          </a:r>
          <a:r>
            <a:rPr lang="ru-RU" sz="2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контекст не полностью отражен в работе (3 и более замечаний); </a:t>
          </a:r>
        </a:p>
      </dsp:txBody>
      <dsp:txXfrm>
        <a:off x="554644" y="2029440"/>
        <a:ext cx="10194568" cy="754778"/>
      </dsp:txXfrm>
    </dsp:sp>
    <dsp:sp modelId="{EAA5F8AF-2F14-4B5B-9ED1-2C4DFE743229}">
      <dsp:nvSpPr>
        <dsp:cNvPr id="0" name=""/>
        <dsp:cNvSpPr/>
      </dsp:nvSpPr>
      <dsp:spPr>
        <a:xfrm>
          <a:off x="0" y="3488926"/>
          <a:ext cx="10792689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5931D71-5002-4561-8203-2013F5DBC0AA}">
      <dsp:nvSpPr>
        <dsp:cNvPr id="0" name=""/>
        <dsp:cNvSpPr/>
      </dsp:nvSpPr>
      <dsp:spPr>
        <a:xfrm>
          <a:off x="513812" y="3015130"/>
          <a:ext cx="10276232" cy="650916"/>
        </a:xfrm>
        <a:prstGeom prst="roundRect">
          <a:avLst/>
        </a:prstGeom>
        <a:solidFill>
          <a:srgbClr val="00827F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557" tIns="0" rIns="285557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</a:t>
          </a:r>
          <a:r>
            <a:rPr lang="ru-RU" sz="2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контекст в работе не отражен;  </a:t>
          </a:r>
          <a:endParaRPr lang="ru-RU" sz="28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45587" y="3046905"/>
        <a:ext cx="10212682" cy="58736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2FB02D6-345E-4F9D-9097-C8E223F2B165}">
      <dsp:nvSpPr>
        <dsp:cNvPr id="0" name=""/>
        <dsp:cNvSpPr/>
      </dsp:nvSpPr>
      <dsp:spPr>
        <a:xfrm>
          <a:off x="0" y="727368"/>
          <a:ext cx="10792689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1C98308-66EE-41F6-A9CD-A5C5244A5E7B}">
      <dsp:nvSpPr>
        <dsp:cNvPr id="0" name=""/>
        <dsp:cNvSpPr/>
      </dsp:nvSpPr>
      <dsp:spPr>
        <a:xfrm>
          <a:off x="513812" y="43253"/>
          <a:ext cx="10276232" cy="861235"/>
        </a:xfrm>
        <a:prstGeom prst="roundRect">
          <a:avLst/>
        </a:prstGeom>
        <a:solidFill>
          <a:srgbClr val="001010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557" tIns="0" rIns="285557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</a:t>
          </a:r>
          <a:r>
            <a:rPr lang="ru-RU" sz="2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Сан Пина, психолого- педагогическим; </a:t>
          </a:r>
          <a:endParaRPr lang="ru-RU" sz="28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55854" y="85295"/>
        <a:ext cx="10192148" cy="777151"/>
      </dsp:txXfrm>
    </dsp:sp>
    <dsp:sp modelId="{3FDED55D-004D-4155-8D33-98E045BBD39B}">
      <dsp:nvSpPr>
        <dsp:cNvPr id="0" name=""/>
        <dsp:cNvSpPr/>
      </dsp:nvSpPr>
      <dsp:spPr>
        <a:xfrm>
          <a:off x="0" y="1621408"/>
          <a:ext cx="10792689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AD9DEA5-172C-43D5-9EF4-7F49F00397AC}">
      <dsp:nvSpPr>
        <dsp:cNvPr id="0" name=""/>
        <dsp:cNvSpPr/>
      </dsp:nvSpPr>
      <dsp:spPr>
        <a:xfrm>
          <a:off x="513812" y="1094568"/>
          <a:ext cx="10276232" cy="703959"/>
        </a:xfrm>
        <a:prstGeom prst="roundRect">
          <a:avLst/>
        </a:prstGeom>
        <a:solidFill>
          <a:srgbClr val="002726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557" tIns="0" rIns="285557" bIns="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</a:t>
          </a:r>
          <a:r>
            <a:rPr lang="ru-RU" sz="2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в оформлении имеется одно замечание;</a:t>
          </a:r>
        </a:p>
      </dsp:txBody>
      <dsp:txXfrm>
        <a:off x="548176" y="1128932"/>
        <a:ext cx="10207504" cy="635231"/>
      </dsp:txXfrm>
    </dsp:sp>
    <dsp:sp modelId="{A1460F0C-BB71-4617-BF76-4833498060E7}">
      <dsp:nvSpPr>
        <dsp:cNvPr id="0" name=""/>
        <dsp:cNvSpPr/>
      </dsp:nvSpPr>
      <dsp:spPr>
        <a:xfrm>
          <a:off x="0" y="2647930"/>
          <a:ext cx="10792689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EBA795-5D4B-4D75-985F-F9F1519FBCC0}">
      <dsp:nvSpPr>
        <dsp:cNvPr id="0" name=""/>
        <dsp:cNvSpPr/>
      </dsp:nvSpPr>
      <dsp:spPr>
        <a:xfrm>
          <a:off x="513812" y="1988608"/>
          <a:ext cx="10276232" cy="836442"/>
        </a:xfrm>
        <a:prstGeom prst="roundRect">
          <a:avLst/>
        </a:prstGeom>
        <a:solidFill>
          <a:srgbClr val="005856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557" tIns="0" rIns="285557" bIns="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      </a:t>
          </a:r>
          <a:r>
            <a:rPr lang="ru-RU" sz="2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в оформлении имеется два замечания;</a:t>
          </a:r>
        </a:p>
      </dsp:txBody>
      <dsp:txXfrm>
        <a:off x="554644" y="2029440"/>
        <a:ext cx="10194568" cy="754778"/>
      </dsp:txXfrm>
    </dsp:sp>
    <dsp:sp modelId="{EAA5F8AF-2F14-4B5B-9ED1-2C4DFE743229}">
      <dsp:nvSpPr>
        <dsp:cNvPr id="0" name=""/>
        <dsp:cNvSpPr/>
      </dsp:nvSpPr>
      <dsp:spPr>
        <a:xfrm>
          <a:off x="0" y="3488926"/>
          <a:ext cx="10792689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5931D71-5002-4561-8203-2013F5DBC0AA}">
      <dsp:nvSpPr>
        <dsp:cNvPr id="0" name=""/>
        <dsp:cNvSpPr/>
      </dsp:nvSpPr>
      <dsp:spPr>
        <a:xfrm>
          <a:off x="513812" y="3015130"/>
          <a:ext cx="10276232" cy="650916"/>
        </a:xfrm>
        <a:prstGeom prst="roundRect">
          <a:avLst/>
        </a:prstGeom>
        <a:solidFill>
          <a:srgbClr val="00827F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557" tIns="0" rIns="285557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</a:t>
          </a:r>
          <a:r>
            <a:rPr lang="ru-RU" sz="2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материал оформлен без соблюдений требований.</a:t>
          </a:r>
          <a:endParaRPr lang="ru-RU" sz="28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45587" y="3046905"/>
        <a:ext cx="10212682" cy="58736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2FB02D6-345E-4F9D-9097-C8E223F2B165}">
      <dsp:nvSpPr>
        <dsp:cNvPr id="0" name=""/>
        <dsp:cNvSpPr/>
      </dsp:nvSpPr>
      <dsp:spPr>
        <a:xfrm>
          <a:off x="0" y="713019"/>
          <a:ext cx="10792689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1C98308-66EE-41F6-A9CD-A5C5244A5E7B}">
      <dsp:nvSpPr>
        <dsp:cNvPr id="0" name=""/>
        <dsp:cNvSpPr/>
      </dsp:nvSpPr>
      <dsp:spPr>
        <a:xfrm>
          <a:off x="513812" y="28903"/>
          <a:ext cx="10276232" cy="861235"/>
        </a:xfrm>
        <a:prstGeom prst="roundRect">
          <a:avLst/>
        </a:prstGeom>
        <a:solidFill>
          <a:srgbClr val="001010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557" tIns="0" rIns="285557" bIns="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</a:t>
          </a:r>
          <a:r>
            <a:rPr lang="ru-RU" sz="2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с</a:t>
          </a:r>
          <a:r>
            <a:rPr lang="ru-RU" sz="2800" b="1" i="1" kern="1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оответствие содержания материала выбранной проблеме</a:t>
          </a:r>
          <a:r>
            <a:rPr lang="ru-RU" sz="2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; </a:t>
          </a:r>
          <a:endParaRPr lang="ru-RU" sz="28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55854" y="70945"/>
        <a:ext cx="10192148" cy="777151"/>
      </dsp:txXfrm>
    </dsp:sp>
    <dsp:sp modelId="{3FDED55D-004D-4155-8D33-98E045BBD39B}">
      <dsp:nvSpPr>
        <dsp:cNvPr id="0" name=""/>
        <dsp:cNvSpPr/>
      </dsp:nvSpPr>
      <dsp:spPr>
        <a:xfrm>
          <a:off x="0" y="1607058"/>
          <a:ext cx="10792689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AD9DEA5-172C-43D5-9EF4-7F49F00397AC}">
      <dsp:nvSpPr>
        <dsp:cNvPr id="0" name=""/>
        <dsp:cNvSpPr/>
      </dsp:nvSpPr>
      <dsp:spPr>
        <a:xfrm>
          <a:off x="513812" y="1080219"/>
          <a:ext cx="10276232" cy="703959"/>
        </a:xfrm>
        <a:prstGeom prst="roundRect">
          <a:avLst/>
        </a:prstGeom>
        <a:solidFill>
          <a:srgbClr val="002726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557" tIns="0" rIns="285557" bIns="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</a:t>
          </a:r>
          <a:r>
            <a:rPr lang="ru-RU" sz="2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г</a:t>
          </a:r>
          <a:r>
            <a:rPr lang="ru-RU" sz="2800" b="1" i="1" kern="1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рамотность изложения и качество оформления творческого задания</a:t>
          </a:r>
          <a:r>
            <a:rPr lang="ru-RU" sz="2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;</a:t>
          </a:r>
        </a:p>
      </dsp:txBody>
      <dsp:txXfrm>
        <a:off x="548176" y="1114583"/>
        <a:ext cx="10207504" cy="635231"/>
      </dsp:txXfrm>
    </dsp:sp>
    <dsp:sp modelId="{A1460F0C-BB71-4617-BF76-4833498060E7}">
      <dsp:nvSpPr>
        <dsp:cNvPr id="0" name=""/>
        <dsp:cNvSpPr/>
      </dsp:nvSpPr>
      <dsp:spPr>
        <a:xfrm>
          <a:off x="0" y="2633581"/>
          <a:ext cx="10792689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EBA795-5D4B-4D75-985F-F9F1519FBCC0}">
      <dsp:nvSpPr>
        <dsp:cNvPr id="0" name=""/>
        <dsp:cNvSpPr/>
      </dsp:nvSpPr>
      <dsp:spPr>
        <a:xfrm>
          <a:off x="513812" y="1974258"/>
          <a:ext cx="10276232" cy="836442"/>
        </a:xfrm>
        <a:prstGeom prst="roundRect">
          <a:avLst/>
        </a:prstGeom>
        <a:solidFill>
          <a:srgbClr val="005856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557" tIns="0" rIns="285557" bIns="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      </a:t>
          </a:r>
          <a:r>
            <a:rPr lang="ru-RU" sz="2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самостоятельность выполнения работы, глубина проработки материала;</a:t>
          </a:r>
        </a:p>
      </dsp:txBody>
      <dsp:txXfrm>
        <a:off x="554644" y="2015090"/>
        <a:ext cx="10194568" cy="754778"/>
      </dsp:txXfrm>
    </dsp:sp>
    <dsp:sp modelId="{EAA5F8AF-2F14-4B5B-9ED1-2C4DFE743229}">
      <dsp:nvSpPr>
        <dsp:cNvPr id="0" name=""/>
        <dsp:cNvSpPr/>
      </dsp:nvSpPr>
      <dsp:spPr>
        <a:xfrm>
          <a:off x="0" y="3474577"/>
          <a:ext cx="10792689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5931D71-5002-4561-8203-2013F5DBC0AA}">
      <dsp:nvSpPr>
        <dsp:cNvPr id="0" name=""/>
        <dsp:cNvSpPr/>
      </dsp:nvSpPr>
      <dsp:spPr>
        <a:xfrm>
          <a:off x="513812" y="3000781"/>
          <a:ext cx="10276232" cy="650916"/>
        </a:xfrm>
        <a:prstGeom prst="roundRect">
          <a:avLst/>
        </a:prstGeom>
        <a:solidFill>
          <a:srgbClr val="00827F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557" tIns="0" rIns="285557" bIns="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</a:t>
          </a:r>
          <a:r>
            <a:rPr lang="ru-RU" sz="2800" b="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</a:t>
          </a:r>
          <a:r>
            <a:rPr lang="ru-RU" sz="2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</a:t>
          </a:r>
          <a:r>
            <a:rPr lang="ru-RU" sz="2800" b="1" i="1" kern="1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боснованность и доказательность выводов;</a:t>
          </a:r>
          <a:endParaRPr lang="ru-RU" sz="28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45587" y="3032556"/>
        <a:ext cx="10212682" cy="587366"/>
      </dsp:txXfrm>
    </dsp:sp>
    <dsp:sp modelId="{85BD9CA0-B381-444C-8005-8799DDC151D5}">
      <dsp:nvSpPr>
        <dsp:cNvPr id="0" name=""/>
        <dsp:cNvSpPr/>
      </dsp:nvSpPr>
      <dsp:spPr>
        <a:xfrm>
          <a:off x="0" y="4385404"/>
          <a:ext cx="10792689" cy="30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3206FBC-76BA-4138-A1B1-5E17DA8736B1}">
      <dsp:nvSpPr>
        <dsp:cNvPr id="0" name=""/>
        <dsp:cNvSpPr/>
      </dsp:nvSpPr>
      <dsp:spPr>
        <a:xfrm>
          <a:off x="513812" y="3841777"/>
          <a:ext cx="10276232" cy="720747"/>
        </a:xfrm>
        <a:prstGeom prst="roundRect">
          <a:avLst/>
        </a:prstGeom>
        <a:solidFill>
          <a:srgbClr val="00ACA8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557" tIns="0" rIns="285557" bIns="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smtClean="0">
              <a:latin typeface="Times New Roman" panose="02020603050405020304" pitchFamily="18" charset="0"/>
              <a:cs typeface="Times New Roman" panose="02020603050405020304" pitchFamily="18" charset="0"/>
            </a:rPr>
            <a:t>     - </a:t>
          </a:r>
          <a:r>
            <a:rPr lang="ru-RU" sz="2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практическая значимость работы.</a:t>
          </a:r>
          <a:endParaRPr lang="ru-RU" sz="28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48996" y="3876961"/>
        <a:ext cx="10205864" cy="65037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A6B34F-0753-455D-A816-005F13E2B34B}" type="datetimeFigureOut">
              <a:rPr lang="ru-RU" smtClean="0"/>
              <a:t>21.12.2019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145313-E89C-4776-82D9-03842F5849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91725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 b="1" dirty="0" smtClean="0"/>
              <a:t>       II. Задания креативного типа </a:t>
            </a:r>
          </a:p>
          <a:p>
            <a:pPr algn="just"/>
            <a:r>
              <a:rPr lang="ru-RU" dirty="0" smtClean="0"/>
              <a:t>       1.</a:t>
            </a:r>
            <a:r>
              <a:rPr lang="ru-RU" baseline="0" dirty="0" smtClean="0"/>
              <a:t> </a:t>
            </a:r>
            <a:r>
              <a:rPr lang="ru-RU" dirty="0" smtClean="0"/>
              <a:t>Составление – составить словарь, кроссворд, игру, викторину и т.д. </a:t>
            </a:r>
          </a:p>
          <a:p>
            <a:pPr algn="just"/>
            <a:r>
              <a:rPr lang="ru-RU" dirty="0" smtClean="0"/>
              <a:t>       2.</a:t>
            </a:r>
            <a:r>
              <a:rPr lang="ru-RU" baseline="0" dirty="0" smtClean="0"/>
              <a:t> </a:t>
            </a:r>
            <a:r>
              <a:rPr lang="ru-RU" dirty="0" smtClean="0"/>
              <a:t>Изготовление – изготовить поделку, модель, макет, газету, журнал, видеофильм. </a:t>
            </a:r>
          </a:p>
          <a:p>
            <a:pPr algn="just"/>
            <a:r>
              <a:rPr lang="ru-RU" dirty="0" smtClean="0"/>
              <a:t>       3.</a:t>
            </a:r>
            <a:r>
              <a:rPr lang="ru-RU" baseline="0" dirty="0" smtClean="0"/>
              <a:t> </a:t>
            </a:r>
            <a:r>
              <a:rPr lang="ru-RU" dirty="0" smtClean="0"/>
              <a:t>Учебное пособие – разработать свои учебные пособия.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145313-E89C-4776-82D9-03842F584902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61117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 b="1" i="1" dirty="0" smtClean="0"/>
              <a:t>       III. Задания организационно-деятельностного типа </a:t>
            </a:r>
          </a:p>
          <a:p>
            <a:pPr algn="just"/>
            <a:r>
              <a:rPr lang="ru-RU" dirty="0" smtClean="0"/>
              <a:t>       1.</a:t>
            </a:r>
            <a:r>
              <a:rPr lang="ru-RU" baseline="0" dirty="0" smtClean="0"/>
              <a:t> </a:t>
            </a:r>
            <a:r>
              <a:rPr lang="ru-RU" dirty="0" smtClean="0"/>
              <a:t>План – разработать план домашней или творческой работы, составить индивидуальную программу занятий по дисциплине. </a:t>
            </a:r>
          </a:p>
          <a:p>
            <a:pPr algn="just"/>
            <a:r>
              <a:rPr lang="ru-RU" dirty="0" smtClean="0"/>
              <a:t>       2.</a:t>
            </a:r>
            <a:r>
              <a:rPr lang="ru-RU" baseline="0" dirty="0" smtClean="0"/>
              <a:t> </a:t>
            </a:r>
            <a:r>
              <a:rPr lang="ru-RU" dirty="0" smtClean="0"/>
              <a:t>Выступление – составить показательное выступление, соревнование, концерт, викторину, кроссворд, занятие. </a:t>
            </a:r>
          </a:p>
          <a:p>
            <a:pPr algn="just"/>
            <a:r>
              <a:rPr lang="ru-RU" dirty="0" smtClean="0"/>
              <a:t>       3.</a:t>
            </a:r>
            <a:r>
              <a:rPr lang="ru-RU" baseline="0" dirty="0" smtClean="0"/>
              <a:t> </a:t>
            </a:r>
            <a:r>
              <a:rPr lang="ru-RU" dirty="0" smtClean="0"/>
              <a:t>Рефлексия – осознать свою деятельность (речь, письмо, чтение, вычисления, размышления) на протяжении определенного отрезка времени. Вывести правила и закономерности этой деятельности. </a:t>
            </a:r>
          </a:p>
          <a:p>
            <a:pPr algn="just"/>
            <a:r>
              <a:rPr lang="ru-RU" dirty="0" smtClean="0"/>
              <a:t>       4.</a:t>
            </a:r>
            <a:r>
              <a:rPr lang="ru-RU" baseline="0" dirty="0" smtClean="0"/>
              <a:t> </a:t>
            </a:r>
            <a:r>
              <a:rPr lang="ru-RU" dirty="0" smtClean="0"/>
              <a:t>Оценка – написать рецензию на текст, фильм, работу другого студента, подготовить самооценку (качественную характеристику) своей работы по определенной теме за определенный период.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145313-E89C-4776-82D9-03842F584902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53336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Примерный список тем домашнего творческого задания представлен в КОСах каждой дисциплины психолога – педагогического цикла. Студенту целесообразно выделить в рамках выбранной темы проблемную зону, постараться самостоятельно ее изучить и творчески подойти к результатам представления полученных результатов. Вычленить «рациональное зерно» помогут статистические, справочные и специализированные источники информации (данные социологических исследований). </a:t>
            </a:r>
          </a:p>
          <a:p>
            <a:pPr algn="just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145313-E89C-4776-82D9-03842F584902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44351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145313-E89C-4776-82D9-03842F584902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30141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Дидактический материал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Дидактические материалы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– это совокупность наглядных учебных средств, использование которых позволяет обучающихся проделывать конструктивную работу в процессе обучения.</a:t>
            </a:r>
          </a:p>
          <a:p>
            <a:r>
              <a:rPr lang="ru-RU" sz="1200" b="1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Виды дидактических материалов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• демонстрационный материал (иллюстрации, плакат, фотографии, рисунки, видеоролики, схемы, графики и т.д.);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• раздаточный материал (задания, предлагаемые обучающимся для выполнения конкретных действий, нередко дифференцированного или индивидуализированного характера: наборы карточек, незаполненные таблицы, и т.п.);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ru-RU" sz="1200" b="1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Требования к дидактическим материалам: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• ориентация на обучение с опережением;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• увлекательность содержания;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• вариативность форм и способов подачи материала;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• нацеленность на развитие творческих способностей.</a:t>
            </a:r>
          </a:p>
          <a:p>
            <a:r>
              <a:rPr lang="ru-RU" sz="1200" b="1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Оформление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Дидактические материалы могут быть представлены на бумажных или электронных носителях.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145313-E89C-4776-82D9-03842F584902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8925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Титульный лист является первой страницей и заполняется по строго определенным правилам. Ниже представлен образец оформления титульного листа творческого домашнего задания. 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В пояснительной записке дается обоснование представленного задания, отражаются принципы и условия построения, цели и задачи. Указывается объект рассмотрения, приводится характеристика источников для написания работы и краткий обзор имеющейся по данной теме литературы. Проводится оценка своевременности и значимости выбранной темы. 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 Содержательная часть домашнего творческого задания должна точно соответствовать теме работы и полностью ее раскрывать. Материал должен представляться сжато, логично и аргументировано. 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Заключительная часть предполагает последовательное, логически стройное изложение обобщенных выводов по рассматриваемой теме. 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Список использованной литературы составляет одну из частей работы, отражающей самостоятельную творческую работу автора, позволяет судить о степени фундаментальности данной работы. Общее оформление списка использованной литературы для творческого домашнего задания аналогично оформлению списка использованной литературы для реферата, курсовой работы (проекта). В список должны быть включены только те источники, которые автор действительно изучил.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145313-E89C-4776-82D9-03842F584902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07200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145313-E89C-4776-82D9-03842F584902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37905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В качестве главных признаков творческих домашних работ студентов выделяют: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высокую степень самостоятельности;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умение логически обрабатывать материал;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умение самостоятельно сравнивать, сопоставлять и обобщать материал;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умение классифицировать материал по тем или иным признакам;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умение высказывать свое отношение к описываемым явлениям и событиям;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умение давать собственную оценку какой-либо работы и др.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145313-E89C-4776-82D9-03842F584902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80728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5FCF4-5E9E-4A40-8874-3F8C6EB81C93}" type="datetimeFigureOut">
              <a:rPr lang="ru-RU" smtClean="0"/>
              <a:t>21.12.2019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97C33-B070-4A5D-97F7-E434F856F5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68889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5FCF4-5E9E-4A40-8874-3F8C6EB81C93}" type="datetimeFigureOut">
              <a:rPr lang="ru-RU" smtClean="0"/>
              <a:t>21.12.2019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97C33-B070-4A5D-97F7-E434F856F5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98830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5FCF4-5E9E-4A40-8874-3F8C6EB81C93}" type="datetimeFigureOut">
              <a:rPr lang="ru-RU" smtClean="0"/>
              <a:t>21.12.2019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97C33-B070-4A5D-97F7-E434F856F5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9024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5FCF4-5E9E-4A40-8874-3F8C6EB81C93}" type="datetimeFigureOut">
              <a:rPr lang="ru-RU" smtClean="0"/>
              <a:t>21.12.2019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97C33-B070-4A5D-97F7-E434F856F5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8377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5FCF4-5E9E-4A40-8874-3F8C6EB81C93}" type="datetimeFigureOut">
              <a:rPr lang="ru-RU" smtClean="0"/>
              <a:t>21.12.2019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97C33-B070-4A5D-97F7-E434F856F5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22247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5FCF4-5E9E-4A40-8874-3F8C6EB81C93}" type="datetimeFigureOut">
              <a:rPr lang="ru-RU" smtClean="0"/>
              <a:t>21.12.2019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97C33-B070-4A5D-97F7-E434F856F5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26689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5FCF4-5E9E-4A40-8874-3F8C6EB81C93}" type="datetimeFigureOut">
              <a:rPr lang="ru-RU" smtClean="0"/>
              <a:t>21.12.2019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97C33-B070-4A5D-97F7-E434F856F5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5616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5FCF4-5E9E-4A40-8874-3F8C6EB81C93}" type="datetimeFigureOut">
              <a:rPr lang="ru-RU" smtClean="0"/>
              <a:t>21.12.2019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97C33-B070-4A5D-97F7-E434F856F5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44957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5FCF4-5E9E-4A40-8874-3F8C6EB81C93}" type="datetimeFigureOut">
              <a:rPr lang="ru-RU" smtClean="0"/>
              <a:t>21.12.2019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97C33-B070-4A5D-97F7-E434F856F5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20666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5FCF4-5E9E-4A40-8874-3F8C6EB81C93}" type="datetimeFigureOut">
              <a:rPr lang="ru-RU" smtClean="0"/>
              <a:t>21.12.2019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97C33-B070-4A5D-97F7-E434F856F5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02740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5FCF4-5E9E-4A40-8874-3F8C6EB81C93}" type="datetimeFigureOut">
              <a:rPr lang="ru-RU" smtClean="0"/>
              <a:t>21.12.2019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97C33-B070-4A5D-97F7-E434F856F5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70025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65FCF4-5E9E-4A40-8874-3F8C6EB81C93}" type="datetimeFigureOut">
              <a:rPr lang="ru-RU" smtClean="0"/>
              <a:t>21.12.2019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997C33-B070-4A5D-97F7-E434F856F5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0778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21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21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21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openxmlformats.org/officeDocument/2006/relationships/image" Target="../media/image21.pn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7" Type="http://schemas.openxmlformats.org/officeDocument/2006/relationships/image" Target="../media/image21.pn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157"/>
          <a:stretch/>
        </p:blipFill>
        <p:spPr>
          <a:xfrm>
            <a:off x="8543676" y="3713018"/>
            <a:ext cx="3648323" cy="314498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81200" y="415636"/>
            <a:ext cx="925483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1200" b="1" i="1" dirty="0">
                <a:solidFill>
                  <a:srgbClr val="00101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РОССИЙСКАЯ ФЕДЕРАЦИЯ</a:t>
            </a:r>
            <a:endParaRPr lang="ru-RU" sz="1200" i="1" dirty="0">
              <a:solidFill>
                <a:srgbClr val="00101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rgbClr val="00101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МИНИСТЕРСТВО ОБРАЗОВАНИЯ И НАУКИ АМУРСКОЙ ОБЛАСТИ</a:t>
            </a:r>
            <a:endParaRPr lang="ru-RU" sz="1200" b="1" i="1" dirty="0">
              <a:solidFill>
                <a:srgbClr val="001010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rgbClr val="00101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200" i="1" dirty="0">
              <a:solidFill>
                <a:srgbClr val="00101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rgbClr val="00101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ГОСУДАРСТВЕННОЕ ПРОФЕССИОНАЛЬНОЕ ОБРАЗОВАТЕЛЬНОЕ</a:t>
            </a:r>
            <a:endParaRPr lang="ru-RU" sz="1200" i="1" dirty="0">
              <a:solidFill>
                <a:srgbClr val="00101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rgbClr val="00101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АВТОНОМНОЕ УЧРЕЖДЕНИЕ АМУРСКОЙ ОБЛАСТИ </a:t>
            </a:r>
            <a:endParaRPr lang="ru-RU" sz="1200" i="1" dirty="0">
              <a:solidFill>
                <a:srgbClr val="00101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rgbClr val="00101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«АМУРСКИЙ ПЕДАГОГИЧЕСКИЙ КОЛЛЕДЖ»</a:t>
            </a:r>
            <a:endParaRPr lang="ru-RU" sz="1200" i="1" dirty="0">
              <a:solidFill>
                <a:srgbClr val="00101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rgbClr val="00101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(ГПОАУ АО АПК)</a:t>
            </a:r>
            <a:endParaRPr lang="ru-RU" sz="1200" b="1" i="1" dirty="0">
              <a:solidFill>
                <a:srgbClr val="00101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95299" y="604717"/>
            <a:ext cx="1347333" cy="78645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74073" y="2022764"/>
            <a:ext cx="11443854" cy="1057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49655" marR="1219200" lvl="0" indent="-6350" algn="ctr">
              <a:lnSpc>
                <a:spcPct val="112000"/>
              </a:lnSpc>
              <a:spcAft>
                <a:spcPts val="20"/>
              </a:spcAft>
            </a:pPr>
            <a:r>
              <a:rPr lang="ru-RU" sz="3200" b="1" i="1" dirty="0">
                <a:solidFill>
                  <a:srgbClr val="00101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Методические рекомендации </a:t>
            </a:r>
          </a:p>
          <a:p>
            <a:pPr marL="72390" marR="172085" indent="-6350" algn="ctr">
              <a:lnSpc>
                <a:spcPct val="112000"/>
              </a:lnSpc>
              <a:spcAft>
                <a:spcPts val="25"/>
              </a:spcAft>
            </a:pPr>
            <a:r>
              <a:rPr lang="ru-RU" sz="2400" b="1" i="1" dirty="0">
                <a:solidFill>
                  <a:srgbClr val="00101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 организации самостоятельной внеаудиторной </a:t>
            </a:r>
            <a:r>
              <a:rPr lang="ru-RU" sz="2400" b="1" i="1" dirty="0" smtClean="0">
                <a:solidFill>
                  <a:srgbClr val="00101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работы </a:t>
            </a:r>
            <a:r>
              <a:rPr lang="ru-RU" sz="2400" b="1" i="1" dirty="0">
                <a:solidFill>
                  <a:srgbClr val="00101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студентов.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385456" y="3200400"/>
            <a:ext cx="9379526" cy="13332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2390" marR="172085" lvl="0" indent="-6350" algn="ctr">
              <a:lnSpc>
                <a:spcPct val="112000"/>
              </a:lnSpc>
              <a:spcAft>
                <a:spcPts val="25"/>
              </a:spcAft>
            </a:pPr>
            <a:r>
              <a:rPr lang="ru-RU" sz="2400" b="1" i="1" dirty="0">
                <a:solidFill>
                  <a:srgbClr val="000A1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Тема </a:t>
            </a:r>
            <a:r>
              <a:rPr lang="ru-RU" sz="2400" b="1" i="1" dirty="0" smtClean="0">
                <a:solidFill>
                  <a:srgbClr val="000A1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«Выполнение творческих заданий к урокам  </a:t>
            </a:r>
            <a:r>
              <a:rPr lang="ru-RU" sz="2400" b="1" i="1" dirty="0">
                <a:solidFill>
                  <a:srgbClr val="000A1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 </a:t>
            </a:r>
            <a:r>
              <a:rPr lang="ru-RU" sz="2400" b="1" i="1" dirty="0" smtClean="0">
                <a:solidFill>
                  <a:srgbClr val="000A1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процессе </a:t>
            </a:r>
            <a:r>
              <a:rPr lang="ru-RU" sz="2400" b="1" i="1" dirty="0">
                <a:solidFill>
                  <a:srgbClr val="000A1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изучения дисциплин психолого-педагогического цикла»</a:t>
            </a:r>
          </a:p>
          <a:p>
            <a:pPr marL="72390" marR="172085" lvl="0" indent="-6350" algn="ctr">
              <a:lnSpc>
                <a:spcPct val="112000"/>
              </a:lnSpc>
              <a:spcAft>
                <a:spcPts val="25"/>
              </a:spcAft>
            </a:pPr>
            <a:r>
              <a:rPr lang="ru-RU" sz="2400" b="1" i="1" dirty="0">
                <a:solidFill>
                  <a:srgbClr val="000A1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78873" y="4433455"/>
            <a:ext cx="66640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b="1" i="1" dirty="0">
                <a:solidFill>
                  <a:srgbClr val="00101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Специальность </a:t>
            </a:r>
            <a:r>
              <a:rPr lang="ru-RU" i="1" dirty="0">
                <a:solidFill>
                  <a:srgbClr val="00101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44.02.01 Дошкольное образование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131127" y="5167745"/>
            <a:ext cx="66086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2000" b="1" i="1" dirty="0">
                <a:solidFill>
                  <a:srgbClr val="000A1E"/>
                </a:solidFill>
                <a:latin typeface="Times New Roman" pitchFamily="18" charset="0"/>
                <a:cs typeface="Times New Roman" pitchFamily="18" charset="0"/>
              </a:rPr>
              <a:t>Преподаватель высшей квалификационной категории: </a:t>
            </a:r>
          </a:p>
          <a:p>
            <a:pPr lvl="0" algn="r"/>
            <a:r>
              <a:rPr lang="ru-RU" sz="2000" i="1" dirty="0">
                <a:solidFill>
                  <a:srgbClr val="000A1E"/>
                </a:solidFill>
                <a:latin typeface="Times New Roman" pitchFamily="18" charset="0"/>
                <a:cs typeface="Times New Roman" pitchFamily="18" charset="0"/>
              </a:rPr>
              <a:t>Гольская Оксана Геннадьевна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267200" y="6240588"/>
            <a:ext cx="42764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b="1" i="1" dirty="0">
                <a:solidFill>
                  <a:srgbClr val="000D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Благовещенск</a:t>
            </a:r>
          </a:p>
        </p:txBody>
      </p:sp>
    </p:spTree>
    <p:extLst>
      <p:ext uri="{BB962C8B-B14F-4D97-AF65-F5344CB8AC3E}">
        <p14:creationId xmlns:p14="http://schemas.microsoft.com/office/powerpoint/2010/main" val="3421403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678873" cy="6858000"/>
          </a:xfrm>
          <a:prstGeom prst="rect">
            <a:avLst/>
          </a:prstGeom>
          <a:solidFill>
            <a:srgbClr val="0099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462981" y="781664"/>
            <a:ext cx="9247238" cy="619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6405" marR="405765" indent="-6350" algn="ctr">
              <a:lnSpc>
                <a:spcPct val="107000"/>
              </a:lnSpc>
              <a:spcAft>
                <a:spcPts val="70"/>
              </a:spcAft>
            </a:pPr>
            <a:r>
              <a:rPr lang="ru-RU" sz="3200" b="1" i="1" dirty="0" smtClean="0">
                <a:solidFill>
                  <a:srgbClr val="002A2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Характеристика творческих заданий: </a:t>
            </a:r>
            <a:endParaRPr lang="ru-RU" sz="3200" dirty="0">
              <a:solidFill>
                <a:srgbClr val="002A29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0431" y="286214"/>
            <a:ext cx="1403453" cy="111472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84904" y="1755058"/>
            <a:ext cx="8760542" cy="50610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    </a:t>
            </a:r>
            <a:r>
              <a:rPr lang="ru-RU" sz="3200" b="1" i="1" dirty="0" smtClean="0">
                <a:solidFill>
                  <a:srgbClr val="002A2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Методические </a:t>
            </a:r>
            <a:r>
              <a:rPr lang="ru-RU" sz="3200" b="1" i="1" dirty="0">
                <a:solidFill>
                  <a:srgbClr val="002A2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рекомендации </a:t>
            </a:r>
            <a:r>
              <a:rPr lang="ru-RU" sz="2800" i="1" dirty="0">
                <a:solidFill>
                  <a:srgbClr val="002A2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ru-RU" sz="2400" i="1" dirty="0">
                <a:solidFill>
                  <a:srgbClr val="002A2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вид методической продукции, раскрывающий порядок, логику и акценты изучения какой-либо темы, проведения занятия, мероприятия.  В методических рекомендациях раскрывается одна или нескольких частных методик, выработанных на основе положительного опыта.  Задача методических рекомендаций – пропагандировать наиболее эффективные, рациональные варианты, образцы действий применительно к определенному виду деятельности (в том числе - мероприятию). В методических рекомендациях обязательно содержится указание по организации и проведению одного или нескольких конкретных дел, иллюстрирующих описываемую методику на практике. </a:t>
            </a:r>
          </a:p>
          <a:p>
            <a:pPr marL="440690" marR="635" indent="443230" algn="just">
              <a:lnSpc>
                <a:spcPct val="112000"/>
              </a:lnSpc>
              <a:spcAft>
                <a:spcPts val="240"/>
              </a:spcAft>
            </a:pPr>
            <a:endParaRPr lang="ru-RU" sz="2400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4340" y="2963326"/>
            <a:ext cx="2185595" cy="3033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3473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678873" cy="6858000"/>
          </a:xfrm>
          <a:prstGeom prst="rect">
            <a:avLst/>
          </a:prstGeom>
          <a:solidFill>
            <a:srgbClr val="0099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884903" y="398206"/>
            <a:ext cx="11031794" cy="2106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b="1" i="1" dirty="0" smtClean="0">
                <a:solidFill>
                  <a:srgbClr val="002A2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Методическое </a:t>
            </a:r>
            <a:r>
              <a:rPr lang="ru-RU" sz="3200" b="1" i="1" dirty="0">
                <a:solidFill>
                  <a:srgbClr val="002A2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пособие </a:t>
            </a:r>
            <a:r>
              <a:rPr lang="ru-RU" sz="2400" i="1" dirty="0">
                <a:solidFill>
                  <a:srgbClr val="002A2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– комплексный вид методической продукции, обобщающий значительный опыт, накопленный в системе </a:t>
            </a:r>
            <a:r>
              <a:rPr lang="ru-RU" sz="2400" i="1" dirty="0" smtClean="0">
                <a:solidFill>
                  <a:srgbClr val="002A2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воспитательно-образовательной работы с детьми </a:t>
            </a:r>
            <a:r>
              <a:rPr lang="ru-RU" sz="2400" i="1" dirty="0">
                <a:solidFill>
                  <a:srgbClr val="002A2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дошкольного </a:t>
            </a:r>
            <a:r>
              <a:rPr lang="ru-RU" sz="2400" i="1" dirty="0" smtClean="0">
                <a:solidFill>
                  <a:srgbClr val="002A2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возраста и </a:t>
            </a:r>
            <a:r>
              <a:rPr lang="ru-RU" sz="2400" i="1" dirty="0">
                <a:solidFill>
                  <a:srgbClr val="002A2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содержащий рекомендации по его </a:t>
            </a:r>
            <a:r>
              <a:rPr lang="ru-RU" sz="2400" i="1" dirty="0" smtClean="0">
                <a:solidFill>
                  <a:srgbClr val="002A2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использованию на практике в ДОО. </a:t>
            </a:r>
            <a:endParaRPr lang="ru-RU" sz="2400" i="1" dirty="0">
              <a:solidFill>
                <a:srgbClr val="002A29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40690" marR="635" indent="443230" algn="just">
              <a:lnSpc>
                <a:spcPct val="112000"/>
              </a:lnSpc>
              <a:spcAft>
                <a:spcPts val="240"/>
              </a:spcAft>
            </a:pPr>
            <a:endParaRPr lang="ru-RU" sz="2400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88142" y="2212258"/>
            <a:ext cx="10928555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2800" b="1" i="1" dirty="0" smtClean="0">
                <a:solidFill>
                  <a:srgbClr val="002A2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Дидактические </a:t>
            </a:r>
            <a:r>
              <a:rPr lang="ru-RU" sz="2800" b="1" i="1" dirty="0">
                <a:solidFill>
                  <a:srgbClr val="002A2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материалы</a:t>
            </a:r>
            <a:r>
              <a:rPr lang="ru-RU" sz="2800" i="1" dirty="0">
                <a:solidFill>
                  <a:srgbClr val="002A2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– это совокупность наглядных учебных средств, использование которых позволяет обучающихся проделывать конструктивную работу в процессе обучения.</a:t>
            </a:r>
          </a:p>
          <a:p>
            <a:pPr algn="just">
              <a:spcAft>
                <a:spcPts val="0"/>
              </a:spcAft>
            </a:pPr>
            <a:r>
              <a:rPr lang="ru-RU" sz="2800" b="1" i="1" dirty="0" smtClean="0">
                <a:solidFill>
                  <a:srgbClr val="002A2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Виды </a:t>
            </a:r>
            <a:r>
              <a:rPr lang="ru-RU" sz="2800" b="1" i="1" dirty="0">
                <a:solidFill>
                  <a:srgbClr val="002A2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дидактических материалов</a:t>
            </a:r>
            <a:r>
              <a:rPr lang="ru-RU" sz="2800" i="1" dirty="0">
                <a:solidFill>
                  <a:srgbClr val="002A2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</a:p>
          <a:p>
            <a:pPr algn="just">
              <a:spcAft>
                <a:spcPts val="0"/>
              </a:spcAft>
            </a:pPr>
            <a:r>
              <a:rPr lang="ru-RU" sz="2800" i="1" dirty="0">
                <a:solidFill>
                  <a:srgbClr val="002A2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• демонстрационный материал </a:t>
            </a:r>
            <a:r>
              <a:rPr lang="ru-RU" sz="2800" i="1" dirty="0" smtClean="0">
                <a:solidFill>
                  <a:srgbClr val="002A2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(дидактические игры, иллюстрации</a:t>
            </a:r>
            <a:r>
              <a:rPr lang="ru-RU" sz="2800" i="1" dirty="0">
                <a:solidFill>
                  <a:srgbClr val="002A2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плакат, фотографии, рисунки, видеоролики, схемы, графики и т.д.);</a:t>
            </a:r>
          </a:p>
          <a:p>
            <a:pPr algn="just">
              <a:spcAft>
                <a:spcPts val="0"/>
              </a:spcAft>
            </a:pPr>
            <a:r>
              <a:rPr lang="ru-RU" sz="2800" i="1" dirty="0">
                <a:solidFill>
                  <a:srgbClr val="002A2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• раздаточный материал (задания, предлагаемые обучающимся для выполнения конкретных действий, нередко дифференцированного или индивидуализированного характера: наборы карточек, незаполненные таблицы, и т.п.);</a:t>
            </a:r>
            <a:endParaRPr lang="ru-RU" sz="2800" i="1" dirty="0">
              <a:solidFill>
                <a:srgbClr val="002A29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4099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678873" cy="6858000"/>
          </a:xfrm>
          <a:prstGeom prst="rect">
            <a:avLst/>
          </a:prstGeom>
          <a:solidFill>
            <a:srgbClr val="0099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901370" y="711200"/>
            <a:ext cx="10000344" cy="1146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6405" marR="405765" indent="-6350" algn="ctr">
              <a:lnSpc>
                <a:spcPct val="107000"/>
              </a:lnSpc>
              <a:spcAft>
                <a:spcPts val="70"/>
              </a:spcAft>
            </a:pPr>
            <a:r>
              <a:rPr lang="ru-RU" sz="3200" b="1" i="1" dirty="0">
                <a:solidFill>
                  <a:srgbClr val="002A2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Требования к написанию и оформлению творческого домашнего задания: </a:t>
            </a:r>
            <a:endParaRPr lang="ru-RU" sz="3200" dirty="0">
              <a:solidFill>
                <a:srgbClr val="002A29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8594" y="699169"/>
            <a:ext cx="1458246" cy="115824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75657" y="2104571"/>
            <a:ext cx="10726057" cy="48731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0690" marR="635" indent="443230" algn="just">
              <a:lnSpc>
                <a:spcPct val="112000"/>
              </a:lnSpc>
              <a:spcAft>
                <a:spcPts val="240"/>
              </a:spcAft>
            </a:pPr>
            <a:r>
              <a:rPr lang="ru-RU" sz="2400" i="1" dirty="0" smtClean="0">
                <a:solidFill>
                  <a:srgbClr val="00464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формат </a:t>
            </a:r>
            <a:r>
              <a:rPr lang="ru-RU" sz="2400" i="1" dirty="0">
                <a:solidFill>
                  <a:srgbClr val="00464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 </a:t>
            </a:r>
            <a:r>
              <a:rPr lang="ru-RU" sz="2400" i="1" dirty="0" smtClean="0">
                <a:solidFill>
                  <a:srgbClr val="00464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 (А 3; А 2);</a:t>
            </a:r>
          </a:p>
          <a:p>
            <a:pPr marL="440690" marR="635" algn="just">
              <a:lnSpc>
                <a:spcPct val="112000"/>
              </a:lnSpc>
              <a:spcAft>
                <a:spcPts val="240"/>
              </a:spcAft>
            </a:pPr>
            <a:r>
              <a:rPr lang="ru-RU" sz="2400" i="1" dirty="0" smtClean="0">
                <a:solidFill>
                  <a:srgbClr val="00464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- поля</a:t>
            </a:r>
            <a:r>
              <a:rPr lang="ru-RU" sz="2400" i="1" dirty="0">
                <a:solidFill>
                  <a:srgbClr val="00464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: верхнее, </a:t>
            </a:r>
            <a:r>
              <a:rPr lang="ru-RU" sz="2400" i="1" dirty="0" smtClean="0">
                <a:solidFill>
                  <a:srgbClr val="00464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нижнее</a:t>
            </a:r>
            <a:r>
              <a:rPr lang="ru-RU" sz="2400" i="1" dirty="0">
                <a:solidFill>
                  <a:srgbClr val="00464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i="1" dirty="0" smtClean="0">
                <a:solidFill>
                  <a:srgbClr val="00464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ru-RU" sz="2400" i="1" dirty="0">
                <a:solidFill>
                  <a:srgbClr val="00464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 см</a:t>
            </a:r>
            <a:r>
              <a:rPr lang="ru-RU" sz="2400" i="1" dirty="0" smtClean="0">
                <a:solidFill>
                  <a:srgbClr val="00464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., </a:t>
            </a:r>
            <a:r>
              <a:rPr lang="ru-RU" sz="2400" i="1" dirty="0">
                <a:solidFill>
                  <a:srgbClr val="00464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правое – 3; левое – </a:t>
            </a:r>
            <a:r>
              <a:rPr lang="ru-RU" sz="2400" i="1" dirty="0" smtClean="0">
                <a:solidFill>
                  <a:srgbClr val="00464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1;</a:t>
            </a:r>
          </a:p>
          <a:p>
            <a:pPr marL="440690" marR="635" algn="just">
              <a:lnSpc>
                <a:spcPct val="112000"/>
              </a:lnSpc>
              <a:spcAft>
                <a:spcPts val="240"/>
              </a:spcAft>
            </a:pPr>
            <a:r>
              <a:rPr lang="ru-RU" sz="2400" i="1" dirty="0" smtClean="0">
                <a:solidFill>
                  <a:srgbClr val="00464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- шрифт </a:t>
            </a:r>
            <a:r>
              <a:rPr lang="ru-RU" sz="2400" i="1" dirty="0">
                <a:solidFill>
                  <a:srgbClr val="00464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en-US" sz="2400" i="1" dirty="0">
                <a:solidFill>
                  <a:srgbClr val="00464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Times New Roman;</a:t>
            </a:r>
            <a:r>
              <a:rPr lang="ru-RU" sz="2400" i="1" dirty="0" smtClean="0">
                <a:solidFill>
                  <a:srgbClr val="00464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</a:p>
          <a:p>
            <a:pPr marL="440690" marR="635" algn="just">
              <a:lnSpc>
                <a:spcPct val="112000"/>
              </a:lnSpc>
              <a:spcAft>
                <a:spcPts val="240"/>
              </a:spcAft>
            </a:pPr>
            <a:r>
              <a:rPr lang="ru-RU" sz="2400" i="1" dirty="0">
                <a:solidFill>
                  <a:srgbClr val="00464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- высота шрифта - 14 пунктов (в таблице допустима высота 12);</a:t>
            </a:r>
            <a:endParaRPr lang="ru-RU" sz="2400" i="1" dirty="0" smtClean="0">
              <a:solidFill>
                <a:srgbClr val="004644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40690" marR="635" indent="443230" algn="just">
              <a:lnSpc>
                <a:spcPct val="112000"/>
              </a:lnSpc>
              <a:spcAft>
                <a:spcPts val="240"/>
              </a:spcAft>
            </a:pPr>
            <a:r>
              <a:rPr lang="ru-RU" sz="2400" i="1" dirty="0" smtClean="0">
                <a:solidFill>
                  <a:srgbClr val="00464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ru-RU" sz="2400" i="1" dirty="0">
                <a:solidFill>
                  <a:srgbClr val="00464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междустрочный интервал -1,5;</a:t>
            </a:r>
          </a:p>
          <a:p>
            <a:pPr marL="440690" marR="635" indent="443230" algn="just">
              <a:lnSpc>
                <a:spcPct val="112000"/>
              </a:lnSpc>
              <a:spcAft>
                <a:spcPts val="240"/>
              </a:spcAft>
            </a:pPr>
            <a:r>
              <a:rPr lang="ru-RU" sz="2400" i="1" dirty="0">
                <a:solidFill>
                  <a:srgbClr val="00464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выравнивание текста - по ширине </a:t>
            </a:r>
            <a:r>
              <a:rPr lang="ru-RU" sz="2400" i="1" dirty="0" smtClean="0">
                <a:solidFill>
                  <a:srgbClr val="00464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страницы;</a:t>
            </a:r>
            <a:endParaRPr lang="ru-RU" sz="2400" i="1" dirty="0">
              <a:solidFill>
                <a:srgbClr val="004644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40690" marR="635" algn="just">
              <a:lnSpc>
                <a:spcPct val="112000"/>
              </a:lnSpc>
              <a:spcAft>
                <a:spcPts val="240"/>
              </a:spcAft>
            </a:pPr>
            <a:r>
              <a:rPr lang="ru-RU" sz="2400" i="1" dirty="0">
                <a:solidFill>
                  <a:srgbClr val="00464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i="1" dirty="0" smtClean="0">
                <a:solidFill>
                  <a:srgbClr val="00464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- отступ </a:t>
            </a:r>
            <a:r>
              <a:rPr lang="ru-RU" sz="2400" i="1" dirty="0">
                <a:solidFill>
                  <a:srgbClr val="00464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первой строки абзаца – </a:t>
            </a:r>
            <a:r>
              <a:rPr lang="ru-RU" sz="2400" i="1" dirty="0" smtClean="0">
                <a:solidFill>
                  <a:srgbClr val="00464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1,25; </a:t>
            </a:r>
          </a:p>
          <a:p>
            <a:pPr marL="440690" marR="635" algn="just">
              <a:lnSpc>
                <a:spcPct val="112000"/>
              </a:lnSpc>
              <a:spcAft>
                <a:spcPts val="240"/>
              </a:spcAft>
            </a:pPr>
            <a:r>
              <a:rPr lang="ru-RU" sz="2400" i="1" dirty="0" smtClean="0">
                <a:solidFill>
                  <a:srgbClr val="00464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- сноски </a:t>
            </a:r>
            <a:r>
              <a:rPr lang="ru-RU" sz="2400" i="1" dirty="0">
                <a:solidFill>
                  <a:srgbClr val="00464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– постраничные. </a:t>
            </a:r>
            <a:endParaRPr lang="ru-RU" sz="2400" i="1" dirty="0" smtClean="0">
              <a:solidFill>
                <a:srgbClr val="004644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40690" marR="635" algn="just">
              <a:lnSpc>
                <a:spcPct val="112000"/>
              </a:lnSpc>
              <a:spcAft>
                <a:spcPts val="240"/>
              </a:spcAft>
            </a:pPr>
            <a:r>
              <a:rPr lang="ru-RU" sz="2400" i="1" dirty="0">
                <a:solidFill>
                  <a:srgbClr val="00464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i="1" dirty="0" smtClean="0">
                <a:solidFill>
                  <a:srgbClr val="00464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Должна </a:t>
            </a:r>
            <a:r>
              <a:rPr lang="ru-RU" sz="2400" i="1" dirty="0">
                <a:solidFill>
                  <a:srgbClr val="00464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быть нумерация страниц. Таблицы и рисунки встраиваются в текст работы. </a:t>
            </a:r>
            <a:endParaRPr lang="ru-RU" sz="2400" i="1" dirty="0" smtClean="0">
              <a:solidFill>
                <a:srgbClr val="004644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40690" marR="635" indent="443230" algn="just">
              <a:lnSpc>
                <a:spcPct val="112000"/>
              </a:lnSpc>
              <a:spcAft>
                <a:spcPts val="240"/>
              </a:spcAft>
            </a:pPr>
            <a:endParaRPr lang="ru-RU" sz="2400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9423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678873" cy="6858000"/>
          </a:xfrm>
          <a:prstGeom prst="rect">
            <a:avLst/>
          </a:prstGeom>
          <a:solidFill>
            <a:srgbClr val="0099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678874" y="3362632"/>
            <a:ext cx="8760094" cy="2211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0690" marR="635" indent="443230" algn="just">
              <a:lnSpc>
                <a:spcPct val="112000"/>
              </a:lnSpc>
              <a:spcAft>
                <a:spcPts val="240"/>
              </a:spcAft>
            </a:pPr>
            <a:r>
              <a:rPr lang="ru-RU" sz="2400" i="1" dirty="0" smtClean="0">
                <a:solidFill>
                  <a:srgbClr val="00464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Методическая </a:t>
            </a:r>
            <a:r>
              <a:rPr lang="ru-RU" sz="2400" i="1" dirty="0">
                <a:solidFill>
                  <a:srgbClr val="00464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разработка должна учитывать конкретные материально-технические условия осуществления учебно-воспитательного процесса.</a:t>
            </a:r>
          </a:p>
          <a:p>
            <a:pPr marL="440690" marR="635" indent="443230" algn="just">
              <a:lnSpc>
                <a:spcPct val="112000"/>
              </a:lnSpc>
              <a:spcAft>
                <a:spcPts val="240"/>
              </a:spcAft>
            </a:pPr>
            <a:endParaRPr lang="ru-RU" sz="2400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40690" marR="635" indent="443230" algn="just">
              <a:lnSpc>
                <a:spcPct val="112000"/>
              </a:lnSpc>
              <a:spcAft>
                <a:spcPts val="240"/>
              </a:spcAft>
            </a:pPr>
            <a:endParaRPr lang="ru-RU" sz="2400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4274" y="4926848"/>
            <a:ext cx="1726953" cy="129521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78873" y="486696"/>
            <a:ext cx="10972354" cy="34527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0690" marR="635" lvl="0" indent="443230" algn="just">
              <a:lnSpc>
                <a:spcPct val="112000"/>
              </a:lnSpc>
              <a:spcAft>
                <a:spcPts val="240"/>
              </a:spcAft>
            </a:pPr>
            <a:r>
              <a:rPr lang="ru-RU" sz="2400" i="1" dirty="0">
                <a:solidFill>
                  <a:srgbClr val="00464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Объем работы определяет преподаватель, в зависимости от вида творческого задания. Значительное превышение установленного объема является недостатком работы и указывает на то, что студент не сумел отобрать и переработать необходимый материал. </a:t>
            </a:r>
          </a:p>
          <a:p>
            <a:pPr marL="440690" marR="635" lvl="0" indent="443230" algn="just">
              <a:lnSpc>
                <a:spcPct val="112000"/>
              </a:lnSpc>
              <a:spcAft>
                <a:spcPts val="240"/>
              </a:spcAft>
            </a:pPr>
            <a:r>
              <a:rPr lang="ru-RU" sz="2400" i="1" dirty="0">
                <a:solidFill>
                  <a:srgbClr val="00464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Материал должен быть систематизирован, изложен максимально просто и четко</a:t>
            </a:r>
            <a:r>
              <a:rPr lang="ru-RU" sz="2400" i="1" dirty="0" smtClean="0">
                <a:solidFill>
                  <a:srgbClr val="00464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r>
              <a:rPr lang="ru-RU" sz="2400" i="1" dirty="0">
                <a:solidFill>
                  <a:srgbClr val="00464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Язык методической разработки должен быть четким, лаконичным, грамотным, убедительным.</a:t>
            </a:r>
          </a:p>
          <a:p>
            <a:pPr marL="440690" marR="635" lvl="0" indent="443230" algn="just">
              <a:lnSpc>
                <a:spcPct val="112000"/>
              </a:lnSpc>
              <a:spcAft>
                <a:spcPts val="240"/>
              </a:spcAft>
            </a:pPr>
            <a:endParaRPr lang="ru-RU" sz="2400" i="1" dirty="0">
              <a:solidFill>
                <a:srgbClr val="004644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0406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678873" cy="6858000"/>
          </a:xfrm>
          <a:prstGeom prst="rect">
            <a:avLst/>
          </a:prstGeom>
          <a:solidFill>
            <a:srgbClr val="0099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914400" y="725714"/>
            <a:ext cx="10943771" cy="5890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0690" marR="635" indent="443230" algn="ctr">
              <a:lnSpc>
                <a:spcPct val="112000"/>
              </a:lnSpc>
              <a:spcAft>
                <a:spcPts val="240"/>
              </a:spcAft>
            </a:pPr>
            <a:r>
              <a:rPr lang="ru-RU" sz="2800" b="1" i="1" dirty="0">
                <a:solidFill>
                  <a:srgbClr val="002A2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Оформление творческого задания </a:t>
            </a:r>
            <a:endParaRPr lang="ru-RU" sz="2800" b="1" dirty="0">
              <a:solidFill>
                <a:srgbClr val="002A29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635" lvl="0" algn="just" fontAlgn="base">
              <a:lnSpc>
                <a:spcPct val="112000"/>
              </a:lnSpc>
              <a:spcAft>
                <a:spcPts val="240"/>
              </a:spcAft>
              <a:buClr>
                <a:srgbClr val="000000"/>
              </a:buClr>
              <a:buSzPts val="1200"/>
            </a:pPr>
            <a:r>
              <a:rPr lang="ru-RU" sz="2800" i="1" dirty="0" smtClean="0">
                <a:solidFill>
                  <a:srgbClr val="002A29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Титульный </a:t>
            </a:r>
            <a:r>
              <a:rPr lang="ru-RU" sz="2800" i="1" dirty="0">
                <a:solidFill>
                  <a:srgbClr val="002A29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лист. </a:t>
            </a:r>
          </a:p>
          <a:p>
            <a:pPr marR="635" lvl="0" algn="just" fontAlgn="base">
              <a:lnSpc>
                <a:spcPct val="112000"/>
              </a:lnSpc>
              <a:spcAft>
                <a:spcPts val="240"/>
              </a:spcAft>
              <a:buClr>
                <a:srgbClr val="000000"/>
              </a:buClr>
              <a:buSzPts val="1200"/>
            </a:pPr>
            <a:r>
              <a:rPr lang="ru-RU" sz="2800" i="1" dirty="0" smtClean="0">
                <a:solidFill>
                  <a:srgbClr val="002A29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Форма задания</a:t>
            </a:r>
            <a:r>
              <a:rPr lang="ru-RU" sz="2800" i="1" dirty="0">
                <a:solidFill>
                  <a:srgbClr val="002A29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smtClean="0">
                <a:solidFill>
                  <a:srgbClr val="002A29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(возрастная группа детей).</a:t>
            </a:r>
          </a:p>
          <a:p>
            <a:pPr marR="635" lvl="0" algn="just" fontAlgn="base">
              <a:lnSpc>
                <a:spcPct val="112000"/>
              </a:lnSpc>
              <a:spcAft>
                <a:spcPts val="240"/>
              </a:spcAft>
              <a:buClr>
                <a:srgbClr val="000000"/>
              </a:buClr>
              <a:buSzPts val="1200"/>
            </a:pPr>
            <a:r>
              <a:rPr lang="ru-RU" sz="2800" i="1" dirty="0">
                <a:solidFill>
                  <a:srgbClr val="002A29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 smtClean="0">
                <a:solidFill>
                  <a:srgbClr val="002A29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Реквизиты </a:t>
            </a:r>
            <a:r>
              <a:rPr lang="ru-RU" sz="2400" i="1" dirty="0" smtClean="0">
                <a:solidFill>
                  <a:srgbClr val="002A29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(автор ФИО, группа, специальность, предмет; преподаватель ФИО). </a:t>
            </a:r>
            <a:endParaRPr lang="ru-RU" sz="2400" i="1" dirty="0">
              <a:solidFill>
                <a:srgbClr val="002A29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635" lvl="0" algn="just" fontAlgn="base">
              <a:lnSpc>
                <a:spcPct val="112000"/>
              </a:lnSpc>
              <a:spcAft>
                <a:spcPts val="240"/>
              </a:spcAft>
              <a:buClr>
                <a:srgbClr val="000000"/>
              </a:buClr>
              <a:buSzPts val="1200"/>
            </a:pPr>
            <a:r>
              <a:rPr lang="ru-RU" sz="2800" i="1" dirty="0" smtClean="0">
                <a:solidFill>
                  <a:srgbClr val="002A29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Пояснительная записка / цель, задачи, образовательные области, материал, планируемые результаты, предварительная работа.</a:t>
            </a:r>
            <a:endParaRPr lang="ru-RU" sz="2800" i="1" dirty="0">
              <a:solidFill>
                <a:srgbClr val="002A29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635" lvl="0" algn="just" fontAlgn="base">
              <a:lnSpc>
                <a:spcPct val="112000"/>
              </a:lnSpc>
              <a:spcAft>
                <a:spcPts val="240"/>
              </a:spcAft>
              <a:buClr>
                <a:srgbClr val="000000"/>
              </a:buClr>
              <a:buSzPts val="1200"/>
            </a:pPr>
            <a:r>
              <a:rPr lang="ru-RU" sz="2800" i="1" dirty="0" smtClean="0">
                <a:solidFill>
                  <a:srgbClr val="002A29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Содержательная </a:t>
            </a:r>
            <a:r>
              <a:rPr lang="ru-RU" sz="2800" i="1" dirty="0">
                <a:solidFill>
                  <a:srgbClr val="002A29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часть творческого домашнего </a:t>
            </a:r>
            <a:r>
              <a:rPr lang="ru-RU" sz="2800" i="1" dirty="0" smtClean="0">
                <a:solidFill>
                  <a:srgbClr val="002A29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задания (руководство).</a:t>
            </a:r>
            <a:endParaRPr lang="ru-RU" sz="2800" i="1" dirty="0">
              <a:solidFill>
                <a:srgbClr val="002A29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635" lvl="0" algn="just" fontAlgn="base">
              <a:lnSpc>
                <a:spcPct val="112000"/>
              </a:lnSpc>
              <a:spcAft>
                <a:spcPts val="240"/>
              </a:spcAft>
              <a:buClr>
                <a:srgbClr val="000000"/>
              </a:buClr>
              <a:buSzPts val="1200"/>
            </a:pPr>
            <a:r>
              <a:rPr lang="ru-RU" sz="2800" i="1" dirty="0" smtClean="0">
                <a:solidFill>
                  <a:srgbClr val="002A29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Выводы</a:t>
            </a:r>
            <a:r>
              <a:rPr lang="ru-RU" sz="2800" i="1" dirty="0">
                <a:solidFill>
                  <a:srgbClr val="002A29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r>
              <a:rPr lang="ru-RU" sz="2800" i="1" dirty="0" smtClean="0">
                <a:solidFill>
                  <a:srgbClr val="002A2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Список использованных источников.</a:t>
            </a:r>
          </a:p>
          <a:p>
            <a:r>
              <a:rPr lang="ru-RU" sz="2800" i="1" dirty="0" smtClean="0">
                <a:solidFill>
                  <a:srgbClr val="00464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</a:t>
            </a:r>
            <a:r>
              <a:rPr lang="ru-RU" sz="2800" i="1" dirty="0" smtClean="0">
                <a:solidFill>
                  <a:srgbClr val="002A2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Приложения </a:t>
            </a:r>
            <a:r>
              <a:rPr lang="ru-RU" sz="2800" i="1" dirty="0">
                <a:solidFill>
                  <a:srgbClr val="002A2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(при необходимости</a:t>
            </a:r>
            <a:r>
              <a:rPr lang="ru-RU" sz="2800" i="1" dirty="0" smtClean="0">
                <a:solidFill>
                  <a:srgbClr val="002A2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).</a:t>
            </a:r>
            <a:endParaRPr lang="ru-RU" sz="2800" i="1" dirty="0">
              <a:solidFill>
                <a:srgbClr val="002A2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8854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678873" cy="6858000"/>
          </a:xfrm>
          <a:prstGeom prst="rect">
            <a:avLst/>
          </a:prstGeom>
          <a:solidFill>
            <a:srgbClr val="0099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534"/>
          <a:stretch/>
        </p:blipFill>
        <p:spPr>
          <a:xfrm>
            <a:off x="7251151" y="2501249"/>
            <a:ext cx="4707330" cy="42115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797" y="2501249"/>
            <a:ext cx="6095694" cy="42115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850797" y="221227"/>
            <a:ext cx="11107684" cy="2305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2800" i="1" dirty="0" smtClean="0">
                <a:solidFill>
                  <a:srgbClr val="002A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Дидактический материал для работы с детьми на практике в ДОО  помещается в красочно оформленный </a:t>
            </a:r>
            <a:r>
              <a:rPr lang="ru-RU" sz="2800" i="1" smtClean="0">
                <a:solidFill>
                  <a:srgbClr val="002A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плотный </a:t>
            </a:r>
            <a:r>
              <a:rPr lang="ru-RU" sz="2800" i="1" smtClean="0">
                <a:solidFill>
                  <a:srgbClr val="002A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конверт</a:t>
            </a:r>
            <a:r>
              <a:rPr lang="ru-RU" sz="2800" i="1" smtClean="0">
                <a:solidFill>
                  <a:srgbClr val="002A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 smtClean="0">
                <a:solidFill>
                  <a:srgbClr val="002A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 коробку. Детали дидактического материала должны соответствовать психолого- педагогическим требованиям, в том числе требованиям СанПина.</a:t>
            </a:r>
            <a:endParaRPr lang="ru-RU" sz="2800" i="1" dirty="0">
              <a:solidFill>
                <a:srgbClr val="002A2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6487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678873" cy="6858000"/>
          </a:xfrm>
          <a:prstGeom prst="rect">
            <a:avLst/>
          </a:prstGeom>
          <a:solidFill>
            <a:srgbClr val="0099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8413" y="2222484"/>
            <a:ext cx="6823586" cy="452536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06130" y="619433"/>
            <a:ext cx="10781070" cy="9688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i="1" dirty="0" smtClean="0">
                <a:solidFill>
                  <a:srgbClr val="002A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Творческая работа на проверку сдаётся преподавателю</a:t>
            </a:r>
            <a:r>
              <a:rPr lang="ru-RU" sz="2800" i="1" dirty="0" smtClean="0">
                <a:solidFill>
                  <a:srgbClr val="002A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algn="just"/>
            <a:r>
              <a:rPr lang="ru-RU" sz="2800" i="1" dirty="0" smtClean="0">
                <a:solidFill>
                  <a:srgbClr val="002A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бумажном распечатанном варианте, так и в электронном.</a:t>
            </a:r>
            <a:endParaRPr lang="ru-RU" sz="2800" i="1" dirty="0">
              <a:solidFill>
                <a:srgbClr val="002A2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7800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678873" cy="6858000"/>
          </a:xfrm>
          <a:prstGeom prst="rect">
            <a:avLst/>
          </a:prstGeom>
          <a:solidFill>
            <a:srgbClr val="0099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981199" y="623455"/>
            <a:ext cx="996141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800" b="1" i="1" dirty="0">
                <a:solidFill>
                  <a:srgbClr val="002A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Планируемые результаты </a:t>
            </a:r>
            <a:r>
              <a:rPr lang="ru-RU" sz="2800" b="1" i="1" dirty="0" smtClean="0">
                <a:solidFill>
                  <a:srgbClr val="002A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самостоятельной работы </a:t>
            </a:r>
            <a:r>
              <a:rPr lang="ru-RU" sz="2800" b="1" i="1" dirty="0" smtClean="0">
                <a:solidFill>
                  <a:srgbClr val="002A29"/>
                </a:solidFill>
                <a:latin typeface="Times New Roman" panose="02020603050405020304" pitchFamily="18" charset="0"/>
              </a:rPr>
              <a:t> по т</a:t>
            </a:r>
            <a:r>
              <a:rPr lang="ru-RU" sz="2800" b="1" i="1" dirty="0" smtClean="0">
                <a:solidFill>
                  <a:srgbClr val="002A2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еме </a:t>
            </a:r>
            <a:r>
              <a:rPr lang="ru-RU" sz="2800" b="1" i="1" dirty="0">
                <a:solidFill>
                  <a:srgbClr val="002A2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«Выполнение </a:t>
            </a:r>
            <a:r>
              <a:rPr lang="ru-RU" sz="2800" b="1" i="1" dirty="0" smtClean="0">
                <a:solidFill>
                  <a:srgbClr val="002A2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творческого задания</a:t>
            </a:r>
            <a:r>
              <a:rPr lang="ru-RU" sz="2800" b="1" i="1" dirty="0" smtClean="0">
                <a:solidFill>
                  <a:srgbClr val="002A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800" b="1" i="1" dirty="0">
              <a:solidFill>
                <a:srgbClr val="002A2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813015934"/>
              </p:ext>
            </p:extLst>
          </p:nvPr>
        </p:nvGraphicFramePr>
        <p:xfrm>
          <a:off x="1025237" y="1607127"/>
          <a:ext cx="10792690" cy="49183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4357" y="623455"/>
            <a:ext cx="912222" cy="82295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158748" y="191729"/>
            <a:ext cx="26591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Схема № 1.</a:t>
            </a:r>
            <a:endParaRPr lang="ru-RU" sz="1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418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678873" cy="6858000"/>
          </a:xfrm>
          <a:prstGeom prst="rect">
            <a:avLst/>
          </a:prstGeom>
          <a:solidFill>
            <a:srgbClr val="0099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327565" y="1814051"/>
            <a:ext cx="87337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800" b="1" i="1" dirty="0" smtClean="0">
                <a:solidFill>
                  <a:srgbClr val="00464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800" b="1" i="1" dirty="0">
                <a:solidFill>
                  <a:srgbClr val="00464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	Систематизация информации</a:t>
            </a:r>
            <a:r>
              <a:rPr lang="ru-RU" sz="2800" b="1" i="1" dirty="0" smtClean="0">
                <a:solidFill>
                  <a:srgbClr val="00464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800" b="1" i="1" dirty="0">
              <a:solidFill>
                <a:srgbClr val="00464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765978258"/>
              </p:ext>
            </p:extLst>
          </p:nvPr>
        </p:nvGraphicFramePr>
        <p:xfrm>
          <a:off x="1025237" y="2418735"/>
          <a:ext cx="10792690" cy="43360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5346" y="912295"/>
            <a:ext cx="1303608" cy="117603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857150" y="762176"/>
            <a:ext cx="1015985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ru-RU" sz="3200" b="1" i="1" dirty="0">
                <a:solidFill>
                  <a:srgbClr val="002E1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оценки самостоятельной работы студентов по теме </a:t>
            </a:r>
            <a:r>
              <a:rPr lang="ru-RU" sz="3200" b="1" i="1" dirty="0" smtClean="0">
                <a:solidFill>
                  <a:srgbClr val="002E1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200" b="1" i="1" dirty="0" smtClean="0">
                <a:solidFill>
                  <a:srgbClr val="000A1E"/>
                </a:solidFill>
                <a:latin typeface="Times New Roman" panose="02020603050405020304" pitchFamily="18" charset="0"/>
              </a:rPr>
              <a:t>Т</a:t>
            </a:r>
            <a:r>
              <a:rPr lang="ru-RU" sz="3200" b="1" i="1" dirty="0" smtClean="0">
                <a:solidFill>
                  <a:srgbClr val="000A1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ворческое задание</a:t>
            </a:r>
            <a:r>
              <a:rPr lang="ru-RU" sz="3200" b="1" i="1" dirty="0" smtClean="0">
                <a:solidFill>
                  <a:srgbClr val="002E1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3200" b="1" i="1" dirty="0">
              <a:solidFill>
                <a:srgbClr val="002E1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291484" y="221226"/>
            <a:ext cx="25264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14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Схема № </a:t>
            </a:r>
            <a:r>
              <a:rPr lang="ru-RU" sz="14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2а.</a:t>
            </a:r>
            <a:endParaRPr lang="ru-RU" sz="1400" b="1" i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8561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678873" cy="6858000"/>
          </a:xfrm>
          <a:prstGeom prst="rect">
            <a:avLst/>
          </a:prstGeom>
          <a:solidFill>
            <a:srgbClr val="0099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622324" y="750811"/>
            <a:ext cx="1039761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200" b="1" i="1" dirty="0" smtClean="0">
                <a:solidFill>
                  <a:srgbClr val="002A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</a:t>
            </a:r>
            <a:r>
              <a:rPr lang="ru-RU" sz="3200" b="1" i="1" dirty="0">
                <a:solidFill>
                  <a:srgbClr val="002A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оценки самостоятельной работы </a:t>
            </a:r>
            <a:endParaRPr lang="ru-RU" sz="3200" b="1" i="1" dirty="0" smtClean="0">
              <a:solidFill>
                <a:srgbClr val="002A2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3200" b="1" i="1" dirty="0" smtClean="0">
                <a:solidFill>
                  <a:srgbClr val="002A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студентов </a:t>
            </a:r>
            <a:r>
              <a:rPr lang="ru-RU" sz="3200" b="1" i="1" dirty="0">
                <a:solidFill>
                  <a:srgbClr val="002A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теме «Творческое задание</a:t>
            </a:r>
            <a:r>
              <a:rPr lang="ru-RU" sz="3200" b="1" i="1" dirty="0" smtClean="0">
                <a:solidFill>
                  <a:srgbClr val="002A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3200" b="1" i="1" dirty="0">
              <a:solidFill>
                <a:srgbClr val="00101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906186631"/>
              </p:ext>
            </p:extLst>
          </p:nvPr>
        </p:nvGraphicFramePr>
        <p:xfrm>
          <a:off x="1025237" y="2315497"/>
          <a:ext cx="10792690" cy="43655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1421" y="907323"/>
            <a:ext cx="1246027" cy="112409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979174" y="1769805"/>
            <a:ext cx="71382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464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Наличие методических приёмов</a:t>
            </a:r>
            <a:endParaRPr lang="ru-RU" dirty="0">
              <a:solidFill>
                <a:srgbClr val="004644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775290" y="191729"/>
            <a:ext cx="30426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14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Схема № </a:t>
            </a:r>
            <a:r>
              <a:rPr lang="ru-RU" sz="14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2б.</a:t>
            </a:r>
            <a:endParaRPr lang="ru-RU" sz="1400" b="1" i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3973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678873" cy="6858000"/>
          </a:xfrm>
          <a:prstGeom prst="rect">
            <a:avLst/>
          </a:prstGeom>
          <a:solidFill>
            <a:srgbClr val="0099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149925" y="1149927"/>
            <a:ext cx="10723417" cy="28069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marR="27305" lvl="0" indent="-457200" algn="just">
              <a:lnSpc>
                <a:spcPct val="105000"/>
              </a:lnSpc>
              <a:spcAft>
                <a:spcPts val="25"/>
              </a:spcAft>
              <a:buFont typeface="Wingdings" panose="05000000000000000000" pitchFamily="2" charset="2"/>
              <a:buChar char="Ø"/>
            </a:pPr>
            <a:r>
              <a:rPr lang="ru-RU" sz="2800" i="1" dirty="0">
                <a:solidFill>
                  <a:srgbClr val="00101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освоение (закрепление, обобщение, систематизация) учебного материала;</a:t>
            </a:r>
          </a:p>
          <a:p>
            <a:pPr marL="457200" marR="27305" lvl="0" indent="-457200" algn="just">
              <a:lnSpc>
                <a:spcPct val="105000"/>
              </a:lnSpc>
              <a:spcAft>
                <a:spcPts val="25"/>
              </a:spcAft>
              <a:buFont typeface="Wingdings" panose="05000000000000000000" pitchFamily="2" charset="2"/>
              <a:buChar char="Ø"/>
            </a:pPr>
            <a:r>
              <a:rPr lang="ru-RU" sz="2800" i="1" dirty="0">
                <a:solidFill>
                  <a:srgbClr val="00101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обеспечение контроля качества знаний;</a:t>
            </a:r>
          </a:p>
          <a:p>
            <a:pPr marL="457200" marR="27305" lvl="0" indent="-457200" algn="just">
              <a:lnSpc>
                <a:spcPct val="105000"/>
              </a:lnSpc>
              <a:spcAft>
                <a:spcPts val="25"/>
              </a:spcAft>
              <a:buFont typeface="Wingdings" panose="05000000000000000000" pitchFamily="2" charset="2"/>
              <a:buChar char="Ø"/>
            </a:pPr>
            <a:r>
              <a:rPr lang="ru-RU" sz="2800" i="1" dirty="0">
                <a:solidFill>
                  <a:srgbClr val="00101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формирование специальных компетенций, обеспечивающих возможность работы с информационными технологиями; </a:t>
            </a:r>
          </a:p>
          <a:p>
            <a:pPr marL="457200" marR="27305" lvl="0" indent="-457200" algn="just">
              <a:lnSpc>
                <a:spcPct val="105000"/>
              </a:lnSpc>
              <a:spcAft>
                <a:spcPts val="25"/>
              </a:spcAft>
              <a:buFont typeface="Wingdings" panose="05000000000000000000" pitchFamily="2" charset="2"/>
              <a:buChar char="Ø"/>
            </a:pPr>
            <a:r>
              <a:rPr lang="ru-RU" sz="2800" i="1" dirty="0">
                <a:solidFill>
                  <a:srgbClr val="00101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становление общекультурных компетенций.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842655" y="277091"/>
            <a:ext cx="9518072" cy="576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3360" marR="36195" lvl="0" indent="-6350">
              <a:lnSpc>
                <a:spcPct val="105000"/>
              </a:lnSpc>
              <a:spcAft>
                <a:spcPts val="20"/>
              </a:spcAft>
            </a:pPr>
            <a:r>
              <a:rPr lang="ru-RU" sz="3200" b="1" i="1" dirty="0">
                <a:solidFill>
                  <a:srgbClr val="00101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Цели самостоятельной работы (варианты):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7" t="1840" r="2236" b="3821"/>
          <a:stretch/>
        </p:blipFill>
        <p:spPr>
          <a:xfrm>
            <a:off x="9060872" y="3884491"/>
            <a:ext cx="2812471" cy="2754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7706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678873" cy="6858000"/>
          </a:xfrm>
          <a:prstGeom prst="rect">
            <a:avLst/>
          </a:prstGeom>
          <a:solidFill>
            <a:srgbClr val="0099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934929" y="1823090"/>
            <a:ext cx="85393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800" b="1" i="1" dirty="0" smtClean="0">
                <a:solidFill>
                  <a:srgbClr val="00464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3.Отражение </a:t>
            </a:r>
            <a:r>
              <a:rPr lang="ru-RU" sz="2800" b="1" i="1" dirty="0">
                <a:solidFill>
                  <a:srgbClr val="00464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работе контекста, в котором может быть употреблен данный термин</a:t>
            </a:r>
            <a:r>
              <a:rPr lang="ru-RU" sz="2800" b="1" i="1" dirty="0" smtClean="0">
                <a:solidFill>
                  <a:srgbClr val="00464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800" b="1" i="1" dirty="0">
              <a:solidFill>
                <a:srgbClr val="00464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568636265"/>
              </p:ext>
            </p:extLst>
          </p:nvPr>
        </p:nvGraphicFramePr>
        <p:xfrm>
          <a:off x="1025237" y="2802194"/>
          <a:ext cx="10792690" cy="38345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9306" y="952228"/>
            <a:ext cx="1261888" cy="113840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448231" y="634180"/>
            <a:ext cx="918824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200" b="1" i="1" dirty="0">
                <a:solidFill>
                  <a:srgbClr val="002A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оценки самостоятельной работы студентов по теме «Творческое задание»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099755" y="265471"/>
            <a:ext cx="27181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14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Схема № </a:t>
            </a:r>
            <a:r>
              <a:rPr lang="ru-RU" sz="14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2в.</a:t>
            </a:r>
            <a:endParaRPr lang="ru-RU" sz="1400" b="1" i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591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678873" cy="6858000"/>
          </a:xfrm>
          <a:prstGeom prst="rect">
            <a:avLst/>
          </a:prstGeom>
          <a:solidFill>
            <a:srgbClr val="0099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934929" y="1711398"/>
            <a:ext cx="83918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800" b="1" i="1" dirty="0" smtClean="0">
                <a:solidFill>
                  <a:srgbClr val="00464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Соответствие дидактического материала требованиям оформления:</a:t>
            </a:r>
            <a:endParaRPr lang="ru-RU" sz="2800" b="1" i="1" dirty="0">
              <a:solidFill>
                <a:srgbClr val="00464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4275666698"/>
              </p:ext>
            </p:extLst>
          </p:nvPr>
        </p:nvGraphicFramePr>
        <p:xfrm>
          <a:off x="1025237" y="2802194"/>
          <a:ext cx="10792690" cy="38345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3325" y="938343"/>
            <a:ext cx="1261888" cy="113840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448231" y="634180"/>
            <a:ext cx="918824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200" b="1" i="1" dirty="0">
                <a:solidFill>
                  <a:srgbClr val="002A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оценки самостоятельной работы студентов по теме «Творческое задание»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291484" y="162232"/>
            <a:ext cx="25264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14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Схема № </a:t>
            </a:r>
            <a:r>
              <a:rPr lang="ru-RU" sz="14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2г.</a:t>
            </a:r>
            <a:endParaRPr lang="ru-RU" sz="1400" b="1" i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490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678873" cy="6858000"/>
          </a:xfrm>
          <a:prstGeom prst="rect">
            <a:avLst/>
          </a:prstGeom>
          <a:solidFill>
            <a:srgbClr val="0099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521491316"/>
              </p:ext>
            </p:extLst>
          </p:nvPr>
        </p:nvGraphicFramePr>
        <p:xfrm>
          <a:off x="1025237" y="1920066"/>
          <a:ext cx="10792690" cy="47167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1245" y="575187"/>
            <a:ext cx="1261888" cy="113840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448231" y="575187"/>
            <a:ext cx="91587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800" b="1" i="1" dirty="0">
                <a:solidFill>
                  <a:srgbClr val="002A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выставлении отметок </a:t>
            </a:r>
            <a:r>
              <a:rPr lang="ru-RU" sz="2800" b="1" i="1" dirty="0" smtClean="0">
                <a:solidFill>
                  <a:srgbClr val="002A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преподаватель </a:t>
            </a:r>
          </a:p>
          <a:p>
            <a:pPr lvl="0" algn="ctr"/>
            <a:r>
              <a:rPr lang="ru-RU" sz="2800" b="1" i="1" dirty="0">
                <a:solidFill>
                  <a:srgbClr val="002A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2800" b="1" i="1" dirty="0" smtClean="0">
                <a:solidFill>
                  <a:srgbClr val="002A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 же учитывает следующие показатели:</a:t>
            </a:r>
            <a:endParaRPr lang="ru-RU" sz="3200" b="1" i="1" dirty="0">
              <a:solidFill>
                <a:srgbClr val="002A2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291484" y="117987"/>
            <a:ext cx="25264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14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Схема № </a:t>
            </a:r>
            <a:r>
              <a:rPr lang="ru-RU" sz="14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</a:t>
            </a:r>
            <a:endParaRPr lang="ru-RU" sz="1400" b="1" i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3169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554"/>
          <a:stretch/>
        </p:blipFill>
        <p:spPr>
          <a:xfrm>
            <a:off x="8215745" y="3454215"/>
            <a:ext cx="3976255" cy="340378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27354" y="242344"/>
            <a:ext cx="79788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>
                <a:solidFill>
                  <a:srgbClr val="002A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3200" b="1" i="1" dirty="0" smtClean="0">
                <a:solidFill>
                  <a:srgbClr val="002A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сточники</a:t>
            </a:r>
            <a:endParaRPr lang="ru-RU" sz="3200" b="1" i="1" dirty="0">
              <a:solidFill>
                <a:srgbClr val="002A2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12956" y="827120"/>
            <a:ext cx="11282516" cy="300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marR="18415" lvl="0" indent="-457200" algn="just" fontAlgn="base">
              <a:lnSpc>
                <a:spcPct val="105000"/>
              </a:lnSpc>
              <a:buClr>
                <a:srgbClr val="181717"/>
              </a:buClr>
              <a:buSzPts val="900"/>
              <a:buFont typeface="Wingdings" panose="05000000000000000000" pitchFamily="2" charset="2"/>
              <a:buChar char="Ø"/>
            </a:pPr>
            <a:r>
              <a:rPr lang="ru-RU" sz="2000" b="1" i="1" dirty="0" smtClean="0">
                <a:solidFill>
                  <a:srgbClr val="002A29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Борикова </a:t>
            </a:r>
            <a:r>
              <a:rPr lang="ru-RU" sz="2000" b="1" i="1" dirty="0">
                <a:solidFill>
                  <a:srgbClr val="002A29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Л. В. Пишем реферат, доклад, выпускную квалификационную работу: учеб. пособие </a:t>
            </a:r>
            <a:r>
              <a:rPr lang="ru-RU" sz="2000" i="1" dirty="0">
                <a:solidFill>
                  <a:srgbClr val="002A29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/Л. В. Борикова, Н. А. Виноградова. М.: академия Иц, 2000. 96 с. </a:t>
            </a:r>
            <a:endParaRPr lang="ru-RU" sz="2000" i="1" dirty="0" smtClean="0">
              <a:solidFill>
                <a:srgbClr val="002A29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18415" lvl="0" indent="-457200" algn="just" fontAlgn="base">
              <a:lnSpc>
                <a:spcPct val="105000"/>
              </a:lnSpc>
              <a:buClr>
                <a:srgbClr val="181717"/>
              </a:buClr>
              <a:buSzPts val="900"/>
              <a:buFont typeface="Wingdings" panose="05000000000000000000" pitchFamily="2" charset="2"/>
              <a:buChar char="Ø"/>
            </a:pPr>
            <a:r>
              <a:rPr lang="ru-RU" sz="2000" b="1" i="1" dirty="0" smtClean="0">
                <a:solidFill>
                  <a:srgbClr val="002A29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ГОСТ </a:t>
            </a:r>
            <a:r>
              <a:rPr lang="ru-RU" sz="2000" b="1" i="1" dirty="0">
                <a:solidFill>
                  <a:srgbClr val="002A29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2.105-95.Общие требования к тестовым документам. Взамен ГОСТ2.105.79, ГОСТ2.906-71:Введ.01.07.96-М.:</a:t>
            </a:r>
            <a:r>
              <a:rPr lang="ru-RU" sz="2000" i="1" dirty="0">
                <a:solidFill>
                  <a:srgbClr val="002A29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Изд-во стандартов, 2003.</a:t>
            </a:r>
          </a:p>
          <a:p>
            <a:pPr marL="342900" marR="18415" lvl="0" indent="-342900" algn="just" fontAlgn="base">
              <a:lnSpc>
                <a:spcPct val="105000"/>
              </a:lnSpc>
              <a:buClr>
                <a:srgbClr val="181717"/>
              </a:buClr>
              <a:buSzPts val="900"/>
              <a:buFont typeface="Wingdings" panose="05000000000000000000" pitchFamily="2" charset="2"/>
              <a:buChar char="Ø"/>
            </a:pPr>
            <a:r>
              <a:rPr lang="ru-RU" sz="2000" b="1" i="1" dirty="0">
                <a:solidFill>
                  <a:srgbClr val="002A29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Куклина, Е. Н. Основы учебно-исследовательской деятельности : учебное пособие для среднего профессионального образования </a:t>
            </a:r>
            <a:r>
              <a:rPr lang="ru-RU" sz="2000" i="1" dirty="0">
                <a:solidFill>
                  <a:srgbClr val="002A29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/ Е. Н. Куклина, М. А. Мазниченко, И. А. Мушкина. — 2-е изд., испр. и доп. — Москва : Издательство Юрайт, 2018. — 235 с. — (Профессиональное образование). — ISBN 978-5-534-08818-2. — Текст : электронный // ЭБС Юрайт [сайт]. — URL: https://urait.ru/bcode/426581 (дата обращения: 05.12.2019).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12956" y="3827941"/>
            <a:ext cx="8303342" cy="3614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18415" lvl="0" indent="-342900" algn="just" fontAlgn="base">
              <a:lnSpc>
                <a:spcPct val="105000"/>
              </a:lnSpc>
              <a:buClr>
                <a:srgbClr val="181717"/>
              </a:buClr>
              <a:buSzPts val="900"/>
              <a:buFont typeface="Wingdings" panose="05000000000000000000" pitchFamily="2" charset="2"/>
              <a:buChar char="Ø"/>
            </a:pPr>
            <a:r>
              <a:rPr lang="ru-RU" sz="2000" b="1" i="1" dirty="0">
                <a:solidFill>
                  <a:srgbClr val="002A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1" dirty="0" smtClean="0">
                <a:solidFill>
                  <a:srgbClr val="002A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Культура </a:t>
            </a:r>
            <a:r>
              <a:rPr lang="ru-RU" sz="2000" b="1" i="1" dirty="0">
                <a:solidFill>
                  <a:srgbClr val="002A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устной и письменной речи делового человека: Справочник. </a:t>
            </a:r>
            <a:r>
              <a:rPr lang="ru-RU" sz="2000" i="1" dirty="0">
                <a:solidFill>
                  <a:srgbClr val="002A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М., Флинта, Наука, 1997.</a:t>
            </a:r>
          </a:p>
          <a:p>
            <a:pPr marL="342900" marR="18415" lvl="0" indent="-342900" algn="just" fontAlgn="base">
              <a:lnSpc>
                <a:spcPct val="105000"/>
              </a:lnSpc>
              <a:buClr>
                <a:srgbClr val="181717"/>
              </a:buClr>
              <a:buSzPts val="900"/>
              <a:buFont typeface="Wingdings" panose="05000000000000000000" pitchFamily="2" charset="2"/>
              <a:buChar char="Ø"/>
            </a:pPr>
            <a:r>
              <a:rPr lang="ru-RU" sz="2000" b="1" i="1" dirty="0">
                <a:solidFill>
                  <a:srgbClr val="002A29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Онушкин В. Г., Огарев Е. И. Образование взрослых: междисциплинарный словарь терминологии. </a:t>
            </a:r>
            <a:r>
              <a:rPr lang="ru-RU" sz="2000" i="1" dirty="0">
                <a:solidFill>
                  <a:srgbClr val="002A29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Спб.; Воронеж, 1995. 232 с. </a:t>
            </a:r>
          </a:p>
          <a:p>
            <a:pPr marL="342900" marR="18415" lvl="0" indent="-342900" algn="just" fontAlgn="base">
              <a:lnSpc>
                <a:spcPct val="105000"/>
              </a:lnSpc>
              <a:buClr>
                <a:srgbClr val="181717"/>
              </a:buClr>
              <a:buSzPts val="900"/>
              <a:buFont typeface="Wingdings" panose="05000000000000000000" pitchFamily="2" charset="2"/>
              <a:buChar char="Ø"/>
            </a:pPr>
            <a:r>
              <a:rPr lang="ru-RU" sz="2000" i="1" dirty="0">
                <a:solidFill>
                  <a:srgbClr val="002A29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i="1" dirty="0" smtClean="0">
                <a:solidFill>
                  <a:srgbClr val="002A29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2000" b="1" i="1" dirty="0">
                <a:solidFill>
                  <a:srgbClr val="002A29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Поиск информации образовательного назначения</a:t>
            </a:r>
            <a:r>
              <a:rPr lang="ru-RU" sz="2000" b="1" i="1" dirty="0" smtClean="0">
                <a:solidFill>
                  <a:srgbClr val="002A29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...studfile.net</a:t>
            </a:r>
          </a:p>
          <a:p>
            <a:pPr marL="342900" marR="18415" lvl="0" indent="-342900" algn="just" fontAlgn="base">
              <a:lnSpc>
                <a:spcPct val="105000"/>
              </a:lnSpc>
              <a:buClr>
                <a:srgbClr val="181717"/>
              </a:buClr>
              <a:buSzPts val="900"/>
              <a:buFont typeface="Wingdings" panose="05000000000000000000" pitchFamily="2" charset="2"/>
              <a:buChar char="Ø"/>
            </a:pPr>
            <a:r>
              <a:rPr lang="ru-RU" sz="2000" b="1" i="1" dirty="0" smtClean="0">
                <a:solidFill>
                  <a:srgbClr val="002A2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Сергованцева </a:t>
            </a:r>
            <a:r>
              <a:rPr lang="ru-RU" sz="2000" b="1" i="1" dirty="0">
                <a:solidFill>
                  <a:srgbClr val="002A2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Т.В., Марцишевская В.К. Как написать и издать учебное пособие.- </a:t>
            </a:r>
            <a:r>
              <a:rPr lang="ru-RU" sz="2000" i="1" dirty="0">
                <a:solidFill>
                  <a:srgbClr val="002A2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М.:ФГОУ МГАУ, 2003.</a:t>
            </a:r>
            <a:endParaRPr lang="ru-RU" sz="2400" i="1" dirty="0">
              <a:solidFill>
                <a:srgbClr val="002A29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18415" lvl="0" indent="-342900" algn="just" fontAlgn="base">
              <a:lnSpc>
                <a:spcPct val="105000"/>
              </a:lnSpc>
              <a:buClr>
                <a:srgbClr val="181717"/>
              </a:buClr>
              <a:buSzPts val="900"/>
              <a:buFont typeface="Wingdings" panose="05000000000000000000" pitchFamily="2" charset="2"/>
              <a:buChar char="Ø"/>
            </a:pPr>
            <a:endParaRPr lang="ru-RU" sz="2000" b="1" i="1" dirty="0">
              <a:solidFill>
                <a:srgbClr val="002A29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18415" lvl="0" indent="-342900" algn="just" fontAlgn="base">
              <a:lnSpc>
                <a:spcPct val="105000"/>
              </a:lnSpc>
              <a:buClr>
                <a:srgbClr val="181717"/>
              </a:buClr>
              <a:buSzPts val="900"/>
              <a:buFont typeface="Wingdings" panose="05000000000000000000" pitchFamily="2" charset="2"/>
              <a:buChar char="Ø"/>
            </a:pPr>
            <a:endParaRPr lang="ru-RU" sz="2000" i="1" dirty="0" smtClean="0">
              <a:solidFill>
                <a:srgbClr val="002A29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18415" lvl="0" indent="-342900" algn="just" fontAlgn="base">
              <a:lnSpc>
                <a:spcPct val="105000"/>
              </a:lnSpc>
              <a:buClr>
                <a:srgbClr val="181717"/>
              </a:buClr>
              <a:buSzPts val="900"/>
              <a:buFont typeface="Wingdings" panose="05000000000000000000" pitchFamily="2" charset="2"/>
              <a:buChar char="Ø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62239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678873" cy="6858000"/>
          </a:xfrm>
          <a:prstGeom prst="rect">
            <a:avLst/>
          </a:prstGeom>
          <a:solidFill>
            <a:srgbClr val="0099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678873" y="324465"/>
            <a:ext cx="11149333" cy="30567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0690" marR="635" indent="443230" algn="just">
              <a:lnSpc>
                <a:spcPct val="112000"/>
              </a:lnSpc>
              <a:spcAft>
                <a:spcPts val="240"/>
              </a:spcAft>
            </a:pPr>
            <a:r>
              <a:rPr lang="ru-RU" sz="3200" b="1" i="1" dirty="0" smtClean="0">
                <a:solidFill>
                  <a:srgbClr val="00101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Творческие </a:t>
            </a:r>
            <a:r>
              <a:rPr lang="ru-RU" sz="3200" b="1" i="1" dirty="0">
                <a:solidFill>
                  <a:srgbClr val="00101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домашние задания</a:t>
            </a:r>
            <a:r>
              <a:rPr lang="ru-RU" sz="3200" i="1" dirty="0">
                <a:solidFill>
                  <a:srgbClr val="00101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i="1" dirty="0">
                <a:solidFill>
                  <a:srgbClr val="00101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– одна из форм самостоятельной работы студентов, способствующая углублению знаний, выработке устойчивых навыков самостоятельной работы. Творческое задание – задание, которое содержит больший или меньший элемент неизвестности и имеет, как правило, несколько подходов. 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1129" y="2616333"/>
            <a:ext cx="5792869" cy="424166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733" y="4350256"/>
            <a:ext cx="2581668" cy="205054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3998" y="4114070"/>
            <a:ext cx="2700862" cy="2286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6936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678873" cy="6858000"/>
          </a:xfrm>
          <a:prstGeom prst="rect">
            <a:avLst/>
          </a:prstGeom>
          <a:solidFill>
            <a:srgbClr val="0099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715491" y="554182"/>
            <a:ext cx="75091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00101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Виды </a:t>
            </a:r>
            <a:r>
              <a:rPr lang="ru-RU" sz="3200" b="1" i="1" dirty="0">
                <a:solidFill>
                  <a:srgbClr val="00101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домашних творческих </a:t>
            </a:r>
            <a:r>
              <a:rPr lang="ru-RU" sz="3200" b="1" i="1" dirty="0" smtClean="0">
                <a:solidFill>
                  <a:srgbClr val="00101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заданий</a:t>
            </a:r>
            <a:r>
              <a:rPr lang="ru-RU" sz="3200" i="1" dirty="0" smtClean="0">
                <a:solidFill>
                  <a:srgbClr val="00101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3200" i="1" dirty="0">
              <a:solidFill>
                <a:srgbClr val="00101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42655" y="1219200"/>
            <a:ext cx="8382000" cy="538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9580" marR="635" indent="443230" algn="ctr">
              <a:lnSpc>
                <a:spcPct val="112000"/>
              </a:lnSpc>
              <a:spcAft>
                <a:spcPts val="240"/>
              </a:spcAft>
            </a:pPr>
            <a:r>
              <a:rPr lang="ru-RU" sz="2800" b="1" i="1" dirty="0">
                <a:solidFill>
                  <a:srgbClr val="00585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I. Задания когнитивного типа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1381" y="554182"/>
            <a:ext cx="1238461" cy="983673"/>
          </a:xfrm>
          <a:prstGeom prst="rect">
            <a:avLst/>
          </a:prstGeom>
        </p:spPr>
      </p:pic>
      <p:sp>
        <p:nvSpPr>
          <p:cNvPr id="7" name="Скругленный прямоугольник 6"/>
          <p:cNvSpPr/>
          <p:nvPr/>
        </p:nvSpPr>
        <p:spPr>
          <a:xfrm>
            <a:off x="1108363" y="1803975"/>
            <a:ext cx="10723419" cy="823559"/>
          </a:xfrm>
          <a:prstGeom prst="roundRect">
            <a:avLst/>
          </a:prstGeom>
          <a:solidFill>
            <a:srgbClr val="004644"/>
          </a:solidFill>
          <a:ln>
            <a:noFill/>
          </a:ln>
          <a:effectLst>
            <a:glow rad="101600">
              <a:schemeClr val="accent6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/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1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 Научная проблема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решить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реальную проблему, которая существует в науке. 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108361" y="2784764"/>
            <a:ext cx="10723419" cy="942109"/>
          </a:xfrm>
          <a:prstGeom prst="roundRect">
            <a:avLst/>
          </a:prstGeom>
          <a:solidFill>
            <a:srgbClr val="004644"/>
          </a:solidFill>
          <a:ln>
            <a:noFill/>
          </a:ln>
          <a:effectLst>
            <a:glow rad="101600">
              <a:schemeClr val="accent6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/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2. Структура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нахождение, определение принципов построения различных структур. 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108362" y="3884103"/>
            <a:ext cx="10723419" cy="748145"/>
          </a:xfrm>
          <a:prstGeom prst="roundRect">
            <a:avLst/>
          </a:prstGeom>
          <a:solidFill>
            <a:srgbClr val="004644"/>
          </a:solidFill>
          <a:ln>
            <a:noFill/>
          </a:ln>
          <a:effectLst>
            <a:glow rad="101600">
              <a:schemeClr val="accent6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/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3. Опыт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проведение опыта, эксперимента. 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108362" y="5721927"/>
            <a:ext cx="10723419" cy="942109"/>
          </a:xfrm>
          <a:prstGeom prst="roundRect">
            <a:avLst/>
          </a:prstGeom>
          <a:solidFill>
            <a:srgbClr val="004644"/>
          </a:solidFill>
          <a:ln>
            <a:noFill/>
          </a:ln>
          <a:effectLst>
            <a:glow rad="101600">
              <a:schemeClr val="accent6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/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5. Разно-научное 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познание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одновременная работа с разными способами исследования одного и того же объекта. 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108361" y="4789478"/>
            <a:ext cx="10723419" cy="835467"/>
          </a:xfrm>
          <a:prstGeom prst="roundRect">
            <a:avLst/>
          </a:prstGeom>
          <a:solidFill>
            <a:srgbClr val="004644"/>
          </a:solidFill>
          <a:ln>
            <a:noFill/>
          </a:ln>
          <a:effectLst>
            <a:glow rad="101600">
              <a:schemeClr val="accent6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/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4. Общее 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разном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вычленение общего и отличного в разных системах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026013" y="129521"/>
            <a:ext cx="30234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Таблица№ 1а</a:t>
            </a:r>
            <a:endParaRPr lang="ru-RU" sz="1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7243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678873" cy="6858000"/>
          </a:xfrm>
          <a:prstGeom prst="rect">
            <a:avLst/>
          </a:prstGeom>
          <a:solidFill>
            <a:srgbClr val="0099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6219" y="2957945"/>
            <a:ext cx="5569528" cy="37130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1238865" y="294968"/>
            <a:ext cx="69612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3200" b="1" i="1">
                <a:solidFill>
                  <a:srgbClr val="002A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</a:t>
            </a:r>
            <a:endParaRPr lang="ru-RU" sz="3200" b="1" i="1" dirty="0">
              <a:solidFill>
                <a:srgbClr val="002A2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38865" y="1061884"/>
            <a:ext cx="1063358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Решение педагогической ситуации.</a:t>
            </a:r>
          </a:p>
          <a:p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Составление схемы воспитательного процесса в ДОО.</a:t>
            </a:r>
          </a:p>
          <a:p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Написание реферата.</a:t>
            </a:r>
          </a:p>
          <a:p>
            <a:pPr algn="just"/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Проведение экспериментальной деятельности в рамках написания ВКР.</a:t>
            </a:r>
            <a:endParaRPr lang="ru-RU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3485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678873" cy="6858000"/>
          </a:xfrm>
          <a:prstGeom prst="rect">
            <a:avLst/>
          </a:prstGeom>
          <a:solidFill>
            <a:srgbClr val="0099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842654" y="839244"/>
            <a:ext cx="8428687" cy="5749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9580" marR="635" indent="443230" algn="ctr">
              <a:lnSpc>
                <a:spcPct val="112000"/>
              </a:lnSpc>
              <a:spcAft>
                <a:spcPts val="240"/>
              </a:spcAft>
            </a:pPr>
            <a:r>
              <a:rPr lang="en-US" sz="2800" b="1" i="1" dirty="0">
                <a:solidFill>
                  <a:srgbClr val="00585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II. </a:t>
            </a:r>
            <a:r>
              <a:rPr lang="ru-RU" sz="2800" b="1" i="1" dirty="0">
                <a:solidFill>
                  <a:srgbClr val="00585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Задания креативного типа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7523" y="695018"/>
            <a:ext cx="1216407" cy="966157"/>
          </a:xfrm>
          <a:prstGeom prst="rect">
            <a:avLst/>
          </a:prstGeom>
        </p:spPr>
      </p:pic>
      <p:sp>
        <p:nvSpPr>
          <p:cNvPr id="7" name="Скругленный прямоугольник 6"/>
          <p:cNvSpPr/>
          <p:nvPr/>
        </p:nvSpPr>
        <p:spPr>
          <a:xfrm>
            <a:off x="1108361" y="2107889"/>
            <a:ext cx="10723419" cy="1149927"/>
          </a:xfrm>
          <a:prstGeom prst="roundRect">
            <a:avLst/>
          </a:prstGeom>
          <a:solidFill>
            <a:srgbClr val="004644"/>
          </a:solidFill>
          <a:ln>
            <a:noFill/>
          </a:ln>
          <a:effectLst>
            <a:glow rad="101600">
              <a:schemeClr val="accent6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Составление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составить словарь, кроссворд, игру, викторину и т.д. 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108361" y="3619928"/>
            <a:ext cx="10723419" cy="1057139"/>
          </a:xfrm>
          <a:prstGeom prst="roundRect">
            <a:avLst/>
          </a:prstGeom>
          <a:solidFill>
            <a:srgbClr val="004644"/>
          </a:solidFill>
          <a:ln>
            <a:noFill/>
          </a:ln>
          <a:effectLst>
            <a:glow rad="101600">
              <a:schemeClr val="accent6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Изготовление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изготовить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дидактическую игру,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модель, макет, газету, журнал,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видеофильм, схему – модель игрового уголка и т.п.  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108361" y="5234134"/>
            <a:ext cx="10723419" cy="1108330"/>
          </a:xfrm>
          <a:prstGeom prst="roundRect">
            <a:avLst/>
          </a:prstGeom>
          <a:solidFill>
            <a:srgbClr val="004644"/>
          </a:solidFill>
          <a:ln>
            <a:noFill/>
          </a:ln>
          <a:effectLst>
            <a:glow rad="101600">
              <a:schemeClr val="accent6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 smtClean="0"/>
              <a:t>          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Учебное 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пособие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разработать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своё учебное пособие. 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878529" y="250723"/>
            <a:ext cx="31414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14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Таблица№ </a:t>
            </a:r>
            <a:r>
              <a:rPr lang="ru-RU" sz="14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1б</a:t>
            </a:r>
            <a:endParaRPr lang="ru-RU" sz="1400" b="1" i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4702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678873" cy="6858000"/>
          </a:xfrm>
          <a:prstGeom prst="rect">
            <a:avLst/>
          </a:prstGeom>
          <a:solidFill>
            <a:srgbClr val="0099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8660" y="2909455"/>
            <a:ext cx="5655521" cy="377223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253613" y="294968"/>
            <a:ext cx="74479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3200" b="1" i="1" dirty="0">
                <a:solidFill>
                  <a:srgbClr val="002A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76632" y="1002890"/>
            <a:ext cx="1076632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2800" i="1" dirty="0" smtClean="0">
                <a:solidFill>
                  <a:srgbClr val="002A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Оформление дидактического пособия на развитие дыхания детей дошкольного возраста (тема: звуковая культура речи).</a:t>
            </a:r>
          </a:p>
          <a:p>
            <a:pPr algn="just"/>
            <a:r>
              <a:rPr lang="ru-RU" sz="2800" i="1" dirty="0">
                <a:solidFill>
                  <a:srgbClr val="002A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 smtClean="0">
                <a:solidFill>
                  <a:srgbClr val="002A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Составление ребуса на основе пословиц о семье. </a:t>
            </a:r>
            <a:endParaRPr lang="ru-RU" sz="2800" i="1" dirty="0">
              <a:solidFill>
                <a:srgbClr val="002A2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76632" y="2387885"/>
            <a:ext cx="499970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2800" i="1" dirty="0" smtClean="0">
                <a:solidFill>
                  <a:srgbClr val="002A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Моделирование викторины по сказкам для детей младшего дошкольного возраста.</a:t>
            </a:r>
            <a:endParaRPr lang="ru-RU" sz="2800" i="1" dirty="0">
              <a:solidFill>
                <a:srgbClr val="002A2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9483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678873" cy="6858000"/>
          </a:xfrm>
          <a:prstGeom prst="rect">
            <a:avLst/>
          </a:prstGeom>
          <a:solidFill>
            <a:srgbClr val="0099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842655" y="476062"/>
            <a:ext cx="8666682" cy="10831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9580" marR="635" indent="443230" algn="ctr">
              <a:lnSpc>
                <a:spcPct val="112000"/>
              </a:lnSpc>
              <a:spcAft>
                <a:spcPts val="240"/>
              </a:spcAft>
            </a:pPr>
            <a:r>
              <a:rPr lang="en-US" sz="2800" b="1" i="1" dirty="0">
                <a:solidFill>
                  <a:srgbClr val="00585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III. </a:t>
            </a:r>
            <a:r>
              <a:rPr lang="ru-RU" sz="2800" b="1" i="1" dirty="0">
                <a:solidFill>
                  <a:srgbClr val="00585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Задания </a:t>
            </a:r>
            <a:r>
              <a:rPr lang="ru-RU" sz="2800" b="1" i="1" dirty="0" smtClean="0">
                <a:solidFill>
                  <a:srgbClr val="00585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организационно-</a:t>
            </a:r>
          </a:p>
          <a:p>
            <a:pPr marL="449580" marR="635" indent="443230" algn="ctr">
              <a:lnSpc>
                <a:spcPct val="112000"/>
              </a:lnSpc>
              <a:spcAft>
                <a:spcPts val="240"/>
              </a:spcAft>
            </a:pPr>
            <a:r>
              <a:rPr lang="ru-RU" sz="2800" b="1" i="1" dirty="0" smtClean="0">
                <a:solidFill>
                  <a:srgbClr val="00585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деятельностного </a:t>
            </a:r>
            <a:r>
              <a:rPr lang="ru-RU" sz="2800" b="1" i="1" dirty="0">
                <a:solidFill>
                  <a:srgbClr val="00585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типа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3938" y="476062"/>
            <a:ext cx="1246840" cy="990329"/>
          </a:xfrm>
          <a:prstGeom prst="rect">
            <a:avLst/>
          </a:prstGeom>
        </p:spPr>
      </p:pic>
      <p:sp>
        <p:nvSpPr>
          <p:cNvPr id="7" name="Скругленный прямоугольник 6"/>
          <p:cNvSpPr/>
          <p:nvPr/>
        </p:nvSpPr>
        <p:spPr>
          <a:xfrm>
            <a:off x="1108363" y="1732405"/>
            <a:ext cx="10723419" cy="1186159"/>
          </a:xfrm>
          <a:prstGeom prst="roundRect">
            <a:avLst/>
          </a:prstGeom>
          <a:solidFill>
            <a:srgbClr val="004644"/>
          </a:solidFill>
          <a:ln>
            <a:noFill/>
          </a:ln>
          <a:effectLst>
            <a:glow rad="101600">
              <a:schemeClr val="accent6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1. План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разработать план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воспитательно - образовательной работы в ДОО, составить проект и т.п. 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108361" y="3047563"/>
            <a:ext cx="10723419" cy="998344"/>
          </a:xfrm>
          <a:prstGeom prst="roundRect">
            <a:avLst/>
          </a:prstGeom>
          <a:solidFill>
            <a:srgbClr val="004644"/>
          </a:solidFill>
          <a:ln>
            <a:noFill/>
          </a:ln>
          <a:effectLst>
            <a:glow rad="101600">
              <a:schemeClr val="accent6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b="1" dirty="0" smtClean="0"/>
              <a:t>          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Выступление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составить сценарий праздника, соревнования, концерта, викторины, занятия, драматизации сказки.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108362" y="4174907"/>
            <a:ext cx="10723419" cy="1198760"/>
          </a:xfrm>
          <a:prstGeom prst="roundRect">
            <a:avLst/>
          </a:prstGeom>
          <a:solidFill>
            <a:srgbClr val="004644"/>
          </a:solidFill>
          <a:ln>
            <a:noFill/>
          </a:ln>
          <a:effectLst>
            <a:glow rad="101600">
              <a:schemeClr val="accent6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Рефлексия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осознать свою деятельность (речь, письмо, чтение, вычисления, размышления) на протяжении определенного отрезка времени. Вывести правила и закономерности этой деятельности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108362" y="5502667"/>
            <a:ext cx="10723419" cy="1161369"/>
          </a:xfrm>
          <a:prstGeom prst="roundRect">
            <a:avLst/>
          </a:prstGeom>
          <a:solidFill>
            <a:srgbClr val="004644"/>
          </a:solidFill>
          <a:ln>
            <a:noFill/>
          </a:ln>
          <a:effectLst>
            <a:glow rad="101600">
              <a:schemeClr val="accent6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Оценка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написать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характеристику на ребёнка, подготовить отчёт по итогам педагогической практики; проанализировать проведённое занятие другим студентом / самоанализ.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512711" y="176981"/>
            <a:ext cx="23190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14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Таблица№ </a:t>
            </a:r>
            <a:r>
              <a:rPr lang="ru-RU" sz="14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1в.</a:t>
            </a:r>
            <a:endParaRPr lang="ru-RU" sz="1400" b="1" i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2527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678873" cy="6858000"/>
          </a:xfrm>
          <a:prstGeom prst="rect">
            <a:avLst/>
          </a:prstGeom>
          <a:solidFill>
            <a:srgbClr val="0099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6671" y="2979174"/>
            <a:ext cx="5524383" cy="36797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1238866" y="265471"/>
            <a:ext cx="29201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3200" b="1" i="1" dirty="0" smtClean="0">
                <a:solidFill>
                  <a:srgbClr val="002A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</a:t>
            </a:r>
            <a:endParaRPr lang="ru-RU" sz="3200" b="1" i="1" dirty="0">
              <a:solidFill>
                <a:srgbClr val="002A2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11161" y="973393"/>
            <a:ext cx="1108989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2800" i="1" dirty="0" smtClean="0">
                <a:solidFill>
                  <a:srgbClr val="002A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 воспитательно-образовательной работы в ДОО по теме календарного планирования «Лето».</a:t>
            </a:r>
          </a:p>
          <a:p>
            <a:pPr algn="just"/>
            <a:r>
              <a:rPr lang="ru-RU" sz="2800" i="1" dirty="0">
                <a:solidFill>
                  <a:srgbClr val="002A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 smtClean="0">
                <a:solidFill>
                  <a:srgbClr val="002A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Подготовка сообщения к </a:t>
            </a:r>
            <a:r>
              <a:rPr lang="ru-RU" sz="2800" i="1" dirty="0">
                <a:solidFill>
                  <a:srgbClr val="002A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студенческой конференции по теме</a:t>
            </a:r>
            <a:r>
              <a:rPr lang="ru-RU" sz="2800" i="1" dirty="0" smtClean="0">
                <a:solidFill>
                  <a:srgbClr val="002A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11161" y="2241755"/>
            <a:ext cx="536841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ru-RU" sz="2800" i="1" dirty="0">
                <a:solidFill>
                  <a:srgbClr val="002A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«Взаимодействие ДОО и семьи в духовно-нравственном воспитании дошкольников в условиях реализации ФГОС ДО».</a:t>
            </a:r>
          </a:p>
          <a:p>
            <a:pPr lvl="0" algn="just"/>
            <a:r>
              <a:rPr lang="ru-RU" sz="2800" i="1" dirty="0">
                <a:solidFill>
                  <a:srgbClr val="002A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Отчёт по итогам летней практики.</a:t>
            </a:r>
          </a:p>
          <a:p>
            <a:pPr lvl="0" algn="just"/>
            <a:r>
              <a:rPr lang="ru-RU" sz="2800" i="1" dirty="0">
                <a:solidFill>
                  <a:srgbClr val="002A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Анализ предметно - речевой среды </a:t>
            </a:r>
            <a:r>
              <a:rPr lang="ru-RU" sz="2800" i="1" dirty="0" smtClean="0">
                <a:solidFill>
                  <a:srgbClr val="002A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800" i="1" dirty="0">
                <a:solidFill>
                  <a:srgbClr val="002A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ДОО.</a:t>
            </a:r>
          </a:p>
        </p:txBody>
      </p:sp>
    </p:spTree>
    <p:extLst>
      <p:ext uri="{BB962C8B-B14F-4D97-AF65-F5344CB8AC3E}">
        <p14:creationId xmlns:p14="http://schemas.microsoft.com/office/powerpoint/2010/main" val="238515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448</TotalTime>
  <Words>1978</Words>
  <Application>Microsoft Office PowerPoint</Application>
  <PresentationFormat>Широкоэкранный</PresentationFormat>
  <Paragraphs>184</Paragraphs>
  <Slides>23</Slides>
  <Notes>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9" baseType="lpstr">
      <vt:lpstr>Arial</vt:lpstr>
      <vt:lpstr>Calibri</vt:lpstr>
      <vt:lpstr>Calibri Light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ГПОАУ АО «АМУРСКИЙ ПЕДАГОГИЧЕСКИЙ КОЛЛЕДЖ»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Выполнение творческих заданий к урокам  в процесс изучения дисциплин психолого-педагогического цикла.</dc:title>
  <dc:subject>Методические рекомендации по организации самостоятельной внеаудиторной работы студентов. </dc:subject>
  <dc:creator>преподаватель высшей квалификационной категории Гольская Оксана Геннадьевна.</dc:creator>
  <cp:lastModifiedBy>Admin</cp:lastModifiedBy>
  <cp:revision>92</cp:revision>
  <dcterms:created xsi:type="dcterms:W3CDTF">2019-12-14T03:00:01Z</dcterms:created>
  <dcterms:modified xsi:type="dcterms:W3CDTF">2019-12-21T01:36:25Z</dcterms:modified>
</cp:coreProperties>
</file>