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4"/>
  </p:sldMasterIdLst>
  <p:notesMasterIdLst>
    <p:notesMasterId r:id="rId10"/>
  </p:notesMasterIdLst>
  <p:handoutMasterIdLst>
    <p:handoutMasterId r:id="rId11"/>
  </p:handoutMasterIdLst>
  <p:sldIdLst>
    <p:sldId id="267" r:id="rId5"/>
    <p:sldId id="269" r:id="rId6"/>
    <p:sldId id="270" r:id="rId7"/>
    <p:sldId id="271" r:id="rId8"/>
    <p:sldId id="272" r:id="rId9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39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599" autoAdjust="0"/>
  </p:normalViewPr>
  <p:slideViewPr>
    <p:cSldViewPr>
      <p:cViewPr varScale="1">
        <p:scale>
          <a:sx n="70" d="100"/>
          <a:sy n="70" d="100"/>
        </p:scale>
        <p:origin x="660" y="54"/>
      </p:cViewPr>
      <p:guideLst>
        <p:guide pos="3839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3" d="100"/>
          <a:sy n="63" d="100"/>
        </p:scale>
        <p:origin x="2838" y="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01114579-D02A-4B51-B5DF-8EC449F77AC7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81263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полнитель верхне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rtl="0">
              <a:defRPr sz="1200"/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/>
          </a:p>
        </p:txBody>
      </p:sp>
      <p:sp>
        <p:nvSpPr>
          <p:cNvPr id="5" name="Заполнитель заме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6" name="Заполнитель нижне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rtl="0">
              <a:defRPr sz="1200"/>
            </a:lvl1pPr>
          </a:lstStyle>
          <a:p>
            <a:pPr rtl="0"/>
            <a:fld id="{C6074690-7256-4BB9-AC0F-97AEAE8CDEC2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426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792" y="1905003"/>
            <a:ext cx="9435241" cy="1625599"/>
          </a:xfrm>
        </p:spPr>
        <p:txBody>
          <a:bodyPr rtlCol="0">
            <a:normAutofit/>
          </a:bodyPr>
          <a:lstStyle>
            <a:lvl1pPr algn="ctr" rtl="0">
              <a:lnSpc>
                <a:spcPct val="90000"/>
              </a:lnSpc>
              <a:defRPr sz="480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82103" y="3657123"/>
            <a:ext cx="9429931" cy="991077"/>
          </a:xfrm>
        </p:spPr>
        <p:txBody>
          <a:bodyPr rtlCol="0">
            <a:normAutofit/>
          </a:bodyPr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 rtl="0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smtClean="0"/>
              <a:t>Образец подзаголовка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 algn="l" rtl="0">
              <a:defRPr>
                <a:solidFill>
                  <a:schemeClr val="tx2"/>
                </a:solidFill>
              </a:defRPr>
            </a:lvl1pPr>
          </a:lstStyle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  <p:grpSp>
        <p:nvGrpSpPr>
          <p:cNvPr id="7" name="Группа 6"/>
          <p:cNvGrpSpPr/>
          <p:nvPr/>
        </p:nvGrpSpPr>
        <p:grpSpPr>
          <a:xfrm>
            <a:off x="1218882" y="1600200"/>
            <a:ext cx="9739746" cy="73152"/>
            <a:chOff x="914400" y="1200150"/>
            <a:chExt cx="7306712" cy="54864"/>
          </a:xfrm>
        </p:grpSpPr>
        <p:sp>
          <p:nvSpPr>
            <p:cNvPr id="8" name="Овал 7"/>
            <p:cNvSpPr/>
            <p:nvPr/>
          </p:nvSpPr>
          <p:spPr>
            <a:xfrm>
              <a:off x="8166248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9" name="Овал 8"/>
            <p:cNvSpPr/>
            <p:nvPr/>
          </p:nvSpPr>
          <p:spPr>
            <a:xfrm>
              <a:off x="914400" y="12001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grpSp>
          <p:nvGrpSpPr>
            <p:cNvPr id="10" name="Группа 9"/>
            <p:cNvGrpSpPr/>
            <p:nvPr/>
          </p:nvGrpSpPr>
          <p:grpSpPr>
            <a:xfrm>
              <a:off x="1036847" y="12076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1" name="Прямая соединительная линия 10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Группа 12"/>
          <p:cNvGrpSpPr/>
          <p:nvPr/>
        </p:nvGrpSpPr>
        <p:grpSpPr>
          <a:xfrm>
            <a:off x="1218882" y="4851400"/>
            <a:ext cx="9739746" cy="73152"/>
            <a:chOff x="914400" y="3638550"/>
            <a:chExt cx="7306712" cy="54864"/>
          </a:xfrm>
        </p:grpSpPr>
        <p:sp>
          <p:nvSpPr>
            <p:cNvPr id="14" name="Овал 13"/>
            <p:cNvSpPr/>
            <p:nvPr/>
          </p:nvSpPr>
          <p:spPr>
            <a:xfrm>
              <a:off x="8166248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sp>
          <p:nvSpPr>
            <p:cNvPr id="15" name="Овал 14"/>
            <p:cNvSpPr/>
            <p:nvPr/>
          </p:nvSpPr>
          <p:spPr>
            <a:xfrm>
              <a:off x="914400" y="3638550"/>
              <a:ext cx="54864" cy="54864"/>
            </a:xfrm>
            <a:prstGeom prst="ellipse">
              <a:avLst/>
            </a:prstGeom>
            <a:solidFill>
              <a:schemeClr val="tx2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/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1036847" y="3646026"/>
              <a:ext cx="7074290" cy="38998"/>
              <a:chOff x="2141408" y="1752956"/>
              <a:chExt cx="7315200" cy="38998"/>
            </a:xfrm>
            <a:solidFill>
              <a:schemeClr val="tx2"/>
            </a:solidFill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141408" y="1752956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141408" y="1791954"/>
                <a:ext cx="7315200" cy="0"/>
              </a:xfrm>
              <a:prstGeom prst="line">
                <a:avLst/>
              </a:prstGeom>
              <a:grpFill/>
              <a:ln w="12700">
                <a:solidFill>
                  <a:schemeClr val="tx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743764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3223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34563" y="434975"/>
            <a:ext cx="1168400" cy="5661025"/>
          </a:xfrm>
        </p:spPr>
        <p:txBody>
          <a:bodyPr vert="eaVert"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217613" y="434975"/>
            <a:ext cx="8413750" cy="5661025"/>
          </a:xfrm>
        </p:spPr>
        <p:txBody>
          <a:bodyPr vert="eaVert"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 baseline="0"/>
            </a:lvl8pPr>
            <a:lvl9pPr algn="l" rtl="0">
              <a:defRPr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8570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 algn="l" rtl="0">
              <a:defRPr/>
            </a:lvl5pPr>
            <a:lvl6pPr algn="l" rtl="0">
              <a:defRPr/>
            </a:lvl6pPr>
            <a:lvl7pPr algn="l" rtl="0">
              <a:defRPr/>
            </a:lvl7pPr>
            <a:lvl8pPr algn="l" rtl="0">
              <a:defRPr/>
            </a:lvl8pPr>
            <a:lvl9pPr algn="l" rtl="0">
              <a:defRPr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9062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2030" y="990599"/>
            <a:ext cx="9344765" cy="2235203"/>
          </a:xfrm>
        </p:spPr>
        <p:txBody>
          <a:bodyPr rtlCol="0" anchor="b">
            <a:normAutofit/>
          </a:bodyPr>
          <a:lstStyle>
            <a:lvl1pPr algn="ctr" rtl="0">
              <a:lnSpc>
                <a:spcPct val="90000"/>
              </a:lnSpc>
              <a:defRPr sz="4800" b="0" cap="none" baseline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2030" y="3733800"/>
            <a:ext cx="9344765" cy="1219200"/>
          </a:xfrm>
        </p:spPr>
        <p:txBody>
          <a:bodyPr rtlCol="0" anchor="t"/>
          <a:lstStyle>
            <a:lvl1pPr marL="0" indent="0" algn="ctr" rtl="0">
              <a:spcBef>
                <a:spcPts val="0"/>
              </a:spcBef>
              <a:buNone/>
              <a:defRPr sz="2000" cap="all" baseline="0">
                <a:solidFill>
                  <a:schemeClr val="tx1"/>
                </a:solidFill>
              </a:defRPr>
            </a:lvl1pPr>
            <a:lvl2pPr marL="457200" indent="0" algn="l" rtl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l" rtl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l" rtl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  <p:grpSp>
        <p:nvGrpSpPr>
          <p:cNvPr id="13" name="Группа 12"/>
          <p:cNvGrpSpPr/>
          <p:nvPr/>
        </p:nvGrpSpPr>
        <p:grpSpPr>
          <a:xfrm>
            <a:off x="3273781" y="3475736"/>
            <a:ext cx="5641265" cy="54864"/>
            <a:chOff x="2455975" y="2588441"/>
            <a:chExt cx="4232051" cy="41148"/>
          </a:xfrm>
        </p:grpSpPr>
        <p:sp>
          <p:nvSpPr>
            <p:cNvPr id="14" name="Овал 13"/>
            <p:cNvSpPr/>
            <p:nvPr/>
          </p:nvSpPr>
          <p:spPr>
            <a:xfrm>
              <a:off x="6642306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2455975" y="2588441"/>
              <a:ext cx="45720" cy="41148"/>
            </a:xfrm>
            <a:prstGeom prst="ellipse">
              <a:avLst/>
            </a:prstGeom>
            <a:solidFill>
              <a:schemeClr val="tx1"/>
            </a:solidFill>
            <a:ln w="26425" cap="flat" cmpd="sng" algn="ctr">
              <a:solidFill>
                <a:schemeClr val="tx1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sz="1800" b="0" i="0" u="none" strike="noStrike" kern="0" cap="none" spc="0" normalizeH="0" baseline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onstantia"/>
                <a:ea typeface="+mn-ea"/>
                <a:cs typeface="+mn-cs"/>
              </a:endParaRPr>
            </a:p>
          </p:txBody>
        </p:sp>
        <p:grpSp>
          <p:nvGrpSpPr>
            <p:cNvPr id="16" name="Группа 15"/>
            <p:cNvGrpSpPr/>
            <p:nvPr/>
          </p:nvGrpSpPr>
          <p:grpSpPr>
            <a:xfrm>
              <a:off x="2563229" y="2594391"/>
              <a:ext cx="4023360" cy="29249"/>
              <a:chOff x="2550323" y="3458731"/>
              <a:chExt cx="4023360" cy="38998"/>
            </a:xfrm>
          </p:grpSpPr>
          <p:cxnSp>
            <p:nvCxnSpPr>
              <p:cNvPr id="17" name="Прямая соединительная линия 16"/>
              <p:cNvCxnSpPr/>
              <p:nvPr/>
            </p:nvCxnSpPr>
            <p:spPr>
              <a:xfrm>
                <a:off x="2550323" y="3458731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  <p:cxnSp>
            <p:nvCxnSpPr>
              <p:cNvPr id="18" name="Прямая соединительная линия 17"/>
              <p:cNvCxnSpPr/>
              <p:nvPr/>
            </p:nvCxnSpPr>
            <p:spPr>
              <a:xfrm>
                <a:off x="2550323" y="3497729"/>
                <a:ext cx="4023360" cy="0"/>
              </a:xfrm>
              <a:prstGeom prst="line">
                <a:avLst/>
              </a:prstGeom>
              <a:noFill/>
              <a:ln w="12700" cap="flat" cmpd="sng" algn="ctr">
                <a:solidFill>
                  <a:schemeClr val="tx1"/>
                </a:solidFill>
                <a:prstDash val="solid"/>
              </a:ln>
              <a:effectLst/>
            </p:spPr>
          </p:cxnSp>
        </p:grpSp>
      </p:grpSp>
    </p:spTree>
    <p:extLst>
      <p:ext uri="{BB962C8B-B14F-4D97-AF65-F5344CB8AC3E}">
        <p14:creationId xmlns:p14="http://schemas.microsoft.com/office/powerpoint/2010/main" val="55262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типа объекто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218883" y="1803400"/>
            <a:ext cx="4773956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/>
            </a:lvl8pPr>
            <a:lvl9pPr algn="l" rtl="0">
              <a:defRPr sz="18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95986" y="1803400"/>
            <a:ext cx="4773956" cy="4267200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800"/>
            </a:lvl6pPr>
            <a:lvl7pPr algn="l" rtl="0">
              <a:defRPr sz="1800"/>
            </a:lvl7pPr>
            <a:lvl8pPr algn="l" rtl="0">
              <a:defRPr sz="1800" baseline="0"/>
            </a:lvl8pPr>
            <a:lvl9pPr algn="l" rtl="0">
              <a:defRPr sz="18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077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 algn="l" rtl="0">
              <a:defRPr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22945" y="1803400"/>
            <a:ext cx="476980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218883" y="2514600"/>
            <a:ext cx="4773956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00049" y="1803400"/>
            <a:ext cx="4769806" cy="711200"/>
          </a:xfrm>
        </p:spPr>
        <p:txBody>
          <a:bodyPr rtlCol="0" anchor="ctr">
            <a:normAutofit/>
          </a:bodyPr>
          <a:lstStyle>
            <a:lvl1pPr marL="0" indent="0" algn="l" rtl="0">
              <a:lnSpc>
                <a:spcPct val="90000"/>
              </a:lnSpc>
              <a:spcBef>
                <a:spcPts val="0"/>
              </a:spcBef>
              <a:buNone/>
              <a:defRPr sz="2000" b="1"/>
            </a:lvl1pPr>
            <a:lvl2pPr marL="457200" indent="0" algn="l" rtl="0">
              <a:buNone/>
              <a:defRPr sz="2000" b="1"/>
            </a:lvl2pPr>
            <a:lvl3pPr marL="914400" indent="0" algn="l" rtl="0">
              <a:buNone/>
              <a:defRPr sz="1800" b="1"/>
            </a:lvl3pPr>
            <a:lvl4pPr marL="1371600" indent="0" algn="l" rtl="0">
              <a:buNone/>
              <a:defRPr sz="1600" b="1"/>
            </a:lvl4pPr>
            <a:lvl5pPr marL="1828800" indent="0" algn="l" rtl="0">
              <a:buNone/>
              <a:defRPr sz="1600" b="1"/>
            </a:lvl5pPr>
            <a:lvl6pPr marL="2286000" indent="0" algn="l" rtl="0">
              <a:buNone/>
              <a:defRPr sz="1600" b="1"/>
            </a:lvl6pPr>
            <a:lvl7pPr marL="2743200" indent="0" algn="l" rtl="0">
              <a:buNone/>
              <a:defRPr sz="1600" b="1"/>
            </a:lvl7pPr>
            <a:lvl8pPr marL="3200400" indent="0" algn="l" rtl="0">
              <a:buNone/>
              <a:defRPr sz="1600" b="1"/>
            </a:lvl8pPr>
            <a:lvl9pPr marL="3657600" indent="0" algn="l" rtl="0">
              <a:buNone/>
              <a:defRPr sz="1600" b="1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5986" y="2514600"/>
            <a:ext cx="4773956" cy="3556000"/>
          </a:xfrm>
        </p:spPr>
        <p:txBody>
          <a:bodyPr rtlCol="0">
            <a:normAutofit/>
          </a:bodyPr>
          <a:lstStyle>
            <a:lvl1pPr algn="l" rtl="0">
              <a:spcBef>
                <a:spcPts val="1600"/>
              </a:spcBef>
              <a:defRPr sz="2000"/>
            </a:lvl1pPr>
            <a:lvl2pPr algn="l" rtl="0">
              <a:defRPr sz="1800"/>
            </a:lvl2pPr>
            <a:lvl3pPr algn="l" rtl="0">
              <a:defRPr sz="1600"/>
            </a:lvl3pPr>
            <a:lvl4pPr algn="l" rtl="0">
              <a:defRPr sz="1400"/>
            </a:lvl4pPr>
            <a:lvl5pPr algn="l" rtl="0">
              <a:defRPr sz="1400"/>
            </a:lvl5pPr>
            <a:lvl6pPr algn="l" rtl="0">
              <a:defRPr sz="1400"/>
            </a:lvl6pPr>
            <a:lvl7pPr algn="l" rtl="0">
              <a:defRPr sz="1400"/>
            </a:lvl7pPr>
            <a:lvl8pPr algn="l" rtl="0">
              <a:defRPr sz="1400"/>
            </a:lvl8pPr>
            <a:lvl9pPr algn="l" rtl="0">
              <a:defRPr sz="140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4258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65934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1287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18883" y="1803400"/>
            <a:ext cx="6602281" cy="4267201"/>
          </a:xfrm>
        </p:spPr>
        <p:txBody>
          <a:bodyPr rtlCol="0">
            <a:normAutofit/>
          </a:bodyPr>
          <a:lstStyle>
            <a:lvl1pPr algn="l" rtl="0">
              <a:defRPr sz="2400"/>
            </a:lvl1pPr>
            <a:lvl2pPr algn="l" rtl="0">
              <a:defRPr sz="2000"/>
            </a:lvl2pPr>
            <a:lvl3pPr algn="l" rtl="0">
              <a:defRPr sz="1800"/>
            </a:lvl3pPr>
            <a:lvl4pPr algn="l" rtl="0">
              <a:defRPr sz="1600"/>
            </a:lvl4pPr>
            <a:lvl5pPr algn="l" rtl="0">
              <a:defRPr sz="1600"/>
            </a:lvl5pPr>
            <a:lvl6pPr algn="l" rtl="0">
              <a:defRPr sz="1600"/>
            </a:lvl6pPr>
            <a:lvl7pPr algn="l" rtl="0">
              <a:defRPr sz="1600"/>
            </a:lvl7pPr>
            <a:lvl8pPr algn="l" rtl="0">
              <a:defRPr sz="1600" baseline="0"/>
            </a:lvl8pPr>
            <a:lvl9pPr algn="l" rtl="0">
              <a:defRPr sz="1600" baseline="0"/>
            </a:lvl9pPr>
          </a:lstStyle>
          <a:p>
            <a:pPr lvl="0" rtl="0"/>
            <a:r>
              <a:rPr lang="ru-RU" smtClean="0"/>
              <a:t>Образец текста</a:t>
            </a:r>
          </a:p>
          <a:p>
            <a:pPr lvl="1" rtl="0"/>
            <a:r>
              <a:rPr lang="ru-RU" smtClean="0"/>
              <a:t>Второй уровень</a:t>
            </a:r>
          </a:p>
          <a:p>
            <a:pPr lvl="2" rtl="0"/>
            <a:r>
              <a:rPr lang="ru-RU" smtClean="0"/>
              <a:t>Третий уровень</a:t>
            </a:r>
          </a:p>
          <a:p>
            <a:pPr lvl="3" rtl="0"/>
            <a:r>
              <a:rPr lang="ru-RU" smtClean="0"/>
              <a:t>Четвертый уровень</a:t>
            </a:r>
          </a:p>
          <a:p>
            <a:pPr lvl="4" rtl="0"/>
            <a:r>
              <a:rPr lang="ru-RU" smtClean="0"/>
              <a:t>Пятый уровень</a:t>
            </a:r>
            <a:endParaRPr/>
          </a:p>
        </p:txBody>
      </p:sp>
      <p:sp>
        <p:nvSpPr>
          <p:cNvPr id="4" name="Текст 3"/>
          <p:cNvSpPr>
            <a:spLocks noGrp="1"/>
          </p:cNvSpPr>
          <p:nvPr>
            <p:ph type="body" sz="half" idx="2"/>
          </p:nvPr>
        </p:nvSpPr>
        <p:spPr>
          <a:xfrm>
            <a:off x="8125883" y="1803400"/>
            <a:ext cx="2844060" cy="4267201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8646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 anchor="b">
            <a:normAutofit/>
          </a:bodyPr>
          <a:lstStyle>
            <a:lvl1pPr algn="l" rtl="0">
              <a:defRPr sz="3200" b="0"/>
            </a:lvl1pPr>
          </a:lstStyle>
          <a:p>
            <a:pPr rtl="0"/>
            <a:r>
              <a:rPr lang="ru-RU" smtClean="0"/>
              <a:t>Образец заголовка</a:t>
            </a:r>
            <a:endParaRPr/>
          </a:p>
        </p:txBody>
      </p:sp>
      <p:sp>
        <p:nvSpPr>
          <p:cNvPr id="8" name="Прямоугольник 7"/>
          <p:cNvSpPr/>
          <p:nvPr/>
        </p:nvSpPr>
        <p:spPr>
          <a:xfrm>
            <a:off x="1218883" y="1803400"/>
            <a:ext cx="6602280" cy="42672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."/>
          <p:cNvSpPr>
            <a:spLocks noGrp="1"/>
          </p:cNvSpPr>
          <p:nvPr>
            <p:ph type="pic" idx="1"/>
          </p:nvPr>
        </p:nvSpPr>
        <p:spPr>
          <a:xfrm>
            <a:off x="1338739" y="1925320"/>
            <a:ext cx="6362567" cy="4023360"/>
          </a:xfrm>
          <a:solidFill>
            <a:schemeClr val="bg2"/>
          </a:solidFill>
        </p:spPr>
        <p:txBody>
          <a:bodyPr tIns="914400" rtlCol="0">
            <a:normAutofit/>
          </a:bodyPr>
          <a:lstStyle>
            <a:lvl1pPr marL="0" indent="0" algn="ctr" rtl="0">
              <a:buNone/>
              <a:defRPr sz="2400"/>
            </a:lvl1pPr>
            <a:lvl2pPr marL="457200" indent="0" algn="l" rtl="0">
              <a:buNone/>
              <a:defRPr sz="2800"/>
            </a:lvl2pPr>
            <a:lvl3pPr marL="914400" indent="0" algn="l" rtl="0">
              <a:buNone/>
              <a:defRPr sz="2400"/>
            </a:lvl3pPr>
            <a:lvl4pPr marL="1371600" indent="0" algn="l" rtl="0">
              <a:buNone/>
              <a:defRPr sz="2000"/>
            </a:lvl4pPr>
            <a:lvl5pPr marL="1828800" indent="0" algn="l" rtl="0">
              <a:buNone/>
              <a:defRPr sz="2000"/>
            </a:lvl5pPr>
            <a:lvl6pPr marL="2286000" indent="0" algn="l" rtl="0">
              <a:buNone/>
              <a:defRPr sz="2000"/>
            </a:lvl6pPr>
            <a:lvl7pPr marL="2743200" indent="0" algn="l" rtl="0">
              <a:buNone/>
              <a:defRPr sz="2000"/>
            </a:lvl7pPr>
            <a:lvl8pPr marL="3200400" indent="0" algn="l" rtl="0">
              <a:buNone/>
              <a:defRPr sz="2000"/>
            </a:lvl8pPr>
            <a:lvl9pPr marL="3657600" indent="0" algn="l" rtl="0">
              <a:buNone/>
              <a:defRPr sz="2000"/>
            </a:lvl9pPr>
          </a:lstStyle>
          <a:p>
            <a:pPr rtl="0"/>
            <a:r>
              <a:rPr lang="ru-RU" smtClean="0"/>
              <a:t>Вставка рисунка</a:t>
            </a:r>
            <a:endParaRPr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125883" y="1803401"/>
            <a:ext cx="2844060" cy="4165600"/>
          </a:xfrm>
        </p:spPr>
        <p:txBody>
          <a:bodyPr rtlCol="0">
            <a:normAutofit/>
          </a:bodyPr>
          <a:lstStyle>
            <a:lvl1pPr marL="0" indent="0" algn="l" rtl="0">
              <a:spcBef>
                <a:spcPts val="1600"/>
              </a:spcBef>
              <a:buNone/>
              <a:defRPr sz="2000"/>
            </a:lvl1pPr>
            <a:lvl2pPr marL="457200" indent="0" algn="l" rtl="0">
              <a:buNone/>
              <a:defRPr sz="1200"/>
            </a:lvl2pPr>
            <a:lvl3pPr marL="914400" indent="0" algn="l" rtl="0">
              <a:buNone/>
              <a:defRPr sz="1000"/>
            </a:lvl3pPr>
            <a:lvl4pPr marL="1371600" indent="0" algn="l" rtl="0">
              <a:buNone/>
              <a:defRPr sz="900"/>
            </a:lvl4pPr>
            <a:lvl5pPr marL="1828800" indent="0" algn="l" rtl="0">
              <a:buNone/>
              <a:defRPr sz="900"/>
            </a:lvl5pPr>
            <a:lvl6pPr marL="2286000" indent="0" algn="l" rtl="0">
              <a:buNone/>
              <a:defRPr sz="900"/>
            </a:lvl6pPr>
            <a:lvl7pPr marL="2743200" indent="0" algn="l" rtl="0">
              <a:buNone/>
              <a:defRPr sz="900"/>
            </a:lvl7pPr>
            <a:lvl8pPr marL="3200400" indent="0" algn="l" rtl="0">
              <a:buNone/>
              <a:defRPr sz="900"/>
            </a:lvl8pPr>
            <a:lvl9pPr marL="3657600" indent="0" algn="l" rtl="0">
              <a:buNone/>
              <a:defRPr sz="900"/>
            </a:lvl9pPr>
          </a:lstStyle>
          <a:p>
            <a:pPr lvl="0" rtl="0"/>
            <a:r>
              <a:rPr lang="ru-RU" smtClean="0"/>
              <a:t>Образец текста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05057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0" y="0"/>
            <a:ext cx="1218882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003">
            <a:schemeClr val="dk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sz="240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4721" y="301752"/>
            <a:ext cx="11579384" cy="6254496"/>
          </a:xfrm>
          <a:prstGeom prst="roundRect">
            <a:avLst>
              <a:gd name="adj" fmla="val 2341"/>
            </a:avLst>
          </a:prstGeom>
          <a:solidFill>
            <a:srgbClr val="FFFFFF"/>
          </a:solidFill>
          <a:ln>
            <a:noFill/>
          </a:ln>
          <a:effectLst>
            <a:innerShdw blurRad="508000">
              <a:srgbClr val="FFD14B">
                <a:alpha val="69804"/>
              </a:srgb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8883" y="431800"/>
            <a:ext cx="9751060" cy="11684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t>Стиль образца заголовка</a:t>
            </a:r>
          </a:p>
        </p:txBody>
      </p:sp>
      <p:sp>
        <p:nvSpPr>
          <p:cNvPr id="3" name="Замещающий текст 2"/>
          <p:cNvSpPr>
            <a:spLocks noGrp="1"/>
          </p:cNvSpPr>
          <p:nvPr>
            <p:ph type="body" idx="1"/>
          </p:nvPr>
        </p:nvSpPr>
        <p:spPr>
          <a:xfrm>
            <a:off x="1218883" y="1803400"/>
            <a:ext cx="975106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t>Щелкните, чтобы изменить стили текста образца слайда</a:t>
            </a:r>
          </a:p>
          <a:p>
            <a:pPr lvl="1" rtl="0"/>
            <a:r>
              <a:t>Второй уровень</a:t>
            </a:r>
          </a:p>
          <a:p>
            <a:pPr lvl="2" rtl="0"/>
            <a:r>
              <a:t>Третий уровень</a:t>
            </a:r>
          </a:p>
          <a:p>
            <a:pPr lvl="3" rtl="0"/>
            <a:r>
              <a:t>Четвертый уровень</a:t>
            </a:r>
          </a:p>
          <a:p>
            <a:pPr lvl="4" rtl="0"/>
            <a:r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218882" y="6172200"/>
            <a:ext cx="7414870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36898" y="6172200"/>
            <a:ext cx="1218883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r>
              <a:rPr lang="en-US"/>
              <a:t>01.08.2016</a:t>
            </a:r>
            <a:endParaRPr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258928" y="6172200"/>
            <a:ext cx="711015" cy="3048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rtl="0">
              <a:defRPr sz="1100">
                <a:solidFill>
                  <a:schemeClr val="tx1"/>
                </a:solidFill>
              </a:defRPr>
            </a:lvl1pPr>
          </a:lstStyle>
          <a:p>
            <a:pPr rtl="0"/>
            <a:fld id="{DF28FB93-0A08-4E7D-8E63-9EFA29F1E093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07221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800"/>
        </a:spcBef>
        <a:buClr>
          <a:schemeClr val="tx1"/>
        </a:buClr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5039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5214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453896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55648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057400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359152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660904" indent="-246888" algn="l" defTabSz="914400" rtl="0" eaLnBrk="1" latinLnBrk="0" hangingPunct="1">
        <a:lnSpc>
          <a:spcPct val="90000"/>
        </a:lnSpc>
        <a:spcBef>
          <a:spcPts val="800"/>
        </a:spcBef>
        <a:buClr>
          <a:schemeClr val="tx1"/>
        </a:buClr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3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41884" y="2060848"/>
            <a:ext cx="9435241" cy="1625599"/>
          </a:xfrm>
        </p:spPr>
        <p:txBody>
          <a:bodyPr rtlCol="0"/>
          <a:lstStyle/>
          <a:p>
            <a:r>
              <a:rPr lang="ru-RU" dirty="0" err="1" smtClean="0"/>
              <a:t>Овсей</a:t>
            </a:r>
            <a:r>
              <a:rPr lang="ru-RU" dirty="0" smtClean="0"/>
              <a:t> </a:t>
            </a:r>
            <a:r>
              <a:rPr lang="ru-RU" dirty="0" err="1"/>
              <a:t>Овсеевич</a:t>
            </a:r>
            <a:r>
              <a:rPr lang="ru-RU" dirty="0"/>
              <a:t> (Шике) </a:t>
            </a:r>
            <a:r>
              <a:rPr lang="ru-RU" dirty="0" err="1" smtClean="0"/>
              <a:t>Дриз</a:t>
            </a:r>
            <a:endParaRPr lang="ru" dirty="0"/>
          </a:p>
        </p:txBody>
      </p:sp>
    </p:spTree>
    <p:extLst>
      <p:ext uri="{BB962C8B-B14F-4D97-AF65-F5344CB8AC3E}">
        <p14:creationId xmlns:p14="http://schemas.microsoft.com/office/powerpoint/2010/main" val="2707543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156" y="260648"/>
            <a:ext cx="4685498" cy="6280829"/>
          </a:xfrm>
        </p:spPr>
      </p:pic>
    </p:spTree>
    <p:extLst>
      <p:ext uri="{BB962C8B-B14F-4D97-AF65-F5344CB8AC3E}">
        <p14:creationId xmlns:p14="http://schemas.microsoft.com/office/powerpoint/2010/main" val="98543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7908" y="1124744"/>
            <a:ext cx="9344765" cy="2235203"/>
          </a:xfrm>
        </p:spPr>
        <p:txBody>
          <a:bodyPr>
            <a:normAutofit/>
          </a:bodyPr>
          <a:lstStyle/>
          <a:p>
            <a:r>
              <a:rPr lang="ru-RU" sz="5400" dirty="0"/>
              <a:t>1 2 3 4 5 6 7 8 9 </a:t>
            </a:r>
            <a:r>
              <a:rPr lang="ru-RU" sz="5400" dirty="0" smtClean="0"/>
              <a:t>10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4400" dirty="0"/>
              <a:t>ОЧ И К Т Л Е Н Ь С</a:t>
            </a:r>
          </a:p>
        </p:txBody>
      </p:sp>
    </p:spTree>
    <p:extLst>
      <p:ext uri="{BB962C8B-B14F-4D97-AF65-F5344CB8AC3E}">
        <p14:creationId xmlns:p14="http://schemas.microsoft.com/office/powerpoint/2010/main" val="2187583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76793" y="2276872"/>
            <a:ext cx="9435241" cy="1625599"/>
          </a:xfrm>
        </p:spPr>
        <p:txBody>
          <a:bodyPr>
            <a:normAutofit/>
          </a:bodyPr>
          <a:lstStyle/>
          <a:p>
            <a:r>
              <a:rPr lang="ru-RU" sz="7200" dirty="0"/>
              <a:t>«Кончилось лето</a:t>
            </a:r>
            <a:r>
              <a:rPr lang="ru-RU" sz="7200" dirty="0" smtClean="0"/>
              <a:t>»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9005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1924" y="354458"/>
            <a:ext cx="8826161" cy="6098878"/>
          </a:xfrm>
        </p:spPr>
      </p:pic>
    </p:spTree>
    <p:extLst>
      <p:ext uri="{BB962C8B-B14F-4D97-AF65-F5344CB8AC3E}">
        <p14:creationId xmlns:p14="http://schemas.microsoft.com/office/powerpoint/2010/main" val="109961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ига 16 х 9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satMod val="150000"/>
              </a:schemeClr>
            </a:gs>
            <a:gs pos="6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2000"/>
                <a:satMod val="240000"/>
              </a:schemeClr>
              <a:schemeClr val="phClr"/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02801059.potx" id="{C5FD5170-17AC-4815-968A-FDC1AAB6E99D}" vid="{74C691A5-1550-4555-B870-169F3443F41D}"/>
    </a:ext>
  </a:extLst>
</a:theme>
</file>

<file path=ppt/theme/theme2.xml><?xml version="1.0" encoding="utf-8"?>
<a:theme xmlns:a="http://schemas.openxmlformats.org/drawingml/2006/main" name="Тема Offic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BooksClassic_16x9">
      <a:dk1>
        <a:srgbClr val="6A3A20"/>
      </a:dk1>
      <a:lt1>
        <a:sysClr val="window" lastClr="FFFFFF"/>
      </a:lt1>
      <a:dk2>
        <a:srgbClr val="000000"/>
      </a:dk2>
      <a:lt2>
        <a:srgbClr val="FFEDB9"/>
      </a:lt2>
      <a:accent1>
        <a:srgbClr val="6A3A20"/>
      </a:accent1>
      <a:accent2>
        <a:srgbClr val="B4914C"/>
      </a:accent2>
      <a:accent3>
        <a:srgbClr val="610606"/>
      </a:accent3>
      <a:accent4>
        <a:srgbClr val="2B3742"/>
      </a:accent4>
      <a:accent5>
        <a:srgbClr val="787A41"/>
      </a:accent5>
      <a:accent6>
        <a:srgbClr val="B95E14"/>
      </a:accent6>
      <a:hlink>
        <a:srgbClr val="2B3742"/>
      </a:hlink>
      <a:folHlink>
        <a:srgbClr val="C1A56D"/>
      </a:folHlink>
    </a:clrScheme>
    <a:fontScheme name="Constantia">
      <a:maj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irectSourceMarket xmlns="4873beb7-5857-4685-be1f-d57550cc96cc" xsi:nil="true"/>
    <ApprovalStatus xmlns="4873beb7-5857-4685-be1f-d57550cc96cc">InProgress</ApprovalStatus>
    <MarketSpecific xmlns="4873beb7-5857-4685-be1f-d57550cc96cc">false</MarketSpecific>
    <LocComments xmlns="4873beb7-5857-4685-be1f-d57550cc96cc" xsi:nil="true"/>
    <ThumbnailAssetId xmlns="4873beb7-5857-4685-be1f-d57550cc96cc" xsi:nil="true"/>
    <PrimaryImageGen xmlns="4873beb7-5857-4685-be1f-d57550cc96cc">false</PrimaryImageGen>
    <LegacyData xmlns="4873beb7-5857-4685-be1f-d57550cc96cc" xsi:nil="true"/>
    <LocRecommendedHandoff xmlns="4873beb7-5857-4685-be1f-d57550cc96cc" xsi:nil="true"/>
    <BusinessGroup xmlns="4873beb7-5857-4685-be1f-d57550cc96cc" xsi:nil="true"/>
    <BlockPublish xmlns="4873beb7-5857-4685-be1f-d57550cc96cc">false</BlockPublish>
    <TPFriendlyName xmlns="4873beb7-5857-4685-be1f-d57550cc96cc" xsi:nil="true"/>
    <NumericId xmlns="4873beb7-5857-4685-be1f-d57550cc96cc" xsi:nil="true"/>
    <APEditor xmlns="4873beb7-5857-4685-be1f-d57550cc96cc">
      <UserInfo>
        <DisplayName/>
        <AccountId xsi:nil="true"/>
        <AccountType/>
      </UserInfo>
    </APEditor>
    <SourceTitle xmlns="4873beb7-5857-4685-be1f-d57550cc96cc" xsi:nil="true"/>
    <OpenTemplate xmlns="4873beb7-5857-4685-be1f-d57550cc96cc">true</OpenTemplate>
    <UALocComments xmlns="4873beb7-5857-4685-be1f-d57550cc96cc" xsi:nil="true"/>
    <ParentAssetId xmlns="4873beb7-5857-4685-be1f-d57550cc96cc" xsi:nil="true"/>
    <IntlLangReviewDate xmlns="4873beb7-5857-4685-be1f-d57550cc96cc" xsi:nil="true"/>
    <FeatureTagsTaxHTField0 xmlns="4873beb7-5857-4685-be1f-d57550cc96cc">
      <Terms xmlns="http://schemas.microsoft.com/office/infopath/2007/PartnerControls"/>
    </FeatureTagsTaxHTField0>
    <PublishStatusLookup xmlns="4873beb7-5857-4685-be1f-d57550cc96cc">
      <Value>1360476</Value>
    </PublishStatusLookup>
    <Providers xmlns="4873beb7-5857-4685-be1f-d57550cc96cc" xsi:nil="true"/>
    <MachineTranslated xmlns="4873beb7-5857-4685-be1f-d57550cc96cc">false</MachineTranslated>
    <OriginalSourceMarket xmlns="4873beb7-5857-4685-be1f-d57550cc96cc" xsi:nil="true"/>
    <APDescription xmlns="4873beb7-5857-4685-be1f-d57550cc96cc" xsi:nil="true"/>
    <ClipArtFilename xmlns="4873beb7-5857-4685-be1f-d57550cc96cc" xsi:nil="true"/>
    <ContentItem xmlns="4873beb7-5857-4685-be1f-d57550cc96cc" xsi:nil="true"/>
    <TPInstallLocation xmlns="4873beb7-5857-4685-be1f-d57550cc96cc" xsi:nil="true"/>
    <PublishTargets xmlns="4873beb7-5857-4685-be1f-d57550cc96cc">OfficeOnlineVNext</PublishTargets>
    <TimesCloned xmlns="4873beb7-5857-4685-be1f-d57550cc96cc" xsi:nil="true"/>
    <AssetStart xmlns="4873beb7-5857-4685-be1f-d57550cc96cc">2011-12-12T13:37:00+00:00</AssetStart>
    <Provider xmlns="4873beb7-5857-4685-be1f-d57550cc96cc" xsi:nil="true"/>
    <AcquiredFrom xmlns="4873beb7-5857-4685-be1f-d57550cc96cc">Internal MS</AcquiredFrom>
    <FriendlyTitle xmlns="4873beb7-5857-4685-be1f-d57550cc96cc" xsi:nil="true"/>
    <LastHandOff xmlns="4873beb7-5857-4685-be1f-d57550cc96cc" xsi:nil="true"/>
    <TPClientViewer xmlns="4873beb7-5857-4685-be1f-d57550cc96cc" xsi:nil="true"/>
    <UACurrentWords xmlns="4873beb7-5857-4685-be1f-d57550cc96cc" xsi:nil="true"/>
    <ArtSampleDocs xmlns="4873beb7-5857-4685-be1f-d57550cc96cc" xsi:nil="true"/>
    <UALocRecommendation xmlns="4873beb7-5857-4685-be1f-d57550cc96cc">Localize</UALocRecommendation>
    <Manager xmlns="4873beb7-5857-4685-be1f-d57550cc96cc" xsi:nil="true"/>
    <ShowIn xmlns="4873beb7-5857-4685-be1f-d57550cc96cc">Show everywhere</ShowIn>
    <UANotes xmlns="4873beb7-5857-4685-be1f-d57550cc96cc" xsi:nil="true"/>
    <TemplateStatus xmlns="4873beb7-5857-4685-be1f-d57550cc96cc">Complete</TemplateStatus>
    <InternalTagsTaxHTField0 xmlns="4873beb7-5857-4685-be1f-d57550cc96cc">
      <Terms xmlns="http://schemas.microsoft.com/office/infopath/2007/PartnerControls"/>
    </InternalTagsTaxHTField0>
    <CSXHash xmlns="4873beb7-5857-4685-be1f-d57550cc96cc" xsi:nil="true"/>
    <Downloads xmlns="4873beb7-5857-4685-be1f-d57550cc96cc">0</Downloads>
    <VoteCount xmlns="4873beb7-5857-4685-be1f-d57550cc96cc" xsi:nil="true"/>
    <OOCacheId xmlns="4873beb7-5857-4685-be1f-d57550cc96cc" xsi:nil="true"/>
    <IsDeleted xmlns="4873beb7-5857-4685-be1f-d57550cc96cc">false</IsDeleted>
    <AssetExpire xmlns="4873beb7-5857-4685-be1f-d57550cc96cc">2035-01-01T08:00:00+00:00</AssetExpire>
    <DSATActionTaken xmlns="4873beb7-5857-4685-be1f-d57550cc96cc" xsi:nil="true"/>
    <CSXSubmissionMarket xmlns="4873beb7-5857-4685-be1f-d57550cc96cc" xsi:nil="true"/>
    <TPExecutable xmlns="4873beb7-5857-4685-be1f-d57550cc96cc" xsi:nil="true"/>
    <SubmitterId xmlns="4873beb7-5857-4685-be1f-d57550cc96cc" xsi:nil="true"/>
    <EditorialTags xmlns="4873beb7-5857-4685-be1f-d57550cc96cc" xsi:nil="true"/>
    <ApprovalLog xmlns="4873beb7-5857-4685-be1f-d57550cc96cc" xsi:nil="true"/>
    <AssetType xmlns="4873beb7-5857-4685-be1f-d57550cc96cc">TP</AssetType>
    <BugNumber xmlns="4873beb7-5857-4685-be1f-d57550cc96cc" xsi:nil="true"/>
    <CSXSubmissionDate xmlns="4873beb7-5857-4685-be1f-d57550cc96cc" xsi:nil="true"/>
    <CSXUpdate xmlns="4873beb7-5857-4685-be1f-d57550cc96cc">false</CSXUpdate>
    <Milestone xmlns="4873beb7-5857-4685-be1f-d57550cc96cc" xsi:nil="true"/>
    <RecommendationsModifier xmlns="4873beb7-5857-4685-be1f-d57550cc96cc" xsi:nil="true"/>
    <OriginAsset xmlns="4873beb7-5857-4685-be1f-d57550cc96cc" xsi:nil="true"/>
    <TPComponent xmlns="4873beb7-5857-4685-be1f-d57550cc96cc" xsi:nil="true"/>
    <AssetId xmlns="4873beb7-5857-4685-be1f-d57550cc96cc">TP102801058</AssetId>
    <IntlLocPriority xmlns="4873beb7-5857-4685-be1f-d57550cc96cc" xsi:nil="true"/>
    <PolicheckWords xmlns="4873beb7-5857-4685-be1f-d57550cc96cc" xsi:nil="true"/>
    <TPLaunchHelpLink xmlns="4873beb7-5857-4685-be1f-d57550cc96cc" xsi:nil="true"/>
    <TPApplication xmlns="4873beb7-5857-4685-be1f-d57550cc96cc" xsi:nil="true"/>
    <CrawlForDependencies xmlns="4873beb7-5857-4685-be1f-d57550cc96cc">false</CrawlForDependencies>
    <HandoffToMSDN xmlns="4873beb7-5857-4685-be1f-d57550cc96cc" xsi:nil="true"/>
    <PlannedPubDate xmlns="4873beb7-5857-4685-be1f-d57550cc96cc" xsi:nil="true"/>
    <IntlLangReviewer xmlns="4873beb7-5857-4685-be1f-d57550cc96cc" xsi:nil="true"/>
    <TrustLevel xmlns="4873beb7-5857-4685-be1f-d57550cc96cc">1 Microsoft Managed Content</TrustLevel>
    <LocLastLocAttemptVersionLookup xmlns="4873beb7-5857-4685-be1f-d57550cc96cc">706496</LocLastLocAttemptVersionLookup>
    <IsSearchable xmlns="4873beb7-5857-4685-be1f-d57550cc96cc">true</IsSearchable>
    <TemplateTemplateType xmlns="4873beb7-5857-4685-be1f-d57550cc96cc">PowerPoint Presentation Template</TemplateTemplateType>
    <CampaignTagsTaxHTField0 xmlns="4873beb7-5857-4685-be1f-d57550cc96cc">
      <Terms xmlns="http://schemas.microsoft.com/office/infopath/2007/PartnerControls"/>
    </CampaignTagsTaxHTField0>
    <TPNamespace xmlns="4873beb7-5857-4685-be1f-d57550cc96cc" xsi:nil="true"/>
    <TaxCatchAll xmlns="4873beb7-5857-4685-be1f-d57550cc96cc"/>
    <Markets xmlns="4873beb7-5857-4685-be1f-d57550cc96cc"/>
    <UAProjectedTotalWords xmlns="4873beb7-5857-4685-be1f-d57550cc96cc" xsi:nil="true"/>
    <IntlLangReview xmlns="4873beb7-5857-4685-be1f-d57550cc96cc">false</IntlLangReview>
    <OutputCachingOn xmlns="4873beb7-5857-4685-be1f-d57550cc96cc">false</OutputCachingOn>
    <AverageRating xmlns="4873beb7-5857-4685-be1f-d57550cc96cc" xsi:nil="true"/>
    <APAuthor xmlns="4873beb7-5857-4685-be1f-d57550cc96cc">
      <UserInfo>
        <DisplayName>REDMOND\v-soujap</DisplayName>
        <AccountId>1954</AccountId>
        <AccountType/>
      </UserInfo>
    </APAuthor>
    <LocManualTestRequired xmlns="4873beb7-5857-4685-be1f-d57550cc96cc">false</LocManualTestRequired>
    <TPCommandLine xmlns="4873beb7-5857-4685-be1f-d57550cc96cc" xsi:nil="true"/>
    <TPAppVersion xmlns="4873beb7-5857-4685-be1f-d57550cc96cc" xsi:nil="true"/>
    <EditorialStatus xmlns="4873beb7-5857-4685-be1f-d57550cc96cc">Complete</EditorialStatus>
    <LastModifiedDateTime xmlns="4873beb7-5857-4685-be1f-d57550cc96cc" xsi:nil="true"/>
    <ScenarioTagsTaxHTField0 xmlns="4873beb7-5857-4685-be1f-d57550cc96cc">
      <Terms xmlns="http://schemas.microsoft.com/office/infopath/2007/PartnerControls"/>
    </ScenarioTagsTaxHTField0>
    <OriginalRelease xmlns="4873beb7-5857-4685-be1f-d57550cc96cc">14</OriginalRelease>
    <TPLaunchHelpLinkType xmlns="4873beb7-5857-4685-be1f-d57550cc96cc">Template</TPLaunchHelpLinkType>
    <LocalizationTagsTaxHTField0 xmlns="4873beb7-5857-4685-be1f-d57550cc96cc">
      <Terms xmlns="http://schemas.microsoft.com/office/infopath/2007/PartnerControls"/>
    </LocalizationTagsTaxHTField0>
    <LocMarketGroupTiers2 xmlns="4873beb7-5857-4685-be1f-d57550cc96cc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72" ma:contentTypeDescription="Create a new document." ma:contentTypeScope="" ma:versionID="a23e56308344d904b51738559c3d67c9">
  <xsd:schema xmlns:xsd="http://www.w3.org/2001/XMLSchema" xmlns:xs="http://www.w3.org/2001/XMLSchema" xmlns:p="http://schemas.microsoft.com/office/2006/metadata/properties" xmlns:ns2="4873beb7-5857-4685-be1f-d57550cc96cc" targetNamespace="http://schemas.microsoft.com/office/2006/metadata/properties" ma:root="true" ma:fieldsID="cd0908cc4600e77bf5da051303e00c8d" ns2:_="">
    <xsd:import namespace="4873beb7-5857-4685-be1f-d57550cc96cc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AverageRating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873beb7-5857-4685-be1f-d57550cc96cc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8:00:00Z" ma:format="DateTime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AverageRating" ma:index="12" nillable="true" ma:displayName="Average Rating" ma:internalName="AverageRating" ma:readOnly="false">
      <xsd:simpleType>
        <xsd:restriction base="dms:Text"/>
      </xsd:simpleType>
    </xsd:element>
    <xsd:element name="BlockPublish" ma:index="13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4" nillable="true" ma:displayName="Bug Number" ma:default="" ma:internalName="BugNumber" ma:readOnly="false">
      <xsd:simpleType>
        <xsd:restriction base="dms:Text"/>
      </xsd:simpleType>
    </xsd:element>
    <xsd:element name="CampaignTagsTaxHTField0" ma:index="16" nillable="true" ma:taxonomy="true" ma:internalName="CampaignTagsTaxHTField0" ma:taxonomyFieldName="CampaignTags" ma:displayName="Campaigns" ma:readOnly="false" ma:default="" ma:fieldId="{1df42cc3-2301-4f11-a52a-6ead923c29ed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7" nillable="true" ma:displayName="Client Viewer" ma:default="" ma:internalName="TPClientViewer">
      <xsd:simpleType>
        <xsd:restriction base="dms:Text"/>
      </xsd:simpleType>
    </xsd:element>
    <xsd:element name="ClipArtFilename" ma:index="18" nillable="true" ma:displayName="Clip Art Name" ma:default="" ma:internalName="ClipArtFilename" ma:readOnly="false">
      <xsd:simpleType>
        <xsd:restriction base="dms:Text"/>
      </xsd:simpleType>
    </xsd:element>
    <xsd:element name="TPCommandLine" ma:index="19" nillable="true" ma:displayName="Command Line" ma:default="" ma:internalName="TPCommandLine">
      <xsd:simpleType>
        <xsd:restriction base="dms:Text"/>
      </xsd:simpleType>
    </xsd:element>
    <xsd:element name="TPComponent" ma:index="20" nillable="true" ma:displayName="Component" ma:default="" ma:internalName="TPComponent">
      <xsd:simpleType>
        <xsd:restriction base="dms:Text"/>
      </xsd:simpleType>
    </xsd:element>
    <xsd:element name="ContentItem" ma:index="21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3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6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7" nillable="true" ma:displayName="CSX Submission Market" ma:default="" ma:list="{2FBD1B11-2ACE-4FDC-B5A3-635D4ADF6F1B}" ma:internalName="CSXSubmissionMarket" ma:readOnly="false" ma:showField="MarketName" ma:web="4873beb7-5857-4685-be1f-d57550cc96cc">
      <xsd:simpleType>
        <xsd:restriction base="dms:Lookup"/>
      </xsd:simpleType>
    </xsd:element>
    <xsd:element name="CSXUpdate" ma:index="28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9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30" nillable="true" ma:displayName="Deleted?" ma:default="" ma:internalName="IsDeleted" ma:readOnly="false">
      <xsd:simpleType>
        <xsd:restriction base="dms:Boolean"/>
      </xsd:simpleType>
    </xsd:element>
    <xsd:element name="APDescription" ma:index="31" nillable="true" ma:displayName="Description" ma:default="" ma:internalName="APDescription" ma:readOnly="false">
      <xsd:simpleType>
        <xsd:restriction base="dms:Note"/>
      </xsd:simpleType>
    </xsd:element>
    <xsd:element name="DirectSourceMarket" ma:index="32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3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4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5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6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7" nillable="true" ma:displayName="Editorial Tags" ma:default="" ma:internalName="EditorialTags">
      <xsd:simpleType>
        <xsd:restriction base="dms:Unknown"/>
      </xsd:simpleType>
    </xsd:element>
    <xsd:element name="TPExecutable" ma:index="38" nillable="true" ma:displayName="Executable" ma:default="" ma:internalName="TPExecutable">
      <xsd:simpleType>
        <xsd:restriction base="dms:Text"/>
      </xsd:simpleType>
    </xsd:element>
    <xsd:element name="FeatureTagsTaxHTField0" ma:index="40" nillable="true" ma:taxonomy="true" ma:internalName="FeatureTagsTaxHTField0" ma:taxonomyFieldName="FeatureTags" ma:displayName="Features" ma:readOnly="false" ma:default="" ma:fieldId="{7fc0d542-15c6-4882-a8e3-13bca44403fb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1" nillable="true" ma:displayName="Friendly Name" ma:default="" ma:internalName="TPFriendlyName">
      <xsd:simpleType>
        <xsd:restriction base="dms:Text"/>
      </xsd:simpleType>
    </xsd:element>
    <xsd:element name="FriendlyTitle" ma:index="42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3" nillable="true" ma:displayName="Generate Images?" ma:default="true" ma:internalName="PrimaryImageGen">
      <xsd:simpleType>
        <xsd:restriction base="dms:Boolean"/>
      </xsd:simpleType>
    </xsd:element>
    <xsd:element name="HandoffToMSDN" ma:index="44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5" nillable="true" ma:displayName="InProjectListLookup" ma:list="{9E343742-310B-4684-A24C-1D137CB4B230}" ma:internalName="InProjectListLookup" ma:readOnly="true" ma:showField="InProjectLis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6" nillable="true" ma:displayName="Install Location" ma:default="" ma:internalName="TPInstallLocation">
      <xsd:simpleType>
        <xsd:restriction base="dms:Text"/>
      </xsd:simpleType>
    </xsd:element>
    <xsd:element name="InternalTagsTaxHTField0" ma:index="48" nillable="true" ma:taxonomy="true" ma:internalName="InternalTagsTaxHTField0" ma:taxonomyFieldName="InternalTags" ma:displayName="Internal Tags" ma:readOnly="false" ma:default="" ma:fieldId="{1490b8a4-2706-41ec-b5e3-73176dccf34e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9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50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1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2" nillable="true" ma:displayName="Last Complete Version Lookup" ma:default="" ma:list="{9E343742-310B-4684-A24C-1D137CB4B230}" ma:internalName="LastCompleteVersionLookup" ma:readOnly="true" ma:showField="LastComplete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3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4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5" nillable="true" ma:displayName="Last Preview Attempt Error" ma:default="" ma:list="{9E343742-310B-4684-A24C-1D137CB4B230}" ma:internalName="LastPreviewErrorLookup" ma:readOnly="true" ma:showField="LastPreview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6" nillable="true" ma:displayName="Last Preview Attempt Result" ma:default="" ma:list="{9E343742-310B-4684-A24C-1D137CB4B230}" ma:internalName="LastPreviewResultLookup" ma:readOnly="true" ma:showField="LastPreview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7" nillable="true" ma:displayName="Last Preview Attempted On" ma:default="" ma:list="{9E343742-310B-4684-A24C-1D137CB4B230}" ma:internalName="LastPreviewAttemptDateLookup" ma:readOnly="true" ma:showField="LastPreview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8" nillable="true" ma:displayName="Last Previewed By" ma:default="" ma:list="{9E343742-310B-4684-A24C-1D137CB4B230}" ma:internalName="LastPreviewedByLookup" ma:readOnly="true" ma:showField="LastPreview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9" nillable="true" ma:displayName="Last Previewed Date" ma:default="" ma:list="{9E343742-310B-4684-A24C-1D137CB4B230}" ma:internalName="LastPreviewTimeLookup" ma:readOnly="true" ma:showField="LastPreview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60" nillable="true" ma:displayName="Last Previewed Version" ma:default="" ma:list="{9E343742-310B-4684-A24C-1D137CB4B230}" ma:internalName="LastPreviewVersionLookup" ma:readOnly="true" ma:showField="LastPreview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1" nillable="true" ma:displayName="Last Publish Attempt Error" ma:default="" ma:list="{9E343742-310B-4684-A24C-1D137CB4B230}" ma:internalName="LastPublishErrorLookup" ma:readOnly="true" ma:showField="LastPublishError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2" nillable="true" ma:displayName="Last Publish Attempt Result" ma:default="" ma:list="{9E343742-310B-4684-A24C-1D137CB4B230}" ma:internalName="LastPublishResultLookup" ma:readOnly="true" ma:showField="LastPublishResult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3" nillable="true" ma:displayName="Last Publish Attempted On" ma:default="" ma:list="{9E343742-310B-4684-A24C-1D137CB4B230}" ma:internalName="LastPublishAttemptDateLookup" ma:readOnly="true" ma:showField="LastPublishAttemptDat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4" nillable="true" ma:displayName="Last Published By" ma:default="" ma:list="{9E343742-310B-4684-A24C-1D137CB4B230}" ma:internalName="LastPublishedByLookup" ma:readOnly="true" ma:showField="LastPublishedBy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5" nillable="true" ma:displayName="Last Published Date" ma:default="" ma:list="{9E343742-310B-4684-A24C-1D137CB4B230}" ma:internalName="LastPublishTimeLookup" ma:readOnly="true" ma:showField="LastPublishTi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6" nillable="true" ma:displayName="Last Published Version" ma:default="" ma:list="{9E343742-310B-4684-A24C-1D137CB4B230}" ma:internalName="LastPublishVersionLookup" ma:readOnly="true" ma:showField="LastPublishVersion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7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8" nillable="true" ma:displayName="Legacy Data" ma:default="" ma:internalName="LegacyData" ma:readOnly="false">
      <xsd:simpleType>
        <xsd:restriction base="dms:Note"/>
      </xsd:simpleType>
    </xsd:element>
    <xsd:element name="TPLaunchHelpLink" ma:index="69" nillable="true" ma:displayName="Link to Launch Help Topic" ma:default="" ma:internalName="TPLaunchHelpLink">
      <xsd:simpleType>
        <xsd:restriction base="dms:Text"/>
      </xsd:simpleType>
    </xsd:element>
    <xsd:element name="LocComments" ma:index="70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1" nillable="true" ma:displayName="Loc Last Loc Attempt Version" ma:default="" ma:list="{7DD1DCEC-E449-43D3-891F-7DC62F62AD21}" ma:internalName="LocLastLocAttemptVersionLookup" ma:readOnly="false" ma:showField="LastLocAttemptVersion" ma:web="4873beb7-5857-4685-be1f-d57550cc96cc">
      <xsd:simpleType>
        <xsd:restriction base="dms:Lookup"/>
      </xsd:simpleType>
    </xsd:element>
    <xsd:element name="LocLastLocAttemptVersionTypeLookup" ma:index="72" nillable="true" ma:displayName="Loc Last Loc Attempt Version Type" ma:default="" ma:list="{7DD1DCEC-E449-43D3-891F-7DC62F62AD21}" ma:internalName="LocLastLocAttemptVersionTypeLookup" ma:readOnly="true" ma:showField="LastLocAttemptVersionType" ma:web="4873beb7-5857-4685-be1f-d57550cc96cc">
      <xsd:simpleType>
        <xsd:restriction base="dms:Lookup"/>
      </xsd:simpleType>
    </xsd:element>
    <xsd:element name="LocManualTestRequired" ma:index="73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4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5" nillable="true" ma:displayName="Loc New Published Version Lookup" ma:default="" ma:list="{7DD1DCEC-E449-43D3-891F-7DC62F62AD21}" ma:internalName="LocNewPublishedVersionLookup" ma:readOnly="true" ma:showField="NewPublishedVersion" ma:web="4873beb7-5857-4685-be1f-d57550cc96cc">
      <xsd:simpleType>
        <xsd:restriction base="dms:Lookup"/>
      </xsd:simpleType>
    </xsd:element>
    <xsd:element name="LocOverallHandbackStatusLookup" ma:index="76" nillable="true" ma:displayName="Loc Overall Handback Status" ma:default="" ma:list="{7DD1DCEC-E449-43D3-891F-7DC62F62AD21}" ma:internalName="LocOverallHandbackStatusLookup" ma:readOnly="true" ma:showField="OverallHandbackStatus" ma:web="4873beb7-5857-4685-be1f-d57550cc96cc">
      <xsd:simpleType>
        <xsd:restriction base="dms:Lookup"/>
      </xsd:simpleType>
    </xsd:element>
    <xsd:element name="LocOverallLocStatusLookup" ma:index="77" nillable="true" ma:displayName="Loc Overall Localize Status" ma:default="" ma:list="{7DD1DCEC-E449-43D3-891F-7DC62F62AD21}" ma:internalName="LocOverallLocStatusLookup" ma:readOnly="true" ma:showField="OverallLocStatus" ma:web="4873beb7-5857-4685-be1f-d57550cc96cc">
      <xsd:simpleType>
        <xsd:restriction base="dms:Lookup"/>
      </xsd:simpleType>
    </xsd:element>
    <xsd:element name="LocOverallPreviewStatusLookup" ma:index="78" nillable="true" ma:displayName="Loc Overall Preview Status" ma:default="" ma:list="{7DD1DCEC-E449-43D3-891F-7DC62F62AD21}" ma:internalName="LocOverallPreviewStatusLookup" ma:readOnly="true" ma:showField="OverallPreviewStatus" ma:web="4873beb7-5857-4685-be1f-d57550cc96cc">
      <xsd:simpleType>
        <xsd:restriction base="dms:Lookup"/>
      </xsd:simpleType>
    </xsd:element>
    <xsd:element name="LocOverallPublishStatusLookup" ma:index="79" nillable="true" ma:displayName="Loc Overall Publish Status" ma:default="" ma:list="{7DD1DCEC-E449-43D3-891F-7DC62F62AD21}" ma:internalName="LocOverallPublishStatusLookup" ma:readOnly="true" ma:showField="OverallPublishStatus" ma:web="4873beb7-5857-4685-be1f-d57550cc96cc">
      <xsd:simpleType>
        <xsd:restriction base="dms:Lookup"/>
      </xsd:simpleType>
    </xsd:element>
    <xsd:element name="IntlLocPriority" ma:index="80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1" nillable="true" ma:displayName="Loc Processed For Handoffs" ma:default="" ma:list="{7DD1DCEC-E449-43D3-891F-7DC62F62AD21}" ma:internalName="LocProcessedForHandoffsLookup" ma:readOnly="true" ma:showField="ProcessedForHandoffs" ma:web="4873beb7-5857-4685-be1f-d57550cc96cc">
      <xsd:simpleType>
        <xsd:restriction base="dms:Lookup"/>
      </xsd:simpleType>
    </xsd:element>
    <xsd:element name="LocProcessedForMarketsLookup" ma:index="82" nillable="true" ma:displayName="Loc Processed For Markets" ma:default="" ma:list="{7DD1DCEC-E449-43D3-891F-7DC62F62AD21}" ma:internalName="LocProcessedForMarketsLookup" ma:readOnly="true" ma:showField="ProcessedForMarkets" ma:web="4873beb7-5857-4685-be1f-d57550cc96cc">
      <xsd:simpleType>
        <xsd:restriction base="dms:Lookup"/>
      </xsd:simpleType>
    </xsd:element>
    <xsd:element name="LocPublishedDependentAssetsLookup" ma:index="83" nillable="true" ma:displayName="Loc Published Dependent Assets" ma:default="" ma:list="{7DD1DCEC-E449-43D3-891F-7DC62F62AD21}" ma:internalName="LocPublishedDependentAssetsLookup" ma:readOnly="true" ma:showField="PublishedDependentAssets" ma:web="4873beb7-5857-4685-be1f-d57550cc96cc">
      <xsd:simpleType>
        <xsd:restriction base="dms:Lookup"/>
      </xsd:simpleType>
    </xsd:element>
    <xsd:element name="LocPublishedLinkedAssetsLookup" ma:index="84" nillable="true" ma:displayName="Loc Published Linked Assets" ma:default="" ma:list="{7DD1DCEC-E449-43D3-891F-7DC62F62AD21}" ma:internalName="LocPublishedLinkedAssetsLookup" ma:readOnly="true" ma:showField="PublishedLinkedAssets" ma:web="4873beb7-5857-4685-be1f-d57550cc96cc">
      <xsd:simpleType>
        <xsd:restriction base="dms:Lookup"/>
      </xsd:simpleType>
    </xsd:element>
    <xsd:element name="LocRecommendedHandoff" ma:index="85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7" nillable="true" ma:taxonomy="true" ma:internalName="LocalizationTagsTaxHTField0" ma:taxonomyFieldName="LocalizationTags" ma:displayName="Localization Tags" ma:readOnly="false" ma:default="" ma:fieldId="{00f02cb3-2c7c-424a-9c61-10e9b6878429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8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9" nillable="true" ma:displayName="Manager" ma:hidden="true" ma:internalName="Manager" ma:readOnly="false">
      <xsd:simpleType>
        <xsd:restriction base="dms:Text"/>
      </xsd:simpleType>
    </xsd:element>
    <xsd:element name="Markets" ma:index="90" nillable="true" ma:displayName="Markets" ma:default="" ma:description="Leave blank to show in all markets" ma:list="{2FBD1B11-2ACE-4FDC-B5A3-635D4ADF6F1B}" ma:internalName="Markets" ma:readOnly="false" ma:showField="MarketName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1" nillable="true" ma:displayName="Milestone" ma:default="" ma:internalName="Milestone" ma:readOnly="false">
      <xsd:simpleType>
        <xsd:restriction base="dms:Unknown"/>
      </xsd:simpleType>
    </xsd:element>
    <xsd:element name="TPNamespace" ma:index="94" nillable="true" ma:displayName="Namespace" ma:default="" ma:internalName="TPNamespace">
      <xsd:simpleType>
        <xsd:restriction base="dms:Text"/>
      </xsd:simpleType>
    </xsd:element>
    <xsd:element name="NumericId" ma:index="95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6" nillable="true" ma:displayName="NumOfRatings" ma:default="" ma:list="{9E343742-310B-4684-A24C-1D137CB4B230}" ma:internalName="NumOfRatingsLookup" ma:readOnly="true" ma:showField="NumOfRating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7" nillable="true" ma:displayName="OOCacheId" ma:internalName="OOCacheId" ma:readOnly="false">
      <xsd:simpleType>
        <xsd:restriction base="dms:Text"/>
      </xsd:simpleType>
    </xsd:element>
    <xsd:element name="OpenTemplate" ma:index="98" nillable="true" ma:displayName="Open Template" ma:default="true" ma:internalName="OpenTemplate">
      <xsd:simpleType>
        <xsd:restriction base="dms:Boolean"/>
      </xsd:simpleType>
    </xsd:element>
    <xsd:element name="OriginAsset" ma:index="99" nillable="true" ma:displayName="Origin Asset" ma:default="" ma:internalName="OriginAsset" ma:readOnly="false">
      <xsd:simpleType>
        <xsd:restriction base="dms:Text"/>
      </xsd:simpleType>
    </xsd:element>
    <xsd:element name="OriginalRelease" ma:index="100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1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2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3" nillable="true" ma:displayName="Parent Asset Id" ma:default="" ma:internalName="ParentAssetId" ma:readOnly="false">
      <xsd:simpleType>
        <xsd:restriction base="dms:Text"/>
      </xsd:simpleType>
    </xsd:element>
    <xsd:element name="PlannedPubDate" ma:index="104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5" nillable="true" ma:displayName="Policheck Words" ma:default="" ma:internalName="PolicheckWords" ma:readOnly="false">
      <xsd:simpleType>
        <xsd:restriction base="dms:Text"/>
      </xsd:simpleType>
    </xsd:element>
    <xsd:element name="BusinessGroup" ma:index="106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7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8" nillable="true" ma:displayName="Provider" ma:default="" ma:internalName="Provider" ma:readOnly="false">
      <xsd:simpleType>
        <xsd:restriction base="dms:Unknown"/>
      </xsd:simpleType>
    </xsd:element>
    <xsd:element name="Providers" ma:index="109" nillable="true" ma:displayName="Providers" ma:default="" ma:internalName="Providers">
      <xsd:simpleType>
        <xsd:restriction base="dms:Unknown"/>
      </xsd:simpleType>
    </xsd:element>
    <xsd:element name="PublishStatusLookup" ma:index="110" nillable="true" ma:displayName="Publish Status" ma:default="" ma:list="{9E343742-310B-4684-A24C-1D137CB4B230}" ma:internalName="PublishStatusLookup" ma:readOnly="false" ma:showField="PublishStatus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1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2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3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5" nillable="true" ma:taxonomy="true" ma:internalName="ScenarioTagsTaxHTField0" ma:taxonomyFieldName="ScenarioTags" ma:displayName="Scenarios" ma:readOnly="false" ma:default="" ma:fieldId="{93aef74d-6c78-4815-8310-51477dceeccc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7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8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9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20" nillable="true" ma:displayName="Submitter ID" ma:default="" ma:internalName="SubmitterId" ma:readOnly="false">
      <xsd:simpleType>
        <xsd:restriction base="dms:Text"/>
      </xsd:simpleType>
    </xsd:element>
    <xsd:element name="TaxCatchAll" ma:index="121" nillable="true" ma:displayName="Taxonomy Catch All Column" ma:hidden="true" ma:list="{530f955b-6704-4601-bd83-f81d87f1e440}" ma:internalName="TaxCatchAll" ma:showField="CatchAllData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2" nillable="true" ma:displayName="Taxonomy Catch All Column1" ma:hidden="true" ma:list="{530f955b-6704-4601-bd83-f81d87f1e440}" ma:internalName="TaxCatchAllLabel" ma:readOnly="true" ma:showField="CatchAllDataLabel" ma:web="4873beb7-5857-4685-be1f-d57550cc96c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3" nillable="true" ma:displayName="Template Status" ma:default="" ma:internalName="TemplateStatus">
      <xsd:simpleType>
        <xsd:restriction base="dms:Unknown"/>
      </xsd:simpleType>
    </xsd:element>
    <xsd:element name="TemplateTemplateType" ma:index="124" nillable="true" ma:displayName="Template Type" ma:default="" ma:internalName="TemplateTemplateType">
      <xsd:simpleType>
        <xsd:restriction base="dms:Unknown"/>
      </xsd:simpleType>
    </xsd:element>
    <xsd:element name="ThumbnailAssetId" ma:index="125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6" nillable="true" ma:displayName="Times Cloned" ma:default="" ma:internalName="TimesCloned" ma:readOnly="false">
      <xsd:simpleType>
        <xsd:restriction base="dms:Number"/>
      </xsd:simpleType>
    </xsd:element>
    <xsd:element name="TrustLevel" ma:index="128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9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30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1" nillable="true" ma:displayName="UA Notes" ma:default="" ma:internalName="UANotes" ma:readOnly="false">
      <xsd:simpleType>
        <xsd:restriction base="dms:Note"/>
      </xsd:simpleType>
    </xsd:element>
    <xsd:element name="TPAppVersion" ma:index="132" nillable="true" ma:displayName="Version" ma:default="" ma:internalName="TPAppVersion">
      <xsd:simpleType>
        <xsd:restriction base="dms:Text"/>
      </xsd:simpleType>
    </xsd:element>
    <xsd:element name="VoteCount" ma:index="133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2" ma:displayName="Content Type"/>
        <xsd:element ref="dc:title" minOccurs="0" maxOccurs="1" ma:index="127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ED80E12-3BE9-4746-820E-FFB249F467F2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4873beb7-5857-4685-be1f-d57550cc96cc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D003AC8-209A-4321-A17C-1B7A2064339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3ED4759-CFDD-43F0-817C-11D9197192B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873beb7-5857-4685-be1f-d57550cc96c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Учебная презентация Книга (широкоэкранный формат)</Template>
  <TotalTime>32</TotalTime>
  <Words>29</Words>
  <Application>Microsoft Office PowerPoint</Application>
  <PresentationFormat>Произвольный</PresentationFormat>
  <Paragraphs>4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Constantia</vt:lpstr>
      <vt:lpstr>Книга 16 х 9</vt:lpstr>
      <vt:lpstr>Овсей Овсеевич (Шике) Дриз</vt:lpstr>
      <vt:lpstr>Презентация PowerPoint</vt:lpstr>
      <vt:lpstr>1 2 3 4 5 6 7 8 9 10</vt:lpstr>
      <vt:lpstr>«Кончилось лето»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Овсей Овсеевич (Шике) Дриз</dc:title>
  <dc:creator>Кирилл Мартынкус</dc:creator>
  <cp:lastModifiedBy>Кирилл Мартынкус</cp:lastModifiedBy>
  <cp:revision>3</cp:revision>
  <dcterms:created xsi:type="dcterms:W3CDTF">2019-02-14T17:07:06Z</dcterms:created>
  <dcterms:modified xsi:type="dcterms:W3CDTF">2019-02-14T17:40:03Z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ternalTags">
    <vt:lpwstr/>
  </property>
  <property fmtid="{D5CDD505-2E9C-101B-9397-08002B2CF9AE}" pid="3" name="ContentTypeId">
    <vt:lpwstr>0x0101006EDDDB5EE6D98C44930B742096920B300400F5B6D36B3EF94B4E9A635CDF2A18F5B8</vt:lpwstr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