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71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2" d="100"/>
          <a:sy n="62" d="100"/>
        </p:scale>
        <p:origin x="-43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5164-6A7F-4268-876E-C5EF6F93B70E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0716355C-0886-4A60-9E3C-23597E4DDC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59045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5164-6A7F-4268-876E-C5EF6F93B70E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716355C-0886-4A60-9E3C-23597E4DDC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324086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5164-6A7F-4268-876E-C5EF6F93B70E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716355C-0886-4A60-9E3C-23597E4DDC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27769280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5164-6A7F-4268-876E-C5EF6F93B70E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716355C-0886-4A60-9E3C-23597E4DDC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681221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5164-6A7F-4268-876E-C5EF6F93B70E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716355C-0886-4A60-9E3C-23597E4DDC7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586764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5164-6A7F-4268-876E-C5EF6F93B70E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716355C-0886-4A60-9E3C-23597E4DDC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527238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5164-6A7F-4268-876E-C5EF6F93B70E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6355C-0886-4A60-9E3C-23597E4DDC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658144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5164-6A7F-4268-876E-C5EF6F93B70E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6355C-0886-4A60-9E3C-23597E4DDC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60407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5164-6A7F-4268-876E-C5EF6F93B70E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6355C-0886-4A60-9E3C-23597E4DDC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7337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5164-6A7F-4268-876E-C5EF6F93B70E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716355C-0886-4A60-9E3C-23597E4DDC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27505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5164-6A7F-4268-876E-C5EF6F93B70E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0716355C-0886-4A60-9E3C-23597E4DDC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68242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5164-6A7F-4268-876E-C5EF6F93B70E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0716355C-0886-4A60-9E3C-23597E4DDC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51413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5164-6A7F-4268-876E-C5EF6F93B70E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6355C-0886-4A60-9E3C-23597E4DDC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97662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5164-6A7F-4268-876E-C5EF6F93B70E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6355C-0886-4A60-9E3C-23597E4DDC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31609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5164-6A7F-4268-876E-C5EF6F93B70E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6355C-0886-4A60-9E3C-23597E4DDC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55610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35164-6A7F-4268-876E-C5EF6F93B70E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716355C-0886-4A60-9E3C-23597E4DDC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6723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35164-6A7F-4268-876E-C5EF6F93B70E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716355C-0886-4A60-9E3C-23597E4DDC7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75684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57290" y="357166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ru-RU" sz="1400" dirty="0">
                <a:solidFill>
                  <a:schemeClr val="tx1"/>
                </a:solidFill>
              </a:rPr>
              <a:t/>
            </a:r>
            <a:br>
              <a:rPr lang="ru-RU" sz="1400" dirty="0">
                <a:solidFill>
                  <a:schemeClr val="tx1"/>
                </a:solidFill>
              </a:rPr>
            </a:b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ОБРАЗОВАНИЯ, НАУКИ И  МОЛОДЁЖНОЙ ПОЛИТИКИ</a:t>
            </a:r>
            <a:r>
              <a:rPr lang="ru-RU" sz="1400" dirty="0">
                <a:solidFill>
                  <a:schemeClr val="tx1"/>
                </a:solidFill>
              </a:rPr>
              <a:t/>
            </a:r>
            <a:br>
              <a:rPr lang="ru-RU" sz="1400" dirty="0">
                <a:solidFill>
                  <a:schemeClr val="tx1"/>
                </a:solidFill>
              </a:rPr>
            </a:b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ГОСУДАРСТВЕННОЕ ОБРАЗОВАТЕЛЬНОЕ УЧРЕЖДЕНИЕ  РЕСПУБЛИКИ КОМИ </a:t>
            </a:r>
            <a:b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«СПЕЦИАЛЬНАЯ (КОРРЕКЦИОННАЯ) ШКОЛА-ИНТЕРНАТ  №7» Г. ВОРКУТЫ</a:t>
            </a:r>
            <a:b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169915 Республика Коми г. Воркута улица Суворова 24 тел./факс: 8(82151)24477</a:t>
            </a:r>
            <a:r>
              <a:rPr lang="ru-RU" sz="1400" dirty="0">
                <a:solidFill>
                  <a:schemeClr val="tx1"/>
                </a:solidFill>
              </a:rPr>
              <a:t/>
            </a:r>
            <a:br>
              <a:rPr lang="ru-RU" sz="1400" dirty="0">
                <a:solidFill>
                  <a:schemeClr val="tx1"/>
                </a:solidFill>
              </a:rPr>
            </a:br>
            <a:r>
              <a:rPr lang="ru-RU" sz="1400" b="1" dirty="0">
                <a:solidFill>
                  <a:schemeClr val="tx1"/>
                </a:solidFill>
              </a:rPr>
              <a:t/>
            </a:r>
            <a:br>
              <a:rPr lang="ru-RU" sz="1400" b="1" dirty="0">
                <a:solidFill>
                  <a:schemeClr val="tx1"/>
                </a:solidFill>
              </a:rPr>
            </a:br>
            <a:endParaRPr lang="ru-RU" sz="14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435608" y="2571744"/>
            <a:ext cx="7498080" cy="3676656"/>
          </a:xfrm>
        </p:spPr>
        <p:txBody>
          <a:bodyPr/>
          <a:lstStyle/>
          <a:p>
            <a:pPr algn="ctr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Конкурс «Доброшкола» </a:t>
            </a:r>
          </a:p>
          <a:p>
            <a:pPr algn="ctr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Номинация</a:t>
            </a:r>
          </a:p>
          <a:p>
            <a:pPr algn="ctr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«Лучшее развивающее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пространство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школы»</a:t>
            </a:r>
          </a:p>
          <a:p>
            <a:pPr algn="ctr">
              <a:buNone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Участник: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Веремейчук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Наталья Петровна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="" xmlns:a16="http://schemas.microsoft.com/office/drawing/2014/main" id="{815A1F02-0EE6-4F06-BD73-570CB2C0C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1641" y="624110"/>
            <a:ext cx="6192687" cy="1280890"/>
          </a:xfrm>
        </p:spPr>
        <p:txBody>
          <a:bodyPr/>
          <a:lstStyle/>
          <a:p>
            <a:pPr algn="ctr"/>
            <a:r>
              <a:rPr lang="ru-RU" dirty="0"/>
              <a:t>Тактильная дорожка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0F0D44D6-B670-4D34-8742-AE554A7C0DB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628800"/>
            <a:ext cx="7056784" cy="52292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056784" cy="796908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ctr"/>
            <a:r>
              <a:rPr lang="ru-RU" dirty="0"/>
              <a:t>Горка детская для ходьбы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A5F3D723-2171-421C-9E50-3DD48FB4AC3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071546"/>
            <a:ext cx="7498080" cy="578645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9" y="624110"/>
            <a:ext cx="6912767" cy="1280890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algn="ctr"/>
            <a:r>
              <a:rPr lang="ru-RU" dirty="0"/>
              <a:t> Набор для игр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03F6D6A7-4920-4003-AD4A-3ADD8CCCC2E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04864"/>
            <a:ext cx="9144000" cy="446449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0211CBD2-AA1A-45EC-96B5-70719AF2A4F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04664"/>
            <a:ext cx="4320480" cy="504056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C8DC818A-D75F-498B-9F0E-D5D54D0CFD9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354698"/>
            <a:ext cx="4572000" cy="547260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="" xmlns:a16="http://schemas.microsoft.com/office/drawing/2014/main" id="{48AC23C5-C3D8-47E6-81F6-E573206FA8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45436C12-107B-483B-B14E-11784573AC3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76672"/>
            <a:ext cx="7920880" cy="638132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="" xmlns:a16="http://schemas.microsoft.com/office/drawing/2014/main" id="{FDFC1D51-6932-4403-8F10-0CAD6CFEC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1341305C-E520-462B-86DE-C92D931606D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624110"/>
            <a:ext cx="7634808" cy="6117258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654F99D2-C22A-4AD2-A7C6-72E2FF2C20E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76672"/>
            <a:ext cx="7200800" cy="612068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0295" y="404664"/>
            <a:ext cx="7498080" cy="1570186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algn="ctr"/>
            <a:r>
              <a:rPr lang="ru-RU"/>
              <a:t>Колесо-трансформер </a:t>
            </a:r>
            <a:br>
              <a:rPr lang="ru-RU"/>
            </a:br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1A5CC28-8A43-49C4-8C83-F43DCE446F9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700808"/>
            <a:ext cx="7498080" cy="515719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39784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pPr algn="ctr"/>
            <a:r>
              <a:rPr lang="ru-RU" dirty="0"/>
              <a:t>Зал корригирующей физкультуры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18B014AA-5883-4DC8-835D-05F51998162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241668"/>
            <a:ext cx="8538152" cy="551723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5872696" cy="796908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algn="ctr"/>
            <a:r>
              <a:rPr lang="ru-RU" dirty="0"/>
              <a:t>Модульный коврик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37138E7-B533-4724-9EE0-0CC43674F99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071546"/>
            <a:ext cx="6840760" cy="578645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="" xmlns:a16="http://schemas.microsoft.com/office/drawing/2014/main" id="{D70616A2-CB2B-4BA3-8C3C-8969FC1B8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665" y="624110"/>
            <a:ext cx="6264695" cy="1280890"/>
          </a:xfrm>
        </p:spPr>
        <p:txBody>
          <a:bodyPr/>
          <a:lstStyle/>
          <a:p>
            <a:pPr algn="ctr"/>
            <a:r>
              <a:rPr lang="ru-RU" dirty="0"/>
              <a:t>  Массажная дорожка                   деревянная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2346E0A0-24EE-40D4-AED1-1A46D599E32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700808"/>
            <a:ext cx="6264696" cy="515719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>
            <a:extLst>
              <a:ext uri="{FF2B5EF4-FFF2-40B4-BE49-F238E27FC236}">
                <a16:creationId xmlns="" xmlns:a16="http://schemas.microsoft.com/office/drawing/2014/main" id="{C6904FB9-0A23-488B-BB66-CFD8364B1F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3" y="624110"/>
            <a:ext cx="7128791" cy="1280890"/>
          </a:xfrm>
        </p:spPr>
        <p:txBody>
          <a:bodyPr/>
          <a:lstStyle/>
          <a:p>
            <a:r>
              <a:rPr lang="ru-RU" dirty="0"/>
              <a:t>Балансир с лабиринтом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95F3DDBF-8EAA-47FB-802E-14F5E0849E8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784"/>
            <a:ext cx="9144000" cy="537321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939784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 fontScale="90000"/>
          </a:bodyPr>
          <a:lstStyle/>
          <a:p>
            <a:pPr algn="ctr"/>
            <a:r>
              <a:rPr lang="ru-RU" dirty="0"/>
              <a:t>Тренажёр для функциональной подготовки и гимнастики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D1A08D6B-A3A1-4332-8FF7-CAC2E22F75A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5608" y="1340768"/>
            <a:ext cx="5708142" cy="551723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082660"/>
          </a:xfrm>
        </p:spPr>
        <p:style>
          <a:lnRef idx="0">
            <a:scrgbClr r="0" g="0" b="0"/>
          </a:lnRef>
          <a:fillRef idx="1002">
            <a:schemeClr val="lt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pPr algn="ctr"/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66CFD1D1-66E2-4C31-A8F3-674232FFFB4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74638"/>
            <a:ext cx="8280920" cy="646673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>
            <a:extLst>
              <a:ext uri="{FF2B5EF4-FFF2-40B4-BE49-F238E27FC236}">
                <a16:creationId xmlns="" xmlns:a16="http://schemas.microsoft.com/office/drawing/2014/main" id="{4EA011A3-5B29-4979-9673-6FF475A64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A5DCB140-9110-4C5C-80D1-620947FDBB5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60648"/>
            <a:ext cx="7776864" cy="659735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139</TotalTime>
  <Words>46</Words>
  <Application>Microsoft Office PowerPoint</Application>
  <PresentationFormat>Экран (4:3)</PresentationFormat>
  <Paragraphs>15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Легкий дым</vt:lpstr>
      <vt:lpstr> МИНИСТЕРСТВО ОБРАЗОВАНИЯ, НАУКИ И  МОЛОДЁЖНОЙ ПОЛИТИКИ ГОСУДАРСТВЕННОЕ ОБРАЗОВАТЕЛЬНОЕ УЧРЕЖДЕНИЕ  РЕСПУБЛИКИ КОМИ     «СПЕЦИАЛЬНАЯ (КОРРЕКЦИОННАЯ) ШКОЛА-ИНТЕРНАТ  №7» Г. ВОРКУТЫ 169915 Республика Коми г. Воркута улица Суворова 24 тел./факс: 8(82151)24477  </vt:lpstr>
      <vt:lpstr>Колесо-трансформер  </vt:lpstr>
      <vt:lpstr>Зал корригирующей физкультуры</vt:lpstr>
      <vt:lpstr>Модульный коврик</vt:lpstr>
      <vt:lpstr>  Массажная дорожка                   деревянная</vt:lpstr>
      <vt:lpstr>Балансир с лабиринтом</vt:lpstr>
      <vt:lpstr>Тренажёр для функциональной подготовки и гимнастики</vt:lpstr>
      <vt:lpstr>Слайд 8</vt:lpstr>
      <vt:lpstr>Слайд 9</vt:lpstr>
      <vt:lpstr>Тактильная дорожка</vt:lpstr>
      <vt:lpstr>Горка детская для ходьбы</vt:lpstr>
      <vt:lpstr> Набор для игр</vt:lpstr>
      <vt:lpstr>Слайд 13</vt:lpstr>
      <vt:lpstr>Слайд 14</vt:lpstr>
      <vt:lpstr>Слайд 15</vt:lpstr>
      <vt:lpstr>Слайд 16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«Доброшкола» номинация</dc:title>
  <dc:creator>Ольга Першко</dc:creator>
  <cp:lastModifiedBy>Юрий</cp:lastModifiedBy>
  <cp:revision>19</cp:revision>
  <dcterms:created xsi:type="dcterms:W3CDTF">2019-10-06T13:45:20Z</dcterms:created>
  <dcterms:modified xsi:type="dcterms:W3CDTF">2019-12-24T16:40:23Z</dcterms:modified>
</cp:coreProperties>
</file>