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6" r:id="rId2"/>
    <p:sldId id="257" r:id="rId3"/>
    <p:sldId id="258" r:id="rId4"/>
    <p:sldId id="265" r:id="rId5"/>
    <p:sldId id="264" r:id="rId6"/>
    <p:sldId id="267" r:id="rId7"/>
    <p:sldId id="269" r:id="rId8"/>
    <p:sldId id="274" r:id="rId9"/>
    <p:sldId id="277" r:id="rId10"/>
    <p:sldId id="278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3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BD741A-A967-4E40-B9E6-6B8FB2AFCA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advClick="0" advTm="3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 advTm="3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advClick="0" advTm="3000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Неделя иностранного языка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endParaRPr lang="ru-RU" smtClean="0"/>
          </a:p>
          <a:p>
            <a:pPr algn="ctr"/>
            <a:r>
              <a:rPr lang="ru-RU" smtClean="0"/>
              <a:t>МБОУ </a:t>
            </a:r>
            <a:r>
              <a:rPr lang="ru-RU" dirty="0" smtClean="0"/>
              <a:t>СШ №14</a:t>
            </a:r>
            <a:endParaRPr lang="ru-RU" dirty="0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0"/>
            <a:ext cx="932452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/>
          <a:lstStyle/>
          <a:p>
            <a:r>
              <a:rPr lang="ru-RU" dirty="0" smtClean="0"/>
              <a:t>НЕДЕЛЯ ИНОСТРАННОГО ЯЗЫКА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  <a:solidFill>
            <a:srgbClr val="0070C0"/>
          </a:solidFill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ПОНЕДЕЛЬНИК – конкурс презентаций «ИЗВЕСТНЫЕ ПИСАТЕЛИ И ПОЭТЫ» - 8 классы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ВТОРНИК –конкурс эссе «ГЛОБАЛИЗАЦИЯ» - 11 классы</a:t>
            </a:r>
          </a:p>
          <a:p>
            <a:pPr>
              <a:buNone/>
            </a:pPr>
            <a:r>
              <a:rPr lang="ru-RU" dirty="0" smtClean="0">
                <a:solidFill>
                  <a:schemeClr val="bg2"/>
                </a:solidFill>
              </a:rPr>
              <a:t>Конкурс рисунков – 2 классы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СРЕДА – инсценировка сказки «ТЕРЕМОК» – 3 классы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Конкурс чтецов и рисунков «СИМВОЛЫ БРИТАНИИ» – 5 классы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ЧЕТВЕРГ – конкурс рассказов и выставка рисунков «МОЙ ДОМ» - 4 классы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ПЯТНИЦА – конкурс стенных газет «ПУТЕШЕСТВИЯ» -10 классы 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– викторина «ПРАЗДНИКИ ВЕЛИКОБРИТАНИИ» – 6 классы</a:t>
            </a:r>
          </a:p>
          <a:p>
            <a:r>
              <a:rPr lang="ru-RU" dirty="0" smtClean="0">
                <a:solidFill>
                  <a:schemeClr val="bg2"/>
                </a:solidFill>
              </a:rPr>
              <a:t>   СУББОТА – ПОДВЕДЕНИЕ ИТОГОВ. НАГРАЖДЕНИЕ</a:t>
            </a:r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1368152"/>
          </a:xfrm>
          <a:solidFill>
            <a:srgbClr val="0070C0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>
                <a:solidFill>
                  <a:schemeClr val="bg2"/>
                </a:solidFill>
              </a:rPr>
              <a:t>Легенда о Вавилонской башне</a:t>
            </a:r>
            <a:r>
              <a:rPr lang="ru-RU" sz="4900" dirty="0" smtClean="0"/>
              <a:t>.</a:t>
            </a:r>
            <a:br>
              <a:rPr lang="ru-RU" sz="4900" dirty="0" smtClean="0"/>
            </a:br>
            <a:endParaRPr lang="ru-RU" sz="49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35480"/>
            <a:ext cx="9144000" cy="4922520"/>
          </a:xfrm>
          <a:solidFill>
            <a:srgbClr val="0070C0"/>
          </a:solidFill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2"/>
                </a:solidFill>
              </a:rPr>
              <a:t>В  давние времена все люди говорили на одном языке и все друг друга понимали. Захотелось людям оставить о себе память на веки веков.</a:t>
            </a:r>
          </a:p>
          <a:p>
            <a:pPr>
              <a:buNone/>
            </a:pPr>
            <a:r>
              <a:rPr lang="ru-RU" sz="3200" dirty="0" smtClean="0">
                <a:solidFill>
                  <a:schemeClr val="bg2"/>
                </a:solidFill>
              </a:rPr>
              <a:t> «И сказали они: построим себе город и башню высотою до небес; и сделаем себе имя, чтобы мы не рассеялись по лицу всей Земли» (Бытие, 11, 1-9)</a:t>
            </a:r>
          </a:p>
          <a:p>
            <a:endParaRPr lang="ru-RU" dirty="0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5" descr="IMG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3923928" y="692696"/>
            <a:ext cx="5220072" cy="6165303"/>
          </a:xfrm>
          <a:noFill/>
        </p:spPr>
      </p:pic>
      <p:sp>
        <p:nvSpPr>
          <p:cNvPr id="12291" name="WordArt 6"/>
          <p:cNvSpPr>
            <a:spLocks noChangeArrowheads="1" noChangeShapeType="1" noTextEdit="1"/>
          </p:cNvSpPr>
          <p:nvPr/>
        </p:nvSpPr>
        <p:spPr bwMode="auto">
          <a:xfrm>
            <a:off x="0" y="260350"/>
            <a:ext cx="3995738" cy="63373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9991"/>
              </a:avLst>
            </a:prstTxWarp>
          </a:bodyPr>
          <a:lstStyle/>
          <a:p>
            <a:pPr algn="ctr"/>
            <a:endParaRPr lang="ru-RU" sz="3600" b="1" kern="10" dirty="0">
              <a:ln w="12700">
                <a:solidFill>
                  <a:srgbClr val="B2B2B2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520402"/>
                  </a:gs>
                  <a:gs pos="100000">
                    <a:srgbClr val="FFCC00"/>
                  </a:gs>
                </a:gsLst>
                <a:lin ang="5400000" scaled="1"/>
              </a:gradFill>
              <a:effectLst>
                <a:outerShdw dist="35921" dir="2700000" sy="50000" rotWithShape="0">
                  <a:srgbClr val="875B0D">
                    <a:alpha val="70000"/>
                  </a:srgb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92696"/>
            <a:ext cx="3816424" cy="6904648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ru-RU" dirty="0" smtClean="0"/>
              <a:t> 	</a:t>
            </a:r>
            <a:r>
              <a:rPr lang="ru-RU" sz="2000" dirty="0" smtClean="0">
                <a:solidFill>
                  <a:schemeClr val="bg2"/>
                </a:solidFill>
              </a:rPr>
              <a:t>Но вдруг появляется среди людей сам бог </a:t>
            </a:r>
            <a:r>
              <a:rPr lang="ru-RU" sz="2000" dirty="0" err="1" smtClean="0">
                <a:solidFill>
                  <a:schemeClr val="bg2"/>
                </a:solidFill>
              </a:rPr>
              <a:t>Ягве</a:t>
            </a:r>
            <a:r>
              <a:rPr lang="ru-RU" sz="2000" dirty="0" smtClean="0">
                <a:solidFill>
                  <a:schemeClr val="bg2"/>
                </a:solidFill>
              </a:rPr>
              <a:t>. </a:t>
            </a:r>
          </a:p>
          <a:p>
            <a:r>
              <a:rPr lang="ru-RU" sz="2000" dirty="0" smtClean="0">
                <a:solidFill>
                  <a:schemeClr val="bg2"/>
                </a:solidFill>
              </a:rPr>
              <a:t>	Не понравилась ему затея – выстроить башню до самого неба. И послал бог на землю великую бурю, и ветер унес слова, которые люди привыкли говорить друг другу. И вместо одного народа получилось множество разных народов. И разошлись люди в разные концы Земли, каждый в свою сторону. </a:t>
            </a:r>
          </a:p>
          <a:p>
            <a:r>
              <a:rPr lang="ru-RU" sz="2000" dirty="0" smtClean="0">
                <a:solidFill>
                  <a:schemeClr val="bg2"/>
                </a:solidFill>
              </a:rPr>
              <a:t>	А башня стала мало-помалу разваливаться. И до сих пор на всех языках мира люди рассказывают эту сказку о недостроенной Вавилонской башне.</a:t>
            </a:r>
          </a:p>
          <a:p>
            <a:r>
              <a:rPr lang="ru-RU" sz="2000" dirty="0" smtClean="0">
                <a:solidFill>
                  <a:schemeClr val="bg2"/>
                </a:solidFill>
              </a:rPr>
              <a:t> </a:t>
            </a:r>
          </a:p>
          <a:p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764704"/>
            <a:ext cx="3851920" cy="6093296"/>
          </a:xfrm>
          <a:solidFill>
            <a:srgbClr val="0070C0"/>
          </a:solidFill>
        </p:spPr>
        <p:txBody>
          <a:bodyPr anchor="ctr">
            <a:normAutofit/>
          </a:bodyPr>
          <a:lstStyle/>
          <a:p>
            <a:pPr algn="ctr" eaLnBrk="1" hangingPunct="1"/>
            <a:r>
              <a:rPr lang="ru-RU" sz="4400" dirty="0" smtClean="0"/>
              <a:t> </a:t>
            </a:r>
            <a:r>
              <a:rPr lang="ru-RU" sz="4400" dirty="0" smtClean="0">
                <a:solidFill>
                  <a:schemeClr val="bg2"/>
                </a:solidFill>
              </a:rPr>
              <a:t/>
            </a:r>
            <a:br>
              <a:rPr lang="ru-RU" sz="4400" dirty="0" smtClean="0">
                <a:solidFill>
                  <a:schemeClr val="bg2"/>
                </a:solidFill>
              </a:rPr>
            </a:br>
            <a:r>
              <a:rPr lang="ru-RU" sz="3600" dirty="0" smtClean="0">
                <a:solidFill>
                  <a:schemeClr val="bg2"/>
                </a:solidFill>
              </a:rPr>
              <a:t>«Вавилонская башня» </a:t>
            </a:r>
            <a:br>
              <a:rPr lang="ru-RU" sz="3600" dirty="0" smtClean="0">
                <a:solidFill>
                  <a:schemeClr val="bg2"/>
                </a:solidFill>
              </a:rPr>
            </a:br>
            <a:r>
              <a:rPr lang="ru-RU" sz="3600" dirty="0" smtClean="0">
                <a:solidFill>
                  <a:schemeClr val="bg2"/>
                </a:solidFill>
              </a:rPr>
              <a:t>1563 г.</a:t>
            </a:r>
            <a:br>
              <a:rPr lang="ru-RU" sz="3600" dirty="0" smtClean="0">
                <a:solidFill>
                  <a:schemeClr val="bg2"/>
                </a:solidFill>
              </a:rPr>
            </a:br>
            <a:r>
              <a:rPr lang="ru-RU" sz="3600" dirty="0" smtClean="0">
                <a:solidFill>
                  <a:schemeClr val="bg2"/>
                </a:solidFill>
              </a:rPr>
              <a:t>Питер Брейгель (старший)</a:t>
            </a:r>
            <a:br>
              <a:rPr lang="ru-RU" sz="3600" dirty="0" smtClean="0">
                <a:solidFill>
                  <a:schemeClr val="bg2"/>
                </a:solidFill>
              </a:rPr>
            </a:br>
            <a:r>
              <a:rPr lang="ru-RU" sz="3600" dirty="0" smtClean="0">
                <a:solidFill>
                  <a:schemeClr val="bg2"/>
                </a:solidFill>
              </a:rPr>
              <a:t>нидерландский живописец</a:t>
            </a:r>
          </a:p>
        </p:txBody>
      </p:sp>
      <p:pic>
        <p:nvPicPr>
          <p:cNvPr id="717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764704"/>
            <a:ext cx="5292080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4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othmap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tretch>
            <a:fillRect/>
          </a:stretch>
        </p:blipFill>
        <p:spPr>
          <a:xfrm>
            <a:off x="0" y="548681"/>
            <a:ext cx="9143999" cy="6309320"/>
          </a:xfrm>
          <a:noFill/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1082384"/>
          </a:xfrm>
          <a:solidFill>
            <a:srgbClr val="0070C0"/>
          </a:solidFill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bg2"/>
                </a:solidFill>
              </a:rPr>
              <a:t>Народная мудрость гласит:</a:t>
            </a:r>
            <a:endParaRPr lang="ru-RU" sz="4800" dirty="0">
              <a:solidFill>
                <a:schemeClr val="bg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44824"/>
            <a:ext cx="9144000" cy="5013176"/>
          </a:xfrm>
          <a:solidFill>
            <a:srgbClr val="0070C0"/>
          </a:solidFill>
        </p:spPr>
        <p:txBody>
          <a:bodyPr>
            <a:normAutofit/>
          </a:bodyPr>
          <a:lstStyle/>
          <a:p>
            <a:endParaRPr lang="ru-RU" sz="4800" dirty="0" smtClean="0"/>
          </a:p>
          <a:p>
            <a:r>
              <a:rPr lang="ru-RU" sz="4800" dirty="0" smtClean="0">
                <a:solidFill>
                  <a:schemeClr val="bg2"/>
                </a:solidFill>
              </a:rPr>
              <a:t>«Знать много языков – значит иметь много ключей к одному замку»</a:t>
            </a:r>
            <a:endParaRPr lang="ru-RU" sz="4800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advClick="0" advTm="30000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180</Words>
  <Application>Microsoft Office PowerPoint</Application>
  <PresentationFormat>Экран (4:3)</PresentationFormat>
  <Paragraphs>25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Неделя иностранного языка</vt:lpstr>
      <vt:lpstr>НЕДЕЛЯ ИНОСТРАННОГО ЯЗЫКА</vt:lpstr>
      <vt:lpstr>      Легенда о Вавилонской башне. </vt:lpstr>
      <vt:lpstr>Слайд 4</vt:lpstr>
      <vt:lpstr>  «Вавилонская башня»  1563 г. Питер Брейгель (старший) нидерландский живописец</vt:lpstr>
      <vt:lpstr>Слайд 6</vt:lpstr>
      <vt:lpstr>Слайд 7</vt:lpstr>
      <vt:lpstr>Народная мудрость гласит: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Неделя иностранного языка</dc:title>
  <dc:creator>Первый</dc:creator>
  <cp:lastModifiedBy>Первый</cp:lastModifiedBy>
  <cp:revision>38</cp:revision>
  <dcterms:created xsi:type="dcterms:W3CDTF">2013-04-14T08:32:47Z</dcterms:created>
  <dcterms:modified xsi:type="dcterms:W3CDTF">2019-12-06T04:24:23Z</dcterms:modified>
</cp:coreProperties>
</file>