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86" r:id="rId24"/>
    <p:sldId id="287" r:id="rId25"/>
    <p:sldId id="278" r:id="rId26"/>
    <p:sldId id="279" r:id="rId27"/>
    <p:sldId id="280" r:id="rId28"/>
    <p:sldId id="281" r:id="rId29"/>
    <p:sldId id="288" r:id="rId30"/>
    <p:sldId id="282" r:id="rId31"/>
    <p:sldId id="283" r:id="rId32"/>
    <p:sldId id="284" r:id="rId33"/>
    <p:sldId id="285" r:id="rId34"/>
    <p:sldId id="289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FBBD"/>
    <a:srgbClr val="6CEC62"/>
    <a:srgbClr val="4CE840"/>
    <a:srgbClr val="27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 varScale="1">
        <p:scale>
          <a:sx n="82" d="100"/>
          <a:sy n="82" d="100"/>
        </p:scale>
        <p:origin x="-100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279067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6281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7939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48530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13118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74021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00069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75173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986918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67221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09722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27CC00"/>
            </a:gs>
            <a:gs pos="50000">
              <a:srgbClr val="6CEC62"/>
            </a:gs>
            <a:gs pos="100000">
              <a:srgbClr val="C4FBBD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3A2E2-F1AF-4FFC-AC7C-87C26E21966C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187DE-F4BF-481C-97B0-3F9B2D38D31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63472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484785"/>
            <a:ext cx="9144000" cy="2115666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Презентация программы </a:t>
            </a:r>
            <a:br>
              <a:rPr lang="ru-RU" sz="3200" b="1" dirty="0" smtClean="0"/>
            </a:br>
            <a:r>
              <a:rPr lang="ru-RU" sz="3200" b="1" dirty="0" smtClean="0"/>
              <a:t>раннего профессионального самоопределения «Калейдоскоп профессий»</a:t>
            </a:r>
            <a:br>
              <a:rPr lang="ru-RU" sz="3200" b="1" dirty="0" smtClean="0"/>
            </a:br>
            <a:r>
              <a:rPr lang="ru-RU" sz="3200" b="1" dirty="0" smtClean="0"/>
              <a:t> (для детей старшего дошкольного возраста)</a:t>
            </a: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054968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tx1"/>
                </a:solidFill>
              </a:rPr>
              <a:t>Мыскова</a:t>
            </a:r>
            <a:r>
              <a:rPr lang="ru-RU" sz="2400" dirty="0" smtClean="0">
                <a:solidFill>
                  <a:schemeClr val="tx1"/>
                </a:solidFill>
              </a:rPr>
              <a:t> Татьяна Николаевна,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 воспитатель МБДОУ «Детский сад №27»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47664" y="188640"/>
            <a:ext cx="6048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Областная выставка-конкурс «Инновации-2017»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555776" y="6165304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г</a:t>
            </a:r>
            <a:r>
              <a:rPr lang="ru-RU" dirty="0" smtClean="0"/>
              <a:t>. Северск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9132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50106"/>
          </a:xfrm>
        </p:spPr>
        <p:txBody>
          <a:bodyPr/>
          <a:lstStyle/>
          <a:p>
            <a:r>
              <a:rPr lang="ru-RU" b="1" dirty="0" smtClean="0"/>
              <a:t>Тракторист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892852"/>
            <a:ext cx="7632848" cy="5724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85944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864096"/>
          </a:xfrm>
        </p:spPr>
        <p:txBody>
          <a:bodyPr/>
          <a:lstStyle/>
          <a:p>
            <a:r>
              <a:rPr lang="ru-RU" b="1" dirty="0" smtClean="0"/>
              <a:t>Слесарь-сантехник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980728"/>
            <a:ext cx="7625951" cy="57194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412419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1"/>
            <a:ext cx="8229600" cy="907379"/>
          </a:xfrm>
        </p:spPr>
        <p:txBody>
          <a:bodyPr/>
          <a:lstStyle/>
          <a:p>
            <a:r>
              <a:rPr lang="ru-RU" b="1" dirty="0" smtClean="0"/>
              <a:t>Дворник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5" y="1000864"/>
            <a:ext cx="7560840" cy="5670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72654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Плотник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3" y="1000864"/>
            <a:ext cx="7488832" cy="5616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93212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dirty="0" smtClean="0"/>
              <a:t>Тренер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484784"/>
            <a:ext cx="4646645" cy="34849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3327834" cy="4437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08290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988"/>
            <a:ext cx="8229600" cy="778098"/>
          </a:xfrm>
        </p:spPr>
        <p:txBody>
          <a:bodyPr/>
          <a:lstStyle/>
          <a:p>
            <a:r>
              <a:rPr lang="ru-RU" b="1" dirty="0" smtClean="0"/>
              <a:t>Гардеробщик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836712"/>
            <a:ext cx="4433540" cy="59113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96067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2405"/>
            <a:ext cx="8229600" cy="804307"/>
          </a:xfrm>
        </p:spPr>
        <p:txBody>
          <a:bodyPr/>
          <a:lstStyle/>
          <a:p>
            <a:r>
              <a:rPr lang="ru-RU" b="1" dirty="0" smtClean="0"/>
              <a:t>Полицейский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4817508" cy="36131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850" y="3068960"/>
            <a:ext cx="4716016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526115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29724"/>
            <a:ext cx="8229600" cy="866436"/>
          </a:xfrm>
        </p:spPr>
        <p:txBody>
          <a:bodyPr/>
          <a:lstStyle/>
          <a:p>
            <a:r>
              <a:rPr lang="ru-RU" b="1" dirty="0" smtClean="0"/>
              <a:t>Кинолог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92696"/>
            <a:ext cx="4817509" cy="3613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4644008" cy="348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77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 smtClean="0"/>
              <a:t>Флорист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97" y="764704"/>
            <a:ext cx="4224470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158970"/>
            <a:ext cx="4686267" cy="3514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1751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/>
              <a:t>Учитель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764704"/>
            <a:ext cx="5026505" cy="376987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2996952"/>
            <a:ext cx="4896544" cy="367240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38032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453" y="141277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Программы раннего профессионального самоопределения: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7524" y="3140968"/>
            <a:ext cx="8712968" cy="208823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Создание благоприятных условий для формирования ценностных представлений дошкольников о многообразии мира профессий.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116632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Областная выставка-конкурс «Инновации-2017»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35905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8636"/>
            <a:ext cx="8229600" cy="880084"/>
          </a:xfrm>
        </p:spPr>
        <p:txBody>
          <a:bodyPr/>
          <a:lstStyle/>
          <a:p>
            <a:r>
              <a:rPr lang="ru-RU" b="1" dirty="0" smtClean="0"/>
              <a:t>Парикмахер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9" y="1108876"/>
            <a:ext cx="7200800" cy="5400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76658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/>
              <a:t>Повар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836712"/>
            <a:ext cx="4464496" cy="33483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212976"/>
            <a:ext cx="4644008" cy="34830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0003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/>
              <a:t>Смотритель зоопарка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980728"/>
            <a:ext cx="7467673" cy="56007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358344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5696" y="116632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Химик-лаборант</a:t>
            </a:r>
            <a:endParaRPr lang="ru-RU" sz="36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4427984" cy="33209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12976"/>
            <a:ext cx="4475989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86594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80728"/>
          </a:xfrm>
        </p:spPr>
        <p:txBody>
          <a:bodyPr/>
          <a:lstStyle/>
          <a:p>
            <a:r>
              <a:rPr lang="ru-RU" b="1" dirty="0" smtClean="0"/>
              <a:t>Доктор, медсестра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4042295"/>
            <a:ext cx="3706828" cy="27801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083" y="1133354"/>
            <a:ext cx="4080467" cy="30603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124744"/>
            <a:ext cx="4091947" cy="30689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3261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778098"/>
          </a:xfrm>
        </p:spPr>
        <p:txBody>
          <a:bodyPr/>
          <a:lstStyle/>
          <a:p>
            <a:r>
              <a:rPr lang="ru-RU" b="1" dirty="0" smtClean="0"/>
              <a:t>Фитнес-тренер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4358613" cy="3268960"/>
          </a:xfrm>
        </p:spPr>
      </p:pic>
      <p:sp>
        <p:nvSpPr>
          <p:cNvPr id="4" name="TextBox 3"/>
          <p:cNvSpPr txBox="1"/>
          <p:nvPr/>
        </p:nvSpPr>
        <p:spPr>
          <a:xfrm>
            <a:off x="5237820" y="2638322"/>
            <a:ext cx="3456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Психолог</a:t>
            </a:r>
            <a:endParaRPr lang="ru-RU" sz="4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07763"/>
            <a:ext cx="4355976" cy="32669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680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74840" cy="850106"/>
          </a:xfrm>
        </p:spPr>
        <p:txBody>
          <a:bodyPr/>
          <a:lstStyle/>
          <a:p>
            <a:r>
              <a:rPr lang="ru-RU" b="1" dirty="0" smtClean="0"/>
              <a:t>Воспитатель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80" y="1268760"/>
            <a:ext cx="4745501" cy="35591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076056" y="2492896"/>
            <a:ext cx="37444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Автомеханик</a:t>
            </a:r>
            <a:endParaRPr lang="ru-RU" sz="4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4867" y="3573016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10960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186808" cy="850106"/>
          </a:xfrm>
        </p:spPr>
        <p:txBody>
          <a:bodyPr>
            <a:normAutofit/>
          </a:bodyPr>
          <a:lstStyle/>
          <a:p>
            <a:r>
              <a:rPr lang="ru-RU" b="1" dirty="0" smtClean="0"/>
              <a:t>Инспектор ДПС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68760"/>
            <a:ext cx="3816424" cy="50885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636912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71431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/>
              <a:t>Бухгалтер, экономист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4752528" cy="3564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3068960"/>
            <a:ext cx="4764021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53943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/>
              <a:t>Столяр, плотник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908720"/>
            <a:ext cx="4889517" cy="36671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963" y="3284984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28639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/>
          <a:lstStyle/>
          <a:p>
            <a:r>
              <a:rPr lang="ru-RU" b="1" dirty="0" smtClean="0"/>
              <a:t>Задачи Программы: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640960" cy="489654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Стимулировать познавательное и речевое развитие;</a:t>
            </a:r>
          </a:p>
          <a:p>
            <a:r>
              <a:rPr lang="ru-RU" dirty="0" smtClean="0"/>
              <a:t>Развивать и формировать у детей представление о профессиях взрослых и роли труда в жизни человека;</a:t>
            </a:r>
          </a:p>
          <a:p>
            <a:r>
              <a:rPr lang="ru-RU" dirty="0" smtClean="0"/>
              <a:t>Формировать интерес к трудовой деятельности у взрослых;</a:t>
            </a:r>
          </a:p>
          <a:p>
            <a:r>
              <a:rPr lang="ru-RU" dirty="0" smtClean="0"/>
              <a:t>Воспитывать уважение к труду взрослых;</a:t>
            </a:r>
          </a:p>
          <a:p>
            <a:r>
              <a:rPr lang="ru-RU" dirty="0" smtClean="0"/>
              <a:t>Познакомить с тем, что делают люди разных профессий, с помощью каких орудий и машин, и что получается в результате;</a:t>
            </a:r>
          </a:p>
          <a:p>
            <a:r>
              <a:rPr lang="ru-RU" dirty="0" smtClean="0"/>
              <a:t>Отрабатывать умение выражать свои профессиональные предпочтения в игровой, коммуникативной, продуктивной деятельности.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23728" y="260648"/>
            <a:ext cx="5256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Областная выставка-конкурс «Инновации-2017»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42532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908720"/>
          </a:xfrm>
        </p:spPr>
        <p:txBody>
          <a:bodyPr/>
          <a:lstStyle/>
          <a:p>
            <a:r>
              <a:rPr lang="ru-RU" b="1" dirty="0" smtClean="0"/>
              <a:t>Дидактические игры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877714"/>
            <a:ext cx="3782549" cy="28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77714"/>
            <a:ext cx="3696412" cy="2863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58" y="1046690"/>
            <a:ext cx="3640522" cy="27303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013810"/>
            <a:ext cx="3778712" cy="2763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56980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908720"/>
          </a:xfrm>
        </p:spPr>
        <p:txBody>
          <a:bodyPr/>
          <a:lstStyle/>
          <a:p>
            <a:r>
              <a:rPr lang="ru-RU" b="1" dirty="0" smtClean="0"/>
              <a:t>Сюжетно-ролевые игры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11399" y="868070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Зоопарк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072074" y="89267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Моряки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449829" y="3568063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Школа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262011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3" y="1280684"/>
            <a:ext cx="3730117" cy="27975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4078271"/>
            <a:ext cx="3384376" cy="253828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06693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3888" y="3178958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Театр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300192" y="107340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Магазин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25453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Парикмахерская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76672"/>
            <a:ext cx="2862318" cy="3816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35414"/>
            <a:ext cx="3707903" cy="2780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645024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28914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69136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Больница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848197" y="127153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Плотники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3456280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Артисты</a:t>
            </a: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93429"/>
            <a:ext cx="3617763" cy="2713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068" y="538468"/>
            <a:ext cx="3600400" cy="2700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151" y="3905186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844619"/>
            <a:ext cx="3773405" cy="2830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5364088" y="3475287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Строитель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395033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1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1831" y="2348880"/>
            <a:ext cx="840326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 за внимание!</a:t>
            </a:r>
            <a:endParaRPr lang="ru-RU" sz="6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95318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65781"/>
            <a:ext cx="8229600" cy="1143000"/>
          </a:xfrm>
        </p:spPr>
        <p:txBody>
          <a:bodyPr/>
          <a:lstStyle/>
          <a:p>
            <a:r>
              <a:rPr lang="ru-RU" dirty="0" smtClean="0"/>
              <a:t>Активные формы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«Погружение в профессию»;</a:t>
            </a:r>
          </a:p>
          <a:p>
            <a:r>
              <a:rPr lang="ru-RU" dirty="0" smtClean="0"/>
              <a:t>Выступление родителей;</a:t>
            </a:r>
          </a:p>
          <a:p>
            <a:r>
              <a:rPr lang="ru-RU" dirty="0" smtClean="0"/>
              <a:t>Экскурсия;</a:t>
            </a:r>
          </a:p>
          <a:p>
            <a:r>
              <a:rPr lang="ru-RU" dirty="0" smtClean="0"/>
              <a:t>Поход;</a:t>
            </a:r>
          </a:p>
          <a:p>
            <a:r>
              <a:rPr lang="ru-RU" dirty="0" smtClean="0"/>
              <a:t>Презентация;</a:t>
            </a:r>
          </a:p>
          <a:p>
            <a:r>
              <a:rPr lang="ru-RU" dirty="0" smtClean="0"/>
              <a:t>Газета;</a:t>
            </a:r>
          </a:p>
          <a:p>
            <a:r>
              <a:rPr lang="ru-RU" dirty="0" smtClean="0"/>
              <a:t>Мастер-класс;</a:t>
            </a:r>
          </a:p>
          <a:p>
            <a:r>
              <a:rPr lang="ru-RU" dirty="0" smtClean="0"/>
              <a:t>Встречи с интересными людьми.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51720" y="116632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Областная выставка-конкурс «Инновации-2017»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51762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Библиотекарь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412776"/>
            <a:ext cx="6905741" cy="5179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816993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Фотограф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96752"/>
            <a:ext cx="7049757" cy="528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18478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205" y="0"/>
            <a:ext cx="8229600" cy="836712"/>
          </a:xfrm>
        </p:spPr>
        <p:txBody>
          <a:bodyPr/>
          <a:lstStyle/>
          <a:p>
            <a:r>
              <a:rPr lang="ru-RU" b="1" dirty="0" smtClean="0"/>
              <a:t>Спасатель</a:t>
            </a:r>
            <a:endParaRPr lang="ru-RU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764704"/>
            <a:ext cx="3936437" cy="29523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780693"/>
            <a:ext cx="4249921" cy="318744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7764" y="3493872"/>
            <a:ext cx="4464401" cy="3348301"/>
          </a:xfrm>
        </p:spPr>
      </p:pic>
    </p:spTree>
    <p:extLst>
      <p:ext uri="{BB962C8B-B14F-4D97-AF65-F5344CB8AC3E}">
        <p14:creationId xmlns="" xmlns:p14="http://schemas.microsoft.com/office/powerpoint/2010/main" val="421965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836712"/>
          </a:xfrm>
        </p:spPr>
        <p:txBody>
          <a:bodyPr/>
          <a:lstStyle/>
          <a:p>
            <a:r>
              <a:rPr lang="ru-RU" b="1" dirty="0" smtClean="0"/>
              <a:t>Экскурсовод</a:t>
            </a:r>
            <a:endParaRPr lang="ru-RU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908720"/>
            <a:ext cx="7560840" cy="5670630"/>
          </a:xfrm>
        </p:spPr>
      </p:pic>
    </p:spTree>
    <p:extLst>
      <p:ext uri="{BB962C8B-B14F-4D97-AF65-F5344CB8AC3E}">
        <p14:creationId xmlns="" xmlns:p14="http://schemas.microsoft.com/office/powerpoint/2010/main" val="52776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2307"/>
            <a:ext cx="8229600" cy="1143000"/>
          </a:xfrm>
        </p:spPr>
        <p:txBody>
          <a:bodyPr/>
          <a:lstStyle/>
          <a:p>
            <a:r>
              <a:rPr lang="ru-RU" b="1" dirty="0" smtClean="0"/>
              <a:t>Маляр-штукатур</a:t>
            </a:r>
            <a:endParaRPr lang="ru-RU" b="1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80728"/>
            <a:ext cx="7632848" cy="5724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27294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212</Words>
  <Application>Microsoft Office PowerPoint</Application>
  <PresentationFormat>Экран (4:3)</PresentationFormat>
  <Paragraphs>66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Презентация программы  раннего профессионального самоопределения «Калейдоскоп профессий»  (для детей старшего дошкольного возраста)</vt:lpstr>
      <vt:lpstr>Цель Программы раннего профессионального самоопределения:</vt:lpstr>
      <vt:lpstr>Задачи Программы:</vt:lpstr>
      <vt:lpstr>Активные формы работы</vt:lpstr>
      <vt:lpstr>Библиотекарь</vt:lpstr>
      <vt:lpstr>Фотограф</vt:lpstr>
      <vt:lpstr>Спасатель</vt:lpstr>
      <vt:lpstr>Экскурсовод</vt:lpstr>
      <vt:lpstr>Маляр-штукатур</vt:lpstr>
      <vt:lpstr>Тракторист</vt:lpstr>
      <vt:lpstr>Слесарь-сантехник</vt:lpstr>
      <vt:lpstr>Дворник</vt:lpstr>
      <vt:lpstr>Плотник</vt:lpstr>
      <vt:lpstr>Тренер</vt:lpstr>
      <vt:lpstr>Гардеробщик</vt:lpstr>
      <vt:lpstr>Полицейский</vt:lpstr>
      <vt:lpstr>Кинолог</vt:lpstr>
      <vt:lpstr>Флорист</vt:lpstr>
      <vt:lpstr>Учитель</vt:lpstr>
      <vt:lpstr>Парикмахер</vt:lpstr>
      <vt:lpstr>Повар</vt:lpstr>
      <vt:lpstr>Смотритель зоопарка</vt:lpstr>
      <vt:lpstr>Слайд 23</vt:lpstr>
      <vt:lpstr>Доктор, медсестра</vt:lpstr>
      <vt:lpstr>Фитнес-тренер</vt:lpstr>
      <vt:lpstr>Воспитатель</vt:lpstr>
      <vt:lpstr>Инспектор ДПС</vt:lpstr>
      <vt:lpstr>Бухгалтер, экономист</vt:lpstr>
      <vt:lpstr>Столяр, плотник</vt:lpstr>
      <vt:lpstr>Дидактические игры</vt:lpstr>
      <vt:lpstr>Сюжетно-ролевые игры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программы  раннего профессионального самоопределения «Калейдоскоп профессий»  (для детей старшего дошкольного возраста)</dc:title>
  <dc:creator>Алёна Мыскова</dc:creator>
  <cp:lastModifiedBy>Алексей</cp:lastModifiedBy>
  <cp:revision>14</cp:revision>
  <dcterms:created xsi:type="dcterms:W3CDTF">2017-03-26T08:43:16Z</dcterms:created>
  <dcterms:modified xsi:type="dcterms:W3CDTF">2019-12-24T15:20:38Z</dcterms:modified>
</cp:coreProperties>
</file>