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1" r:id="rId2"/>
    <p:sldId id="256" r:id="rId3"/>
    <p:sldId id="266" r:id="rId4"/>
    <p:sldId id="261" r:id="rId5"/>
    <p:sldId id="267" r:id="rId6"/>
    <p:sldId id="262" r:id="rId7"/>
    <p:sldId id="269" r:id="rId8"/>
    <p:sldId id="268" r:id="rId9"/>
    <p:sldId id="270" r:id="rId10"/>
    <p:sldId id="263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2622" y="-8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A70AD9-F846-49E9-9EAE-4D667FDEDFFA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CC9E32-4E91-4E7A-B558-A58E35DC05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A70AD9-F846-49E9-9EAE-4D667FDEDFFA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CC9E32-4E91-4E7A-B558-A58E35DC05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A70AD9-F846-49E9-9EAE-4D667FDEDFFA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CC9E32-4E91-4E7A-B558-A58E35DC05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A70AD9-F846-49E9-9EAE-4D667FDEDFFA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CC9E32-4E91-4E7A-B558-A58E35DC05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A70AD9-F846-49E9-9EAE-4D667FDEDFFA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CC9E32-4E91-4E7A-B558-A58E35DC05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A70AD9-F846-49E9-9EAE-4D667FDEDFFA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CC9E32-4E91-4E7A-B558-A58E35DC05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A70AD9-F846-49E9-9EAE-4D667FDEDFFA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CC9E32-4E91-4E7A-B558-A58E35DC05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A70AD9-F846-49E9-9EAE-4D667FDEDFFA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CC9E32-4E91-4E7A-B558-A58E35DC05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A70AD9-F846-49E9-9EAE-4D667FDEDFFA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CC9E32-4E91-4E7A-B558-A58E35DC05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A70AD9-F846-49E9-9EAE-4D667FDEDFFA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CC9E32-4E91-4E7A-B558-A58E35DC054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EA70AD9-F846-49E9-9EAE-4D667FDEDFFA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CC9E32-4E91-4E7A-B558-A58E35DC05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EA70AD9-F846-49E9-9EAE-4D667FDEDFFA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ECC9E32-4E91-4E7A-B558-A58E35DC054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57129117_18235_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1331081"/>
            <a:ext cx="6308774" cy="51894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357158" y="-459432"/>
            <a:ext cx="850112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Коллективное составление рассказа по картине Зинаиды Евгеньевны Серебряковой  «За обедом»</a:t>
            </a:r>
          </a:p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(«За завтраком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».)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723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Тима\Desktop\к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2275" y="381272"/>
            <a:ext cx="2016224" cy="2818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Тима\Desktop\с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381272"/>
            <a:ext cx="5400600" cy="5149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Тима\Desktop\1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8509" y="3501008"/>
            <a:ext cx="1671056" cy="2601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8228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99592" y="4869160"/>
            <a:ext cx="8034096" cy="1318280"/>
          </a:xfrm>
        </p:spPr>
        <p:txBody>
          <a:bodyPr>
            <a:normAutofit/>
          </a:bodyPr>
          <a:lstStyle/>
          <a:p>
            <a:r>
              <a:rPr lang="ru-RU" sz="3600" dirty="0"/>
              <a:t>Какая атмосфера царит в </a:t>
            </a:r>
            <a:r>
              <a:rPr lang="ru-RU" sz="3600" dirty="0" smtClean="0"/>
              <a:t>семье</a:t>
            </a:r>
            <a:r>
              <a:rPr lang="ru-RU" sz="3600" dirty="0"/>
              <a:t>?</a:t>
            </a:r>
            <a:endParaRPr lang="ru-RU" sz="3600" dirty="0" smtClean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88640"/>
            <a:ext cx="5571410" cy="4586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2369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57129117_18235_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826098"/>
            <a:ext cx="7072362" cy="58175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357158" y="-357214"/>
            <a:ext cx="850112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Зинаида Евгеньевна Серебрякова  «За обедом»</a:t>
            </a:r>
          </a:p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(«За завтраком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».)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3.infourok.ru/uploads/ex/0f80/00000f7f-63185a93/img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271" y="176197"/>
            <a:ext cx="8448937" cy="633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4723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/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>
                <a:solidFill>
                  <a:srgbClr val="002060"/>
                </a:solidFill>
              </a:rPr>
              <a:t>	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1560" y="4941168"/>
            <a:ext cx="8784976" cy="1988840"/>
          </a:xfrm>
        </p:spPr>
        <p:txBody>
          <a:bodyPr>
            <a:normAutofit/>
          </a:bodyPr>
          <a:lstStyle/>
          <a:p>
            <a:r>
              <a:rPr lang="ru-RU" dirty="0" smtClean="0"/>
              <a:t>- Кто самый младший из ребят?</a:t>
            </a:r>
          </a:p>
          <a:p>
            <a:r>
              <a:rPr lang="ru-RU" dirty="0"/>
              <a:t>Посмотрите на стул, на котором сидит Тата. Что вы </a:t>
            </a:r>
            <a:r>
              <a:rPr lang="ru-RU" dirty="0" smtClean="0"/>
              <a:t>видите</a:t>
            </a:r>
            <a:r>
              <a:rPr lang="ru-RU" dirty="0"/>
              <a:t>?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22187"/>
            <a:ext cx="6526641" cy="4894981"/>
          </a:xfrm>
        </p:spPr>
      </p:pic>
    </p:spTree>
    <p:extLst>
      <p:ext uri="{BB962C8B-B14F-4D97-AF65-F5344CB8AC3E}">
        <p14:creationId xmlns:p14="http://schemas.microsoft.com/office/powerpoint/2010/main" val="911709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/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>
                <a:solidFill>
                  <a:srgbClr val="002060"/>
                </a:solidFill>
              </a:rPr>
              <a:t>	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1560" y="4941168"/>
            <a:ext cx="8784976" cy="1988840"/>
          </a:xfrm>
        </p:spPr>
        <p:txBody>
          <a:bodyPr>
            <a:normAutofit/>
          </a:bodyPr>
          <a:lstStyle/>
          <a:p>
            <a:r>
              <a:rPr lang="ru-RU" dirty="0"/>
              <a:t>Почему Тате положили подушечку? </a:t>
            </a:r>
          </a:p>
          <a:p>
            <a:r>
              <a:rPr lang="ru-RU" b="1" dirty="0">
                <a:solidFill>
                  <a:srgbClr val="002060"/>
                </a:solidFill>
              </a:rPr>
              <a:t>- </a:t>
            </a:r>
            <a:r>
              <a:rPr lang="ru-RU" dirty="0"/>
              <a:t>Обратите внимание на жест Таты. О чём он говорит?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22187"/>
            <a:ext cx="6526641" cy="4894981"/>
          </a:xfrm>
        </p:spPr>
      </p:pic>
    </p:spTree>
    <p:extLst>
      <p:ext uri="{BB962C8B-B14F-4D97-AF65-F5344CB8AC3E}">
        <p14:creationId xmlns:p14="http://schemas.microsoft.com/office/powerpoint/2010/main" val="1472560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88640"/>
            <a:ext cx="3657600" cy="5998800"/>
          </a:xfrm>
        </p:spPr>
        <p:txBody>
          <a:bodyPr/>
          <a:lstStyle/>
          <a:p>
            <a:r>
              <a:rPr lang="ru-RU" dirty="0" smtClean="0"/>
              <a:t>Что делает Женя?</a:t>
            </a:r>
          </a:p>
          <a:p>
            <a:r>
              <a:rPr lang="ru-RU" dirty="0" smtClean="0"/>
              <a:t>Как вы думаете, почему?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А что можно сказать про Шуру?</a:t>
            </a:r>
          </a:p>
          <a:p>
            <a:r>
              <a:rPr lang="ru-RU" dirty="0"/>
              <a:t>На кого </a:t>
            </a:r>
            <a:r>
              <a:rPr lang="ru-RU" dirty="0" smtClean="0"/>
              <a:t>из детей (на Женю или на Тату) он похож?</a:t>
            </a:r>
            <a:endParaRPr lang="ru-RU" dirty="0"/>
          </a:p>
        </p:txBody>
      </p:sp>
      <p:pic>
        <p:nvPicPr>
          <p:cNvPr id="1026" name="Picture 2" descr="https://ds03.infourok.ru/uploads/ex/0f80/00000f7f-63185a93/img2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544" y="3366203"/>
            <a:ext cx="4392488" cy="3294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ds03.infourok.ru/uploads/ex/0f80/00000f7f-63185a93/img1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544" y="34913"/>
            <a:ext cx="4423970" cy="3317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7886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57129117_18235_03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115616" y="404664"/>
            <a:ext cx="7416824" cy="6100935"/>
          </a:xfrm>
        </p:spPr>
      </p:pic>
    </p:spTree>
    <p:extLst>
      <p:ext uri="{BB962C8B-B14F-4D97-AF65-F5344CB8AC3E}">
        <p14:creationId xmlns:p14="http://schemas.microsoft.com/office/powerpoint/2010/main" val="1347206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artchive.ru/res/media/img/ox800/work/d9f/3785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44" y="606986"/>
            <a:ext cx="4751239" cy="5547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www.mmsk.ru/objectdata/CatalogUnitImpl/43568/Serebryakova-22_M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628741"/>
            <a:ext cx="4280364" cy="5525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47527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57129117_18235_03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1115616" y="404664"/>
            <a:ext cx="7416824" cy="6100935"/>
          </a:xfrm>
        </p:spPr>
      </p:pic>
      <p:pic>
        <p:nvPicPr>
          <p:cNvPr id="3" name="Picture 2" descr="https://artchive.ru/res/media/img/ox800/work/d9f/37859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-99392"/>
            <a:ext cx="1512168" cy="1765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https://www.mmsk.ru/objectdata/CatalogUnitImpl/43568/Serebryakova-22_Md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4005064"/>
            <a:ext cx="1999532" cy="2581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2599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275</TotalTime>
  <Words>105</Words>
  <Application>Microsoft Office PowerPoint</Application>
  <PresentationFormat>Экран (4:3)</PresentationFormat>
  <Paragraphs>20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Презентация PowerPoint</vt:lpstr>
      <vt:lpstr>Презентация PowerPoint</vt:lpstr>
      <vt:lpstr>Презентация PowerPoint</vt:lpstr>
      <vt:lpstr>   </vt:lpstr>
      <vt:lpstr>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Татьяна</cp:lastModifiedBy>
  <cp:revision>30</cp:revision>
  <dcterms:created xsi:type="dcterms:W3CDTF">2013-10-27T17:37:59Z</dcterms:created>
  <dcterms:modified xsi:type="dcterms:W3CDTF">2019-12-24T14:52:01Z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335663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