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8397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9676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26918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7189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009369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7243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913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268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8317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025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085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082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288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2174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0260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84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0279E-ACA8-45E6-B864-06F64D28313C}" type="datetimeFigureOut">
              <a:rPr lang="ru-RU" smtClean="0"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77BF59E-5363-4774-9E27-95C2DDF2C1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27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  <p:sldLayoutId id="2147483793" r:id="rId12"/>
    <p:sldLayoutId id="2147483794" r:id="rId13"/>
    <p:sldLayoutId id="2147483795" r:id="rId14"/>
    <p:sldLayoutId id="2147483796" r:id="rId15"/>
    <p:sldLayoutId id="214748379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50125"/>
            <a:ext cx="8980227" cy="3900711"/>
          </a:xfrm>
        </p:spPr>
        <p:txBody>
          <a:bodyPr/>
          <a:lstStyle/>
          <a:p>
            <a:pPr algn="ctr"/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sz="3600" b="1" u="sng" dirty="0"/>
              <a:t/>
            </a:r>
            <a:br>
              <a:rPr lang="ru-RU" sz="3600" b="1" u="sng" dirty="0"/>
            </a:br>
            <a:r>
              <a:rPr lang="ru-RU" sz="3600" b="1" u="sng" dirty="0" smtClean="0"/>
              <a:t/>
            </a:r>
            <a:br>
              <a:rPr lang="ru-RU" sz="3600" b="1" u="sng" dirty="0" smtClean="0"/>
            </a:br>
            <a:r>
              <a:rPr lang="ru-RU" sz="3600" b="1" u="sng" dirty="0" smtClean="0"/>
              <a:t> </a:t>
            </a:r>
            <a:r>
              <a:rPr lang="ru-RU" sz="3600" b="1" u="sng" dirty="0" smtClean="0"/>
              <a:t>П</a:t>
            </a:r>
            <a:r>
              <a:rPr lang="ru-RU" sz="3600" b="1" u="sng" dirty="0" smtClean="0"/>
              <a:t>риродные  зоны Земли</a:t>
            </a:r>
            <a:br>
              <a:rPr lang="ru-RU" sz="3600" b="1" u="sng" dirty="0" smtClean="0"/>
            </a:br>
            <a:r>
              <a:rPr lang="ru-RU" sz="3600" b="1" i="1" dirty="0" smtClean="0"/>
              <a:t>проверка умения определять природные зоны по их характеристикам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2400" b="1" dirty="0" smtClean="0"/>
              <a:t>урок географии 6 класс по теме «Природные зоны Земли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err="1" smtClean="0">
                <a:solidFill>
                  <a:schemeClr val="tx1"/>
                </a:solidFill>
              </a:rPr>
              <a:t>Малькова</a:t>
            </a:r>
            <a:r>
              <a:rPr lang="ru-RU" b="1" dirty="0" smtClean="0">
                <a:solidFill>
                  <a:schemeClr val="tx1"/>
                </a:solidFill>
              </a:rPr>
              <a:t> Елена Игоревна</a:t>
            </a:r>
          </a:p>
          <a:p>
            <a:r>
              <a:rPr lang="ru-RU" b="1" dirty="0">
                <a:solidFill>
                  <a:schemeClr val="tx1"/>
                </a:solidFill>
              </a:rPr>
              <a:t>у</a:t>
            </a:r>
            <a:r>
              <a:rPr lang="ru-RU" b="1" dirty="0" smtClean="0">
                <a:solidFill>
                  <a:schemeClr val="tx1"/>
                </a:solidFill>
              </a:rPr>
              <a:t>читель географии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МАОУ «Школа №74 с УИОП» г. Нижний Новгород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3723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77334" y="2160589"/>
            <a:ext cx="8596668" cy="4417632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Влажные экваториальные леса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Пустыни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Саванны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Степи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Тайга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Степи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Влажные экваториальные леса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Арктические пустыни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Тропические пустыни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Тундра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200" dirty="0" smtClean="0"/>
              <a:t>Смешанные и широколиственные леса </a:t>
            </a:r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 smtClean="0"/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59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2" y="286604"/>
            <a:ext cx="10527479" cy="1419366"/>
          </a:xfr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200" b="1" dirty="0">
                <a:solidFill>
                  <a:schemeClr val="accent2"/>
                </a:solidFill>
              </a:rPr>
              <a:t>Установите соответствие между названиями природных зон и географическими особенностями, которые характерны для каждой из них. Для этого к каждой позиции первого столбца подберите соответствующую позицию из второго столбца</a:t>
            </a:r>
            <a:r>
              <a:rPr lang="ru-RU" dirty="0">
                <a:solidFill>
                  <a:schemeClr val="accent2"/>
                </a:solidFill>
              </a:rPr>
              <a:t>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76250660"/>
              </p:ext>
            </p:extLst>
          </p:nvPr>
        </p:nvGraphicFramePr>
        <p:xfrm>
          <a:off x="838200" y="1883392"/>
          <a:ext cx="10515600" cy="4630318"/>
        </p:xfrm>
        <a:graphic>
          <a:graphicData uri="http://schemas.openxmlformats.org/drawingml/2006/table">
            <a:tbl>
              <a:tblPr/>
              <a:tblGrid>
                <a:gridCol w="5521657"/>
                <a:gridCol w="4993943"/>
              </a:tblGrid>
              <a:tr h="51441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ГЕОГРАФИЧЕСКИЕ ОСОБЕННОСТИ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ПРИРОДНЫЕ ЗОНЫ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415">
                <a:tc>
                  <a:txBody>
                    <a:bodyPr/>
                    <a:lstStyle/>
                    <a:p>
                      <a:pPr algn="l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А) зима холодная и влажная, лето теплое и дождливое;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1) степь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415">
                <a:tc>
                  <a:txBody>
                    <a:bodyPr/>
                    <a:lstStyle/>
                    <a:p>
                      <a:pPr algn="l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Б) преобладают хвойные растения;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2) тайга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415">
                <a:tc>
                  <a:txBody>
                    <a:bodyPr/>
                    <a:lstStyle/>
                    <a:p>
                      <a:pPr algn="l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В) небольшое годовое количество осадков;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800" b="1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4415">
                <a:tc>
                  <a:txBody>
                    <a:bodyPr/>
                    <a:lstStyle/>
                    <a:p>
                      <a:pPr algn="l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Г) здесь самые плодородные почвы - чернозем;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800" b="1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45112">
                <a:tc>
                  <a:txBody>
                    <a:bodyPr/>
                    <a:lstStyle/>
                    <a:p>
                      <a:pPr algn="l"/>
                      <a:r>
                        <a:rPr lang="ru-RU" sz="1800" b="1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Д) водятся суслики, сурки, ящерицы и много разных птиц;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ru-RU" sz="1800" b="1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1856">
                <a:tc>
                  <a:txBody>
                    <a:bodyPr/>
                    <a:lstStyle/>
                    <a:p>
                      <a:pPr algn="l"/>
                      <a:r>
                        <a:rPr lang="ru-RU" sz="1800" b="1" i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</a:rPr>
                        <a:t>Е) встречаются белки, куницы, медведи, лисы.</a:t>
                      </a:r>
                    </a:p>
                  </a:txBody>
                  <a:tcPr marL="38100" marR="38100" marT="38100" marB="38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800" b="1" dirty="0"/>
                    </a:p>
                  </a:txBody>
                  <a:tcPr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491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Определите природную зону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4" descr="dojdevoy-les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1167" y="1929395"/>
            <a:ext cx="4728199" cy="383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1254305372_peyzazhi0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6399" y="1929394"/>
            <a:ext cx="6398110" cy="3830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551167" y="1814707"/>
            <a:ext cx="9144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566399" y="1794457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2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23012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478"/>
            <a:ext cx="10515600" cy="941696"/>
          </a:xfrm>
        </p:spPr>
        <p:txBody>
          <a:bodyPr/>
          <a:lstStyle/>
          <a:p>
            <a:pPr algn="ctr"/>
            <a:r>
              <a:rPr lang="ru-RU" b="1" dirty="0" smtClean="0"/>
              <a:t>Определите природную зону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Эта природная зона с травянистой растительностью и отдельными группами деревьев.</a:t>
            </a:r>
          </a:p>
          <a:p>
            <a:pPr marL="0" indent="0">
              <a:buNone/>
            </a:pPr>
            <a:r>
              <a:rPr lang="ru-RU" b="1" i="1" dirty="0" smtClean="0"/>
              <a:t>Здесь различают зимний сухой сезон и летний сезон дождей. Высокие травы, толстая кора редких деревьев, как у африканского баобаба и мелкие листья, как у акации помогают запасать воду.</a:t>
            </a:r>
          </a:p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half" idx="2"/>
          </p:nvPr>
        </p:nvSpPr>
        <p:spPr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b="1" i="1" dirty="0" smtClean="0"/>
              <a:t>В этой природной зоне жаркое относительно сухое лето и суровая зима, плодородные почвы (</a:t>
            </a:r>
            <a:r>
              <a:rPr lang="ru-RU" b="1" i="1" dirty="0" err="1" smtClean="0"/>
              <a:t>черзоземы</a:t>
            </a:r>
            <a:r>
              <a:rPr lang="ru-RU" b="1" i="1" dirty="0" smtClean="0"/>
              <a:t>) и богатая травянистая растительность. 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36198" y="895641"/>
            <a:ext cx="9144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3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5000" y="895641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4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44020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478"/>
            <a:ext cx="10515600" cy="941696"/>
          </a:xfrm>
        </p:spPr>
        <p:txBody>
          <a:bodyPr/>
          <a:lstStyle/>
          <a:p>
            <a:pPr algn="ctr"/>
            <a:r>
              <a:rPr lang="ru-RU" b="1" dirty="0" smtClean="0"/>
              <a:t>Определите природную зону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96036" y="2047163"/>
            <a:ext cx="4326341" cy="2320121"/>
          </a:xfr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Природная зона занимает северную часть Евразии и Северной Америки. </a:t>
            </a:r>
            <a:r>
              <a:rPr lang="ru-RU" dirty="0"/>
              <a:t>Л</a:t>
            </a:r>
            <a:r>
              <a:rPr lang="ru-RU" dirty="0" smtClean="0"/>
              <a:t>еса состоят из хвойных деревьев: ели, сосны, кедра, пихты. Почвы малоплодородные – подзолистые.</a:t>
            </a:r>
            <a:endParaRPr lang="ru-RU" dirty="0"/>
          </a:p>
        </p:txBody>
      </p:sp>
      <p:pic>
        <p:nvPicPr>
          <p:cNvPr id="2050" name="Picture 2" descr="https://i.ytimg.com/vi/pP-7Mk5GWcw/maxresdefault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5345" y="1203591"/>
            <a:ext cx="6296943" cy="43783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36198" y="895641"/>
            <a:ext cx="9144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5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437586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478"/>
            <a:ext cx="10515600" cy="941696"/>
          </a:xfrm>
        </p:spPr>
        <p:txBody>
          <a:bodyPr/>
          <a:lstStyle/>
          <a:p>
            <a:pPr algn="ctr"/>
            <a:r>
              <a:rPr lang="ru-RU" b="1" dirty="0" smtClean="0"/>
              <a:t>Определите природную зону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2943674"/>
          </a:xfr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« Куда ни посмотришь, всюду трава и трава. Деревья здесь не растут из-за недостатка влаги. Травы по-разному приспосабливаются к засушливому климату. В южной части растут ковыль, полынь, типчак. К концу лета можно увидеть перекати-поле. Почвы очень плодородны».</a:t>
            </a:r>
          </a:p>
        </p:txBody>
      </p:sp>
      <p:pic>
        <p:nvPicPr>
          <p:cNvPr id="1028" name="Picture 4" descr="https://ecoportal.info/wp-content/uploads/2016/04/krasota-stepe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810041"/>
            <a:ext cx="5977692" cy="3969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36198" y="895641"/>
            <a:ext cx="9144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55073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Определите природную зону показанную на карте мира</a:t>
            </a:r>
            <a:endParaRPr lang="ru-RU" b="1" dirty="0"/>
          </a:p>
        </p:txBody>
      </p:sp>
      <p:pic>
        <p:nvPicPr>
          <p:cNvPr id="3074" name="Picture 2" descr="https://upload.wikimedia.org/wikipedia/commons/thumb/8/8d/Rain_forest_location_map.png/1200px-Rain_forest_location_map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77863" y="2215710"/>
            <a:ext cx="8596312" cy="3771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1000" y="1300957"/>
            <a:ext cx="9144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7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57329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478"/>
            <a:ext cx="10515600" cy="941696"/>
          </a:xfrm>
        </p:spPr>
        <p:txBody>
          <a:bodyPr/>
          <a:lstStyle/>
          <a:p>
            <a:pPr algn="ctr"/>
            <a:r>
              <a:rPr lang="ru-RU" b="1" dirty="0" smtClean="0"/>
              <a:t>Определите природную зону</a:t>
            </a:r>
            <a:endParaRPr lang="ru-RU" b="1" dirty="0"/>
          </a:p>
        </p:txBody>
      </p:sp>
      <p:pic>
        <p:nvPicPr>
          <p:cNvPr id="6146" name="Picture 2" descr="http://ecology-of.ru/wp-content/uploads/2015/07/Arkticheskie-pustyn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67" y="2028434"/>
            <a:ext cx="5181600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cdn.fishki.net/upload/post/201506/02/1553178/211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2114" y="2028434"/>
            <a:ext cx="5777301" cy="345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36198" y="895641"/>
            <a:ext cx="9144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8</a:t>
            </a:r>
            <a:endParaRPr lang="ru-RU" sz="5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15000" y="895641"/>
            <a:ext cx="914400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81785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478"/>
            <a:ext cx="10515600" cy="941696"/>
          </a:xfrm>
        </p:spPr>
        <p:txBody>
          <a:bodyPr/>
          <a:lstStyle/>
          <a:p>
            <a:pPr algn="ctr"/>
            <a:r>
              <a:rPr lang="ru-RU" b="1" dirty="0" smtClean="0"/>
              <a:t>Определите природную зону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535375"/>
            <a:ext cx="5181600" cy="2094930"/>
          </a:xfr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i="1" dirty="0" smtClean="0"/>
              <a:t>Отличительные особенности этой природной зоны – недостаток тепла, долгая зима и короткое лето, мерзлотный грунт, скудная, малорослая растительность: мхи, лишайники, карликовые ивы, березы.</a:t>
            </a:r>
          </a:p>
          <a:p>
            <a:endParaRPr lang="ru-RU" dirty="0"/>
          </a:p>
        </p:txBody>
      </p:sp>
      <p:pic>
        <p:nvPicPr>
          <p:cNvPr id="7170" name="Picture 2" descr="http://img1.reactor.cc/pics/post/full/%D1%82%D1%83%D0%BD%D0%B4%D1%80%D0%B0-%D0%9F%D1%80%D0%B8%D1%80%D0%BE%D0%B4%D0%B0-%D0%BE%D1%81%D0%B5%D0%BD%D1%8C-%D0%BC%D0%BD%D0%BE%D0%B3%D0%BE-1551935.jpe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201456"/>
            <a:ext cx="5440868" cy="3698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5723" y="620974"/>
            <a:ext cx="1187292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10</a:t>
            </a:r>
            <a:endParaRPr lang="ru-RU" sz="5400" b="1" dirty="0"/>
          </a:p>
        </p:txBody>
      </p:sp>
      <p:pic>
        <p:nvPicPr>
          <p:cNvPr id="10" name="Picture 10" descr="30697196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198" y="4405050"/>
            <a:ext cx="1847850" cy="2308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 descr="121323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86050" y="4289780"/>
            <a:ext cx="3182203" cy="2539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85488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36478"/>
            <a:ext cx="10515600" cy="941696"/>
          </a:xfrm>
        </p:spPr>
        <p:txBody>
          <a:bodyPr/>
          <a:lstStyle/>
          <a:p>
            <a:pPr algn="ctr"/>
            <a:r>
              <a:rPr lang="ru-RU" b="1" dirty="0" smtClean="0"/>
              <a:t>Определите природную зону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2019869"/>
            <a:ext cx="5181600" cy="1883391"/>
          </a:xfrm>
          <a:ln w="381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Занимает значительную территорию умеренных широт, где четко выделяется 4 времени года. Леса состоят из хвойных деревьев и лиственных: ели, сосны, березы, дуба.</a:t>
            </a:r>
            <a:endParaRPr lang="ru-RU" dirty="0"/>
          </a:p>
        </p:txBody>
      </p:sp>
      <p:pic>
        <p:nvPicPr>
          <p:cNvPr id="8194" name="Picture 2" descr="https://c.pxhere.com/photos/74/c6/mixed_forest_autumn_fall_color_colorful_tree_forest_sky_blue-1110968.jpg!d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2277" y="1078174"/>
            <a:ext cx="5181600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45723" y="620974"/>
            <a:ext cx="1091758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/>
              <a:t>11</a:t>
            </a:r>
            <a:endParaRPr lang="ru-RU" sz="5400" b="1" dirty="0"/>
          </a:p>
        </p:txBody>
      </p:sp>
      <p:pic>
        <p:nvPicPr>
          <p:cNvPr id="12" name="Picture 9" descr="obyknovennaya_lisica_bi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723" y="4947313"/>
            <a:ext cx="2202797" cy="1802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017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70692" y="4922023"/>
            <a:ext cx="2187911" cy="182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0" descr="medved-kopiy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9668" y="4913955"/>
            <a:ext cx="2392742" cy="177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69484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71</TotalTime>
  <Words>378</Words>
  <Application>Microsoft Office PowerPoint</Application>
  <PresentationFormat>Широкоэкранный</PresentationFormat>
  <Paragraphs>56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Verdana</vt:lpstr>
      <vt:lpstr>Wingdings 3</vt:lpstr>
      <vt:lpstr>Грань</vt:lpstr>
      <vt:lpstr>           Природные  зоны Земли проверка умения определять природные зоны по их характеристикам урок географии 6 класс по теме «Природные зоны Земли»</vt:lpstr>
      <vt:lpstr>Определите природную зону</vt:lpstr>
      <vt:lpstr>Определите природную зону</vt:lpstr>
      <vt:lpstr>Определите природную зону</vt:lpstr>
      <vt:lpstr>Определите природную зону</vt:lpstr>
      <vt:lpstr>Определите природную зону показанную на карте мира</vt:lpstr>
      <vt:lpstr>Определите природную зону</vt:lpstr>
      <vt:lpstr>Определите природную зону</vt:lpstr>
      <vt:lpstr>Определите природную зону</vt:lpstr>
      <vt:lpstr>Итог</vt:lpstr>
      <vt:lpstr>Установите соответствие между названиями природных зон и географическими особенностями, которые характерны для каждой из них. Для этого к каждой позиции первого столбца подберите соответствующую позицию из второго столбца.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Определите природную зону</dc:title>
  <dc:creator>user</dc:creator>
  <cp:lastModifiedBy>user</cp:lastModifiedBy>
  <cp:revision>21</cp:revision>
  <dcterms:created xsi:type="dcterms:W3CDTF">2018-05-09T18:45:58Z</dcterms:created>
  <dcterms:modified xsi:type="dcterms:W3CDTF">2019-12-24T17:00:44Z</dcterms:modified>
</cp:coreProperties>
</file>