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21"/>
  </p:notesMasterIdLst>
  <p:handoutMasterIdLst>
    <p:handoutMasterId r:id="rId22"/>
  </p:handoutMasterIdLst>
  <p:sldIdLst>
    <p:sldId id="259" r:id="rId2"/>
    <p:sldId id="260" r:id="rId3"/>
    <p:sldId id="273" r:id="rId4"/>
    <p:sldId id="256" r:id="rId5"/>
    <p:sldId id="269" r:id="rId6"/>
    <p:sldId id="257" r:id="rId7"/>
    <p:sldId id="275" r:id="rId8"/>
    <p:sldId id="258" r:id="rId9"/>
    <p:sldId id="276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77" r:id="rId18"/>
    <p:sldId id="268" r:id="rId19"/>
    <p:sldId id="274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ED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14" autoAdjust="0"/>
    <p:restoredTop sz="94660"/>
  </p:normalViewPr>
  <p:slideViewPr>
    <p:cSldViewPr>
      <p:cViewPr varScale="1">
        <p:scale>
          <a:sx n="69" d="100"/>
          <a:sy n="69" d="100"/>
        </p:scale>
        <p:origin x="-5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42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C46F87-49BB-44C3-820A-491969A7AFD3}" type="doc">
      <dgm:prSet loTypeId="urn:microsoft.com/office/officeart/2005/8/layout/orgChart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597AE4-0538-44F4-B65B-8583A02E90B2}">
      <dgm:prSet phldrT="[Текст]"/>
      <dgm:spPr/>
      <dgm:t>
        <a:bodyPr/>
        <a:lstStyle/>
        <a:p>
          <a:pPr algn="ctr"/>
          <a:r>
            <a:rPr lang="ru-RU" dirty="0" smtClean="0"/>
            <a:t>1 </a:t>
          </a:r>
          <a:r>
            <a:rPr lang="ru-RU" dirty="0" err="1" smtClean="0"/>
            <a:t>й</a:t>
          </a:r>
          <a:r>
            <a:rPr lang="ru-RU" dirty="0" smtClean="0"/>
            <a:t> признак</a:t>
          </a:r>
          <a:endParaRPr lang="ru-RU" dirty="0"/>
        </a:p>
      </dgm:t>
    </dgm:pt>
    <dgm:pt modelId="{E183EB95-DE87-424F-A1BC-264805686590}" type="parTrans" cxnId="{011A88B0-3E3F-4138-920E-B661A7A43207}">
      <dgm:prSet/>
      <dgm:spPr/>
      <dgm:t>
        <a:bodyPr/>
        <a:lstStyle/>
        <a:p>
          <a:pPr algn="ctr"/>
          <a:endParaRPr lang="ru-RU"/>
        </a:p>
      </dgm:t>
    </dgm:pt>
    <dgm:pt modelId="{677B06B6-B5B5-4044-90B6-F9BCC621D084}" type="sibTrans" cxnId="{011A88B0-3E3F-4138-920E-B661A7A43207}">
      <dgm:prSet/>
      <dgm:spPr/>
      <dgm:t>
        <a:bodyPr/>
        <a:lstStyle/>
        <a:p>
          <a:pPr algn="ctr"/>
          <a:endParaRPr lang="ru-RU"/>
        </a:p>
      </dgm:t>
    </dgm:pt>
    <dgm:pt modelId="{D7A458F6-39E9-4DE4-9B56-2F575FD0AE26}">
      <dgm:prSet phldrT="[Текст]"/>
      <dgm:spPr/>
      <dgm:t>
        <a:bodyPr/>
        <a:lstStyle/>
        <a:p>
          <a:pPr algn="ctr"/>
          <a:r>
            <a:rPr lang="ru-RU" dirty="0" smtClean="0"/>
            <a:t>сторона</a:t>
          </a:r>
          <a:endParaRPr lang="ru-RU" dirty="0"/>
        </a:p>
      </dgm:t>
    </dgm:pt>
    <dgm:pt modelId="{8FF5C985-B2AC-4A1B-AA30-DE93D76EFF17}" type="parTrans" cxnId="{7873F655-49DD-4F4F-8237-73E76864FC7D}">
      <dgm:prSet/>
      <dgm:spPr/>
      <dgm:t>
        <a:bodyPr/>
        <a:lstStyle/>
        <a:p>
          <a:pPr algn="ctr"/>
          <a:endParaRPr lang="ru-RU"/>
        </a:p>
      </dgm:t>
    </dgm:pt>
    <dgm:pt modelId="{323B1222-D78B-40C1-AD09-AB7C3CE1C4A1}" type="sibTrans" cxnId="{7873F655-49DD-4F4F-8237-73E76864FC7D}">
      <dgm:prSet/>
      <dgm:spPr/>
      <dgm:t>
        <a:bodyPr/>
        <a:lstStyle/>
        <a:p>
          <a:pPr algn="ctr"/>
          <a:endParaRPr lang="ru-RU"/>
        </a:p>
      </dgm:t>
    </dgm:pt>
    <dgm:pt modelId="{07A949E5-BE3F-4BE3-9940-0671105F161F}">
      <dgm:prSet phldrT="[Текст]"/>
      <dgm:spPr/>
      <dgm:t>
        <a:bodyPr/>
        <a:lstStyle/>
        <a:p>
          <a:pPr algn="ctr"/>
          <a:r>
            <a:rPr lang="ru-RU" dirty="0" smtClean="0"/>
            <a:t>угол</a:t>
          </a:r>
          <a:endParaRPr lang="ru-RU" dirty="0"/>
        </a:p>
      </dgm:t>
    </dgm:pt>
    <dgm:pt modelId="{0C4E506E-C8EC-474E-B486-1434FA96C5E0}" type="parTrans" cxnId="{91A24580-0B3E-4641-BE81-6E8927B6A882}">
      <dgm:prSet/>
      <dgm:spPr/>
      <dgm:t>
        <a:bodyPr/>
        <a:lstStyle/>
        <a:p>
          <a:pPr algn="ctr"/>
          <a:endParaRPr lang="ru-RU"/>
        </a:p>
      </dgm:t>
    </dgm:pt>
    <dgm:pt modelId="{BB800384-E7D9-4A91-A0D1-68F364AC01EC}" type="sibTrans" cxnId="{91A24580-0B3E-4641-BE81-6E8927B6A882}">
      <dgm:prSet/>
      <dgm:spPr/>
      <dgm:t>
        <a:bodyPr/>
        <a:lstStyle/>
        <a:p>
          <a:pPr algn="ctr"/>
          <a:endParaRPr lang="ru-RU"/>
        </a:p>
      </dgm:t>
    </dgm:pt>
    <dgm:pt modelId="{3FD3F0F6-5167-42AA-8C48-2207BE48FFD2}">
      <dgm:prSet phldrT="[Текст]"/>
      <dgm:spPr/>
      <dgm:t>
        <a:bodyPr/>
        <a:lstStyle/>
        <a:p>
          <a:pPr algn="ctr"/>
          <a:r>
            <a:rPr lang="ru-RU" dirty="0" smtClean="0"/>
            <a:t>сторона</a:t>
          </a:r>
          <a:endParaRPr lang="ru-RU" dirty="0"/>
        </a:p>
      </dgm:t>
    </dgm:pt>
    <dgm:pt modelId="{9D18234B-D850-45F8-B89A-7624DFEA2B0E}" type="parTrans" cxnId="{6DCC32C0-A28B-4074-8C98-7E107BE7FDE3}">
      <dgm:prSet/>
      <dgm:spPr/>
      <dgm:t>
        <a:bodyPr/>
        <a:lstStyle/>
        <a:p>
          <a:pPr algn="ctr"/>
          <a:endParaRPr lang="ru-RU"/>
        </a:p>
      </dgm:t>
    </dgm:pt>
    <dgm:pt modelId="{D4A9C317-E7AA-49F0-B28E-061750BA29F5}" type="sibTrans" cxnId="{6DCC32C0-A28B-4074-8C98-7E107BE7FDE3}">
      <dgm:prSet/>
      <dgm:spPr/>
      <dgm:t>
        <a:bodyPr/>
        <a:lstStyle/>
        <a:p>
          <a:pPr algn="ctr"/>
          <a:endParaRPr lang="ru-RU"/>
        </a:p>
      </dgm:t>
    </dgm:pt>
    <dgm:pt modelId="{222F9E88-F4B5-45FD-90CA-A71AB960894D}" type="pres">
      <dgm:prSet presAssocID="{C3C46F87-49BB-44C3-820A-491969A7AF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E907FD-D723-4AB4-BC4E-7E74B791FE7E}" type="pres">
      <dgm:prSet presAssocID="{8A597AE4-0538-44F4-B65B-8583A02E90B2}" presName="hierRoot1" presStyleCnt="0">
        <dgm:presLayoutVars>
          <dgm:hierBranch val="init"/>
        </dgm:presLayoutVars>
      </dgm:prSet>
      <dgm:spPr/>
    </dgm:pt>
    <dgm:pt modelId="{79023572-41FF-4E7D-906E-D2289CE215BD}" type="pres">
      <dgm:prSet presAssocID="{8A597AE4-0538-44F4-B65B-8583A02E90B2}" presName="rootComposite1" presStyleCnt="0"/>
      <dgm:spPr/>
    </dgm:pt>
    <dgm:pt modelId="{888C4DD3-65C8-4355-BC1E-B1A423B8582D}" type="pres">
      <dgm:prSet presAssocID="{8A597AE4-0538-44F4-B65B-8583A02E90B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EC0D12-0FA8-4853-B769-9DC7CD01F337}" type="pres">
      <dgm:prSet presAssocID="{8A597AE4-0538-44F4-B65B-8583A02E90B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9ACBAC-469C-4472-89E0-78632E2F8A85}" type="pres">
      <dgm:prSet presAssocID="{8A597AE4-0538-44F4-B65B-8583A02E90B2}" presName="hierChild2" presStyleCnt="0"/>
      <dgm:spPr/>
    </dgm:pt>
    <dgm:pt modelId="{89239629-F1F8-4A52-BDA1-2AE6695F3F1D}" type="pres">
      <dgm:prSet presAssocID="{8FF5C985-B2AC-4A1B-AA30-DE93D76EFF1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EDA5B10-E2FB-493C-BD8B-6A339AF379B9}" type="pres">
      <dgm:prSet presAssocID="{D7A458F6-39E9-4DE4-9B56-2F575FD0AE26}" presName="hierRoot2" presStyleCnt="0">
        <dgm:presLayoutVars>
          <dgm:hierBranch val="init"/>
        </dgm:presLayoutVars>
      </dgm:prSet>
      <dgm:spPr/>
    </dgm:pt>
    <dgm:pt modelId="{56A4A139-6123-4C79-B04F-02EFE456D52D}" type="pres">
      <dgm:prSet presAssocID="{D7A458F6-39E9-4DE4-9B56-2F575FD0AE26}" presName="rootComposite" presStyleCnt="0"/>
      <dgm:spPr/>
    </dgm:pt>
    <dgm:pt modelId="{668CEB47-D504-4BA3-8378-9CBCB9668533}" type="pres">
      <dgm:prSet presAssocID="{D7A458F6-39E9-4DE4-9B56-2F575FD0AE2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F1B3FE-7A6C-43A3-825A-A9D98DB9D798}" type="pres">
      <dgm:prSet presAssocID="{D7A458F6-39E9-4DE4-9B56-2F575FD0AE26}" presName="rootConnector" presStyleLbl="node2" presStyleIdx="0" presStyleCnt="3"/>
      <dgm:spPr/>
      <dgm:t>
        <a:bodyPr/>
        <a:lstStyle/>
        <a:p>
          <a:endParaRPr lang="ru-RU"/>
        </a:p>
      </dgm:t>
    </dgm:pt>
    <dgm:pt modelId="{566B3287-C9EE-4B73-9F01-6D58E4D2D232}" type="pres">
      <dgm:prSet presAssocID="{D7A458F6-39E9-4DE4-9B56-2F575FD0AE26}" presName="hierChild4" presStyleCnt="0"/>
      <dgm:spPr/>
    </dgm:pt>
    <dgm:pt modelId="{C8AC50A6-6BB1-4EA7-916F-562848FB54F8}" type="pres">
      <dgm:prSet presAssocID="{D7A458F6-39E9-4DE4-9B56-2F575FD0AE26}" presName="hierChild5" presStyleCnt="0"/>
      <dgm:spPr/>
    </dgm:pt>
    <dgm:pt modelId="{D19F9C9C-55B1-4885-A6E6-F172C18D1B5A}" type="pres">
      <dgm:prSet presAssocID="{0C4E506E-C8EC-474E-B486-1434FA96C5E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480E2AE-AEA8-4C07-8526-2F85257AEC4A}" type="pres">
      <dgm:prSet presAssocID="{07A949E5-BE3F-4BE3-9940-0671105F161F}" presName="hierRoot2" presStyleCnt="0">
        <dgm:presLayoutVars>
          <dgm:hierBranch val="init"/>
        </dgm:presLayoutVars>
      </dgm:prSet>
      <dgm:spPr/>
    </dgm:pt>
    <dgm:pt modelId="{1C6F8758-5C73-4E60-AD84-669BF453D29E}" type="pres">
      <dgm:prSet presAssocID="{07A949E5-BE3F-4BE3-9940-0671105F161F}" presName="rootComposite" presStyleCnt="0"/>
      <dgm:spPr/>
    </dgm:pt>
    <dgm:pt modelId="{88565182-9888-4F2D-A682-0E799E555262}" type="pres">
      <dgm:prSet presAssocID="{07A949E5-BE3F-4BE3-9940-0671105F161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7CF0CD-2398-4B5F-8771-E2EA130FED2A}" type="pres">
      <dgm:prSet presAssocID="{07A949E5-BE3F-4BE3-9940-0671105F161F}" presName="rootConnector" presStyleLbl="node2" presStyleIdx="1" presStyleCnt="3"/>
      <dgm:spPr/>
      <dgm:t>
        <a:bodyPr/>
        <a:lstStyle/>
        <a:p>
          <a:endParaRPr lang="ru-RU"/>
        </a:p>
      </dgm:t>
    </dgm:pt>
    <dgm:pt modelId="{92426F16-49AA-43BA-932A-09A785302AB6}" type="pres">
      <dgm:prSet presAssocID="{07A949E5-BE3F-4BE3-9940-0671105F161F}" presName="hierChild4" presStyleCnt="0"/>
      <dgm:spPr/>
    </dgm:pt>
    <dgm:pt modelId="{7C5301B0-B406-47B5-AF69-7E8F12F8F5D5}" type="pres">
      <dgm:prSet presAssocID="{07A949E5-BE3F-4BE3-9940-0671105F161F}" presName="hierChild5" presStyleCnt="0"/>
      <dgm:spPr/>
    </dgm:pt>
    <dgm:pt modelId="{F74C2BD1-DA18-45D4-8338-33B32BD98F81}" type="pres">
      <dgm:prSet presAssocID="{9D18234B-D850-45F8-B89A-7624DFEA2B0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192CF0B-D43B-419B-BD95-AE457C8B2EB2}" type="pres">
      <dgm:prSet presAssocID="{3FD3F0F6-5167-42AA-8C48-2207BE48FFD2}" presName="hierRoot2" presStyleCnt="0">
        <dgm:presLayoutVars>
          <dgm:hierBranch val="init"/>
        </dgm:presLayoutVars>
      </dgm:prSet>
      <dgm:spPr/>
    </dgm:pt>
    <dgm:pt modelId="{6DA4A4AC-1BE5-4F0F-9D1D-205D399D31C1}" type="pres">
      <dgm:prSet presAssocID="{3FD3F0F6-5167-42AA-8C48-2207BE48FFD2}" presName="rootComposite" presStyleCnt="0"/>
      <dgm:spPr/>
    </dgm:pt>
    <dgm:pt modelId="{C9000974-67B2-45B3-BD12-7CE3CD3CBA04}" type="pres">
      <dgm:prSet presAssocID="{3FD3F0F6-5167-42AA-8C48-2207BE48FFD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F4388D-B5DE-4851-A691-E830509C50E1}" type="pres">
      <dgm:prSet presAssocID="{3FD3F0F6-5167-42AA-8C48-2207BE48FFD2}" presName="rootConnector" presStyleLbl="node2" presStyleIdx="2" presStyleCnt="3"/>
      <dgm:spPr/>
      <dgm:t>
        <a:bodyPr/>
        <a:lstStyle/>
        <a:p>
          <a:endParaRPr lang="ru-RU"/>
        </a:p>
      </dgm:t>
    </dgm:pt>
    <dgm:pt modelId="{5D0C7E32-8F6B-430A-BD94-6F0B08D21542}" type="pres">
      <dgm:prSet presAssocID="{3FD3F0F6-5167-42AA-8C48-2207BE48FFD2}" presName="hierChild4" presStyleCnt="0"/>
      <dgm:spPr/>
    </dgm:pt>
    <dgm:pt modelId="{30EA635B-69FA-484B-A9F5-C7A78BFD20A7}" type="pres">
      <dgm:prSet presAssocID="{3FD3F0F6-5167-42AA-8C48-2207BE48FFD2}" presName="hierChild5" presStyleCnt="0"/>
      <dgm:spPr/>
    </dgm:pt>
    <dgm:pt modelId="{23E011BC-E572-415E-89C7-4E8D39AA6BB8}" type="pres">
      <dgm:prSet presAssocID="{8A597AE4-0538-44F4-B65B-8583A02E90B2}" presName="hierChild3" presStyleCnt="0"/>
      <dgm:spPr/>
    </dgm:pt>
  </dgm:ptLst>
  <dgm:cxnLst>
    <dgm:cxn modelId="{2748A1F9-BF67-4E11-9C28-81F32AA54B6E}" type="presOf" srcId="{D7A458F6-39E9-4DE4-9B56-2F575FD0AE26}" destId="{99F1B3FE-7A6C-43A3-825A-A9D98DB9D798}" srcOrd="1" destOrd="0" presId="urn:microsoft.com/office/officeart/2005/8/layout/orgChart1"/>
    <dgm:cxn modelId="{011A88B0-3E3F-4138-920E-B661A7A43207}" srcId="{C3C46F87-49BB-44C3-820A-491969A7AFD3}" destId="{8A597AE4-0538-44F4-B65B-8583A02E90B2}" srcOrd="0" destOrd="0" parTransId="{E183EB95-DE87-424F-A1BC-264805686590}" sibTransId="{677B06B6-B5B5-4044-90B6-F9BCC621D084}"/>
    <dgm:cxn modelId="{A4677AB2-81DA-4815-A238-577266E29A6C}" type="presOf" srcId="{8A597AE4-0538-44F4-B65B-8583A02E90B2}" destId="{0CEC0D12-0FA8-4853-B769-9DC7CD01F337}" srcOrd="1" destOrd="0" presId="urn:microsoft.com/office/officeart/2005/8/layout/orgChart1"/>
    <dgm:cxn modelId="{965C20BE-62FF-4E2E-B8C5-73F229F62AFB}" type="presOf" srcId="{9D18234B-D850-45F8-B89A-7624DFEA2B0E}" destId="{F74C2BD1-DA18-45D4-8338-33B32BD98F81}" srcOrd="0" destOrd="0" presId="urn:microsoft.com/office/officeart/2005/8/layout/orgChart1"/>
    <dgm:cxn modelId="{7AA65106-F81F-4622-8010-5A4D13F7AB94}" type="presOf" srcId="{0C4E506E-C8EC-474E-B486-1434FA96C5E0}" destId="{D19F9C9C-55B1-4885-A6E6-F172C18D1B5A}" srcOrd="0" destOrd="0" presId="urn:microsoft.com/office/officeart/2005/8/layout/orgChart1"/>
    <dgm:cxn modelId="{7873F655-49DD-4F4F-8237-73E76864FC7D}" srcId="{8A597AE4-0538-44F4-B65B-8583A02E90B2}" destId="{D7A458F6-39E9-4DE4-9B56-2F575FD0AE26}" srcOrd="0" destOrd="0" parTransId="{8FF5C985-B2AC-4A1B-AA30-DE93D76EFF17}" sibTransId="{323B1222-D78B-40C1-AD09-AB7C3CE1C4A1}"/>
    <dgm:cxn modelId="{91A24580-0B3E-4641-BE81-6E8927B6A882}" srcId="{8A597AE4-0538-44F4-B65B-8583A02E90B2}" destId="{07A949E5-BE3F-4BE3-9940-0671105F161F}" srcOrd="1" destOrd="0" parTransId="{0C4E506E-C8EC-474E-B486-1434FA96C5E0}" sibTransId="{BB800384-E7D9-4A91-A0D1-68F364AC01EC}"/>
    <dgm:cxn modelId="{9ED4F2A1-C64B-4CCB-B48F-5AD6B77740F2}" type="presOf" srcId="{C3C46F87-49BB-44C3-820A-491969A7AFD3}" destId="{222F9E88-F4B5-45FD-90CA-A71AB960894D}" srcOrd="0" destOrd="0" presId="urn:microsoft.com/office/officeart/2005/8/layout/orgChart1"/>
    <dgm:cxn modelId="{9081C855-D58E-4993-ABD2-05C4DE211AA6}" type="presOf" srcId="{3FD3F0F6-5167-42AA-8C48-2207BE48FFD2}" destId="{2CF4388D-B5DE-4851-A691-E830509C50E1}" srcOrd="1" destOrd="0" presId="urn:microsoft.com/office/officeart/2005/8/layout/orgChart1"/>
    <dgm:cxn modelId="{A7EC64E5-EF72-4C3F-A637-046687876FDF}" type="presOf" srcId="{8A597AE4-0538-44F4-B65B-8583A02E90B2}" destId="{888C4DD3-65C8-4355-BC1E-B1A423B8582D}" srcOrd="0" destOrd="0" presId="urn:microsoft.com/office/officeart/2005/8/layout/orgChart1"/>
    <dgm:cxn modelId="{CC258914-A3B2-42C8-8D67-8B2605EF8E91}" type="presOf" srcId="{07A949E5-BE3F-4BE3-9940-0671105F161F}" destId="{477CF0CD-2398-4B5F-8771-E2EA130FED2A}" srcOrd="1" destOrd="0" presId="urn:microsoft.com/office/officeart/2005/8/layout/orgChart1"/>
    <dgm:cxn modelId="{F33BF9DC-9A0B-49C8-BAF7-E7529535CCA3}" type="presOf" srcId="{3FD3F0F6-5167-42AA-8C48-2207BE48FFD2}" destId="{C9000974-67B2-45B3-BD12-7CE3CD3CBA04}" srcOrd="0" destOrd="0" presId="urn:microsoft.com/office/officeart/2005/8/layout/orgChart1"/>
    <dgm:cxn modelId="{6A92DB52-8F69-49BB-B29B-6C6B5826065E}" type="presOf" srcId="{07A949E5-BE3F-4BE3-9940-0671105F161F}" destId="{88565182-9888-4F2D-A682-0E799E555262}" srcOrd="0" destOrd="0" presId="urn:microsoft.com/office/officeart/2005/8/layout/orgChart1"/>
    <dgm:cxn modelId="{EC6BFDFA-F44A-4972-95EA-1C3F6E64322D}" type="presOf" srcId="{8FF5C985-B2AC-4A1B-AA30-DE93D76EFF17}" destId="{89239629-F1F8-4A52-BDA1-2AE6695F3F1D}" srcOrd="0" destOrd="0" presId="urn:microsoft.com/office/officeart/2005/8/layout/orgChart1"/>
    <dgm:cxn modelId="{98DBCF52-DA1F-435E-990F-5552944A91D7}" type="presOf" srcId="{D7A458F6-39E9-4DE4-9B56-2F575FD0AE26}" destId="{668CEB47-D504-4BA3-8378-9CBCB9668533}" srcOrd="0" destOrd="0" presId="urn:microsoft.com/office/officeart/2005/8/layout/orgChart1"/>
    <dgm:cxn modelId="{6DCC32C0-A28B-4074-8C98-7E107BE7FDE3}" srcId="{8A597AE4-0538-44F4-B65B-8583A02E90B2}" destId="{3FD3F0F6-5167-42AA-8C48-2207BE48FFD2}" srcOrd="2" destOrd="0" parTransId="{9D18234B-D850-45F8-B89A-7624DFEA2B0E}" sibTransId="{D4A9C317-E7AA-49F0-B28E-061750BA29F5}"/>
    <dgm:cxn modelId="{E09133B9-C126-47EF-8F38-764EF99AE634}" type="presParOf" srcId="{222F9E88-F4B5-45FD-90CA-A71AB960894D}" destId="{B5E907FD-D723-4AB4-BC4E-7E74B791FE7E}" srcOrd="0" destOrd="0" presId="urn:microsoft.com/office/officeart/2005/8/layout/orgChart1"/>
    <dgm:cxn modelId="{0DB7161A-A3BC-463D-9399-665F8976084B}" type="presParOf" srcId="{B5E907FD-D723-4AB4-BC4E-7E74B791FE7E}" destId="{79023572-41FF-4E7D-906E-D2289CE215BD}" srcOrd="0" destOrd="0" presId="urn:microsoft.com/office/officeart/2005/8/layout/orgChart1"/>
    <dgm:cxn modelId="{2F232059-E948-4E3D-86A7-B70E52FAB5EA}" type="presParOf" srcId="{79023572-41FF-4E7D-906E-D2289CE215BD}" destId="{888C4DD3-65C8-4355-BC1E-B1A423B8582D}" srcOrd="0" destOrd="0" presId="urn:microsoft.com/office/officeart/2005/8/layout/orgChart1"/>
    <dgm:cxn modelId="{15DD26EB-5A27-4C6A-9985-AF092989155C}" type="presParOf" srcId="{79023572-41FF-4E7D-906E-D2289CE215BD}" destId="{0CEC0D12-0FA8-4853-B769-9DC7CD01F337}" srcOrd="1" destOrd="0" presId="urn:microsoft.com/office/officeart/2005/8/layout/orgChart1"/>
    <dgm:cxn modelId="{AA86D047-0347-4834-946B-061AB6279C0D}" type="presParOf" srcId="{B5E907FD-D723-4AB4-BC4E-7E74B791FE7E}" destId="{EE9ACBAC-469C-4472-89E0-78632E2F8A85}" srcOrd="1" destOrd="0" presId="urn:microsoft.com/office/officeart/2005/8/layout/orgChart1"/>
    <dgm:cxn modelId="{9FCBA1EC-25CB-47F2-BAED-55416F0738FF}" type="presParOf" srcId="{EE9ACBAC-469C-4472-89E0-78632E2F8A85}" destId="{89239629-F1F8-4A52-BDA1-2AE6695F3F1D}" srcOrd="0" destOrd="0" presId="urn:microsoft.com/office/officeart/2005/8/layout/orgChart1"/>
    <dgm:cxn modelId="{47B5114C-7F80-403D-A482-87592BE662CF}" type="presParOf" srcId="{EE9ACBAC-469C-4472-89E0-78632E2F8A85}" destId="{DEDA5B10-E2FB-493C-BD8B-6A339AF379B9}" srcOrd="1" destOrd="0" presId="urn:microsoft.com/office/officeart/2005/8/layout/orgChart1"/>
    <dgm:cxn modelId="{85E7396B-0DBA-42C3-9293-A1AC8C4D044B}" type="presParOf" srcId="{DEDA5B10-E2FB-493C-BD8B-6A339AF379B9}" destId="{56A4A139-6123-4C79-B04F-02EFE456D52D}" srcOrd="0" destOrd="0" presId="urn:microsoft.com/office/officeart/2005/8/layout/orgChart1"/>
    <dgm:cxn modelId="{B2D69BB2-9353-42F8-A53A-13A438204388}" type="presParOf" srcId="{56A4A139-6123-4C79-B04F-02EFE456D52D}" destId="{668CEB47-D504-4BA3-8378-9CBCB9668533}" srcOrd="0" destOrd="0" presId="urn:microsoft.com/office/officeart/2005/8/layout/orgChart1"/>
    <dgm:cxn modelId="{27CD4E41-07FA-4A02-9F3D-6015C69B610F}" type="presParOf" srcId="{56A4A139-6123-4C79-B04F-02EFE456D52D}" destId="{99F1B3FE-7A6C-43A3-825A-A9D98DB9D798}" srcOrd="1" destOrd="0" presId="urn:microsoft.com/office/officeart/2005/8/layout/orgChart1"/>
    <dgm:cxn modelId="{336D3C8A-A2FA-463F-95A5-2248D5738678}" type="presParOf" srcId="{DEDA5B10-E2FB-493C-BD8B-6A339AF379B9}" destId="{566B3287-C9EE-4B73-9F01-6D58E4D2D232}" srcOrd="1" destOrd="0" presId="urn:microsoft.com/office/officeart/2005/8/layout/orgChart1"/>
    <dgm:cxn modelId="{CBE56D3D-8A14-49BB-939A-3BA329C8BA24}" type="presParOf" srcId="{DEDA5B10-E2FB-493C-BD8B-6A339AF379B9}" destId="{C8AC50A6-6BB1-4EA7-916F-562848FB54F8}" srcOrd="2" destOrd="0" presId="urn:microsoft.com/office/officeart/2005/8/layout/orgChart1"/>
    <dgm:cxn modelId="{9F20C791-B41A-498D-8152-0B5A8331EA3C}" type="presParOf" srcId="{EE9ACBAC-469C-4472-89E0-78632E2F8A85}" destId="{D19F9C9C-55B1-4885-A6E6-F172C18D1B5A}" srcOrd="2" destOrd="0" presId="urn:microsoft.com/office/officeart/2005/8/layout/orgChart1"/>
    <dgm:cxn modelId="{D5072D3F-AFEA-4C3E-8B66-8CC45FCA23F0}" type="presParOf" srcId="{EE9ACBAC-469C-4472-89E0-78632E2F8A85}" destId="{C480E2AE-AEA8-4C07-8526-2F85257AEC4A}" srcOrd="3" destOrd="0" presId="urn:microsoft.com/office/officeart/2005/8/layout/orgChart1"/>
    <dgm:cxn modelId="{F470D82A-46C4-4ADD-A4CD-8131B4C8934F}" type="presParOf" srcId="{C480E2AE-AEA8-4C07-8526-2F85257AEC4A}" destId="{1C6F8758-5C73-4E60-AD84-669BF453D29E}" srcOrd="0" destOrd="0" presId="urn:microsoft.com/office/officeart/2005/8/layout/orgChart1"/>
    <dgm:cxn modelId="{76ABCAE2-6CBE-48E1-93F0-5BA2AD3863F8}" type="presParOf" srcId="{1C6F8758-5C73-4E60-AD84-669BF453D29E}" destId="{88565182-9888-4F2D-A682-0E799E555262}" srcOrd="0" destOrd="0" presId="urn:microsoft.com/office/officeart/2005/8/layout/orgChart1"/>
    <dgm:cxn modelId="{45B09E9F-F2A8-4985-9DBF-0E48DD465EEC}" type="presParOf" srcId="{1C6F8758-5C73-4E60-AD84-669BF453D29E}" destId="{477CF0CD-2398-4B5F-8771-E2EA130FED2A}" srcOrd="1" destOrd="0" presId="urn:microsoft.com/office/officeart/2005/8/layout/orgChart1"/>
    <dgm:cxn modelId="{AE11511B-2667-4076-B525-E22ECE38B33E}" type="presParOf" srcId="{C480E2AE-AEA8-4C07-8526-2F85257AEC4A}" destId="{92426F16-49AA-43BA-932A-09A785302AB6}" srcOrd="1" destOrd="0" presId="urn:microsoft.com/office/officeart/2005/8/layout/orgChart1"/>
    <dgm:cxn modelId="{746C8F64-5793-42FA-89DC-B6D276A6AE6B}" type="presParOf" srcId="{C480E2AE-AEA8-4C07-8526-2F85257AEC4A}" destId="{7C5301B0-B406-47B5-AF69-7E8F12F8F5D5}" srcOrd="2" destOrd="0" presId="urn:microsoft.com/office/officeart/2005/8/layout/orgChart1"/>
    <dgm:cxn modelId="{038C0B9D-F925-4129-BE99-C7DE599042CA}" type="presParOf" srcId="{EE9ACBAC-469C-4472-89E0-78632E2F8A85}" destId="{F74C2BD1-DA18-45D4-8338-33B32BD98F81}" srcOrd="4" destOrd="0" presId="urn:microsoft.com/office/officeart/2005/8/layout/orgChart1"/>
    <dgm:cxn modelId="{E81FFDD6-C881-43FB-8AA3-602D6A363EC9}" type="presParOf" srcId="{EE9ACBAC-469C-4472-89E0-78632E2F8A85}" destId="{1192CF0B-D43B-419B-BD95-AE457C8B2EB2}" srcOrd="5" destOrd="0" presId="urn:microsoft.com/office/officeart/2005/8/layout/orgChart1"/>
    <dgm:cxn modelId="{FC2CEC7E-9824-4877-A935-6C80C1F79C55}" type="presParOf" srcId="{1192CF0B-D43B-419B-BD95-AE457C8B2EB2}" destId="{6DA4A4AC-1BE5-4F0F-9D1D-205D399D31C1}" srcOrd="0" destOrd="0" presId="urn:microsoft.com/office/officeart/2005/8/layout/orgChart1"/>
    <dgm:cxn modelId="{CDBE05A5-732A-4257-A445-F9684F6C875F}" type="presParOf" srcId="{6DA4A4AC-1BE5-4F0F-9D1D-205D399D31C1}" destId="{C9000974-67B2-45B3-BD12-7CE3CD3CBA04}" srcOrd="0" destOrd="0" presId="urn:microsoft.com/office/officeart/2005/8/layout/orgChart1"/>
    <dgm:cxn modelId="{948FD092-8D08-47D8-A0F6-E8D178451088}" type="presParOf" srcId="{6DA4A4AC-1BE5-4F0F-9D1D-205D399D31C1}" destId="{2CF4388D-B5DE-4851-A691-E830509C50E1}" srcOrd="1" destOrd="0" presId="urn:microsoft.com/office/officeart/2005/8/layout/orgChart1"/>
    <dgm:cxn modelId="{879B5E2F-8C22-4152-A563-380F908C23C3}" type="presParOf" srcId="{1192CF0B-D43B-419B-BD95-AE457C8B2EB2}" destId="{5D0C7E32-8F6B-430A-BD94-6F0B08D21542}" srcOrd="1" destOrd="0" presId="urn:microsoft.com/office/officeart/2005/8/layout/orgChart1"/>
    <dgm:cxn modelId="{9E1234EA-0B27-4291-950B-F854A10B0BC0}" type="presParOf" srcId="{1192CF0B-D43B-419B-BD95-AE457C8B2EB2}" destId="{30EA635B-69FA-484B-A9F5-C7A78BFD20A7}" srcOrd="2" destOrd="0" presId="urn:microsoft.com/office/officeart/2005/8/layout/orgChart1"/>
    <dgm:cxn modelId="{E7454487-660D-4A71-98D6-0BDB5EA2550A}" type="presParOf" srcId="{B5E907FD-D723-4AB4-BC4E-7E74B791FE7E}" destId="{23E011BC-E572-415E-89C7-4E8D39AA6BB8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C46F87-49BB-44C3-820A-491969A7AFD3}" type="doc">
      <dgm:prSet loTypeId="urn:microsoft.com/office/officeart/2005/8/layout/orgChart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597AE4-0538-44F4-B65B-8583A02E90B2}">
      <dgm:prSet phldrT="[Текст]"/>
      <dgm:spPr/>
      <dgm:t>
        <a:bodyPr/>
        <a:lstStyle/>
        <a:p>
          <a:pPr algn="ctr"/>
          <a:r>
            <a:rPr lang="ru-RU" dirty="0" smtClean="0"/>
            <a:t>2 </a:t>
          </a:r>
          <a:r>
            <a:rPr lang="ru-RU" dirty="0" err="1" smtClean="0"/>
            <a:t>й</a:t>
          </a:r>
          <a:r>
            <a:rPr lang="ru-RU" dirty="0" smtClean="0"/>
            <a:t> признак</a:t>
          </a:r>
          <a:endParaRPr lang="ru-RU" dirty="0"/>
        </a:p>
      </dgm:t>
    </dgm:pt>
    <dgm:pt modelId="{E183EB95-DE87-424F-A1BC-264805686590}" type="parTrans" cxnId="{011A88B0-3E3F-4138-920E-B661A7A43207}">
      <dgm:prSet/>
      <dgm:spPr/>
      <dgm:t>
        <a:bodyPr/>
        <a:lstStyle/>
        <a:p>
          <a:pPr algn="ctr"/>
          <a:endParaRPr lang="ru-RU"/>
        </a:p>
      </dgm:t>
    </dgm:pt>
    <dgm:pt modelId="{677B06B6-B5B5-4044-90B6-F9BCC621D084}" type="sibTrans" cxnId="{011A88B0-3E3F-4138-920E-B661A7A43207}">
      <dgm:prSet/>
      <dgm:spPr/>
      <dgm:t>
        <a:bodyPr/>
        <a:lstStyle/>
        <a:p>
          <a:pPr algn="ctr"/>
          <a:endParaRPr lang="ru-RU"/>
        </a:p>
      </dgm:t>
    </dgm:pt>
    <dgm:pt modelId="{D7A458F6-39E9-4DE4-9B56-2F575FD0AE26}">
      <dgm:prSet phldrT="[Текст]"/>
      <dgm:spPr/>
      <dgm:t>
        <a:bodyPr/>
        <a:lstStyle/>
        <a:p>
          <a:pPr algn="ctr"/>
          <a:r>
            <a:rPr lang="ru-RU" dirty="0" smtClean="0"/>
            <a:t>угол</a:t>
          </a:r>
          <a:endParaRPr lang="ru-RU" dirty="0"/>
        </a:p>
      </dgm:t>
    </dgm:pt>
    <dgm:pt modelId="{8FF5C985-B2AC-4A1B-AA30-DE93D76EFF17}" type="parTrans" cxnId="{7873F655-49DD-4F4F-8237-73E76864FC7D}">
      <dgm:prSet/>
      <dgm:spPr/>
      <dgm:t>
        <a:bodyPr/>
        <a:lstStyle/>
        <a:p>
          <a:pPr algn="ctr"/>
          <a:endParaRPr lang="ru-RU"/>
        </a:p>
      </dgm:t>
    </dgm:pt>
    <dgm:pt modelId="{323B1222-D78B-40C1-AD09-AB7C3CE1C4A1}" type="sibTrans" cxnId="{7873F655-49DD-4F4F-8237-73E76864FC7D}">
      <dgm:prSet/>
      <dgm:spPr/>
      <dgm:t>
        <a:bodyPr/>
        <a:lstStyle/>
        <a:p>
          <a:pPr algn="ctr"/>
          <a:endParaRPr lang="ru-RU"/>
        </a:p>
      </dgm:t>
    </dgm:pt>
    <dgm:pt modelId="{07A949E5-BE3F-4BE3-9940-0671105F161F}">
      <dgm:prSet phldrT="[Текст]"/>
      <dgm:spPr/>
      <dgm:t>
        <a:bodyPr/>
        <a:lstStyle/>
        <a:p>
          <a:pPr algn="ctr"/>
          <a:r>
            <a:rPr lang="ru-RU" dirty="0" smtClean="0"/>
            <a:t>сторона</a:t>
          </a:r>
          <a:endParaRPr lang="ru-RU" dirty="0"/>
        </a:p>
      </dgm:t>
    </dgm:pt>
    <dgm:pt modelId="{0C4E506E-C8EC-474E-B486-1434FA96C5E0}" type="parTrans" cxnId="{91A24580-0B3E-4641-BE81-6E8927B6A882}">
      <dgm:prSet/>
      <dgm:spPr/>
      <dgm:t>
        <a:bodyPr/>
        <a:lstStyle/>
        <a:p>
          <a:pPr algn="ctr"/>
          <a:endParaRPr lang="ru-RU"/>
        </a:p>
      </dgm:t>
    </dgm:pt>
    <dgm:pt modelId="{BB800384-E7D9-4A91-A0D1-68F364AC01EC}" type="sibTrans" cxnId="{91A24580-0B3E-4641-BE81-6E8927B6A882}">
      <dgm:prSet/>
      <dgm:spPr/>
      <dgm:t>
        <a:bodyPr/>
        <a:lstStyle/>
        <a:p>
          <a:pPr algn="ctr"/>
          <a:endParaRPr lang="ru-RU"/>
        </a:p>
      </dgm:t>
    </dgm:pt>
    <dgm:pt modelId="{3FD3F0F6-5167-42AA-8C48-2207BE48FFD2}">
      <dgm:prSet phldrT="[Текст]"/>
      <dgm:spPr/>
      <dgm:t>
        <a:bodyPr/>
        <a:lstStyle/>
        <a:p>
          <a:pPr algn="ctr"/>
          <a:r>
            <a:rPr lang="ru-RU" dirty="0" smtClean="0"/>
            <a:t>угол</a:t>
          </a:r>
          <a:endParaRPr lang="ru-RU" dirty="0"/>
        </a:p>
      </dgm:t>
    </dgm:pt>
    <dgm:pt modelId="{9D18234B-D850-45F8-B89A-7624DFEA2B0E}" type="parTrans" cxnId="{6DCC32C0-A28B-4074-8C98-7E107BE7FDE3}">
      <dgm:prSet/>
      <dgm:spPr/>
      <dgm:t>
        <a:bodyPr/>
        <a:lstStyle/>
        <a:p>
          <a:pPr algn="ctr"/>
          <a:endParaRPr lang="ru-RU"/>
        </a:p>
      </dgm:t>
    </dgm:pt>
    <dgm:pt modelId="{D4A9C317-E7AA-49F0-B28E-061750BA29F5}" type="sibTrans" cxnId="{6DCC32C0-A28B-4074-8C98-7E107BE7FDE3}">
      <dgm:prSet/>
      <dgm:spPr/>
      <dgm:t>
        <a:bodyPr/>
        <a:lstStyle/>
        <a:p>
          <a:pPr algn="ctr"/>
          <a:endParaRPr lang="ru-RU"/>
        </a:p>
      </dgm:t>
    </dgm:pt>
    <dgm:pt modelId="{222F9E88-F4B5-45FD-90CA-A71AB960894D}" type="pres">
      <dgm:prSet presAssocID="{C3C46F87-49BB-44C3-820A-491969A7AF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E907FD-D723-4AB4-BC4E-7E74B791FE7E}" type="pres">
      <dgm:prSet presAssocID="{8A597AE4-0538-44F4-B65B-8583A02E90B2}" presName="hierRoot1" presStyleCnt="0">
        <dgm:presLayoutVars>
          <dgm:hierBranch val="init"/>
        </dgm:presLayoutVars>
      </dgm:prSet>
      <dgm:spPr/>
    </dgm:pt>
    <dgm:pt modelId="{79023572-41FF-4E7D-906E-D2289CE215BD}" type="pres">
      <dgm:prSet presAssocID="{8A597AE4-0538-44F4-B65B-8583A02E90B2}" presName="rootComposite1" presStyleCnt="0"/>
      <dgm:spPr/>
    </dgm:pt>
    <dgm:pt modelId="{888C4DD3-65C8-4355-BC1E-B1A423B8582D}" type="pres">
      <dgm:prSet presAssocID="{8A597AE4-0538-44F4-B65B-8583A02E90B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EC0D12-0FA8-4853-B769-9DC7CD01F337}" type="pres">
      <dgm:prSet presAssocID="{8A597AE4-0538-44F4-B65B-8583A02E90B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9ACBAC-469C-4472-89E0-78632E2F8A85}" type="pres">
      <dgm:prSet presAssocID="{8A597AE4-0538-44F4-B65B-8583A02E90B2}" presName="hierChild2" presStyleCnt="0"/>
      <dgm:spPr/>
    </dgm:pt>
    <dgm:pt modelId="{89239629-F1F8-4A52-BDA1-2AE6695F3F1D}" type="pres">
      <dgm:prSet presAssocID="{8FF5C985-B2AC-4A1B-AA30-DE93D76EFF1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EDA5B10-E2FB-493C-BD8B-6A339AF379B9}" type="pres">
      <dgm:prSet presAssocID="{D7A458F6-39E9-4DE4-9B56-2F575FD0AE26}" presName="hierRoot2" presStyleCnt="0">
        <dgm:presLayoutVars>
          <dgm:hierBranch val="init"/>
        </dgm:presLayoutVars>
      </dgm:prSet>
      <dgm:spPr/>
    </dgm:pt>
    <dgm:pt modelId="{56A4A139-6123-4C79-B04F-02EFE456D52D}" type="pres">
      <dgm:prSet presAssocID="{D7A458F6-39E9-4DE4-9B56-2F575FD0AE26}" presName="rootComposite" presStyleCnt="0"/>
      <dgm:spPr/>
    </dgm:pt>
    <dgm:pt modelId="{668CEB47-D504-4BA3-8378-9CBCB9668533}" type="pres">
      <dgm:prSet presAssocID="{D7A458F6-39E9-4DE4-9B56-2F575FD0AE2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F1B3FE-7A6C-43A3-825A-A9D98DB9D798}" type="pres">
      <dgm:prSet presAssocID="{D7A458F6-39E9-4DE4-9B56-2F575FD0AE26}" presName="rootConnector" presStyleLbl="node2" presStyleIdx="0" presStyleCnt="3"/>
      <dgm:spPr/>
      <dgm:t>
        <a:bodyPr/>
        <a:lstStyle/>
        <a:p>
          <a:endParaRPr lang="ru-RU"/>
        </a:p>
      </dgm:t>
    </dgm:pt>
    <dgm:pt modelId="{566B3287-C9EE-4B73-9F01-6D58E4D2D232}" type="pres">
      <dgm:prSet presAssocID="{D7A458F6-39E9-4DE4-9B56-2F575FD0AE26}" presName="hierChild4" presStyleCnt="0"/>
      <dgm:spPr/>
    </dgm:pt>
    <dgm:pt modelId="{C8AC50A6-6BB1-4EA7-916F-562848FB54F8}" type="pres">
      <dgm:prSet presAssocID="{D7A458F6-39E9-4DE4-9B56-2F575FD0AE26}" presName="hierChild5" presStyleCnt="0"/>
      <dgm:spPr/>
    </dgm:pt>
    <dgm:pt modelId="{D19F9C9C-55B1-4885-A6E6-F172C18D1B5A}" type="pres">
      <dgm:prSet presAssocID="{0C4E506E-C8EC-474E-B486-1434FA96C5E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480E2AE-AEA8-4C07-8526-2F85257AEC4A}" type="pres">
      <dgm:prSet presAssocID="{07A949E5-BE3F-4BE3-9940-0671105F161F}" presName="hierRoot2" presStyleCnt="0">
        <dgm:presLayoutVars>
          <dgm:hierBranch val="init"/>
        </dgm:presLayoutVars>
      </dgm:prSet>
      <dgm:spPr/>
    </dgm:pt>
    <dgm:pt modelId="{1C6F8758-5C73-4E60-AD84-669BF453D29E}" type="pres">
      <dgm:prSet presAssocID="{07A949E5-BE3F-4BE3-9940-0671105F161F}" presName="rootComposite" presStyleCnt="0"/>
      <dgm:spPr/>
    </dgm:pt>
    <dgm:pt modelId="{88565182-9888-4F2D-A682-0E799E555262}" type="pres">
      <dgm:prSet presAssocID="{07A949E5-BE3F-4BE3-9940-0671105F161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7CF0CD-2398-4B5F-8771-E2EA130FED2A}" type="pres">
      <dgm:prSet presAssocID="{07A949E5-BE3F-4BE3-9940-0671105F161F}" presName="rootConnector" presStyleLbl="node2" presStyleIdx="1" presStyleCnt="3"/>
      <dgm:spPr/>
      <dgm:t>
        <a:bodyPr/>
        <a:lstStyle/>
        <a:p>
          <a:endParaRPr lang="ru-RU"/>
        </a:p>
      </dgm:t>
    </dgm:pt>
    <dgm:pt modelId="{92426F16-49AA-43BA-932A-09A785302AB6}" type="pres">
      <dgm:prSet presAssocID="{07A949E5-BE3F-4BE3-9940-0671105F161F}" presName="hierChild4" presStyleCnt="0"/>
      <dgm:spPr/>
    </dgm:pt>
    <dgm:pt modelId="{7C5301B0-B406-47B5-AF69-7E8F12F8F5D5}" type="pres">
      <dgm:prSet presAssocID="{07A949E5-BE3F-4BE3-9940-0671105F161F}" presName="hierChild5" presStyleCnt="0"/>
      <dgm:spPr/>
    </dgm:pt>
    <dgm:pt modelId="{F74C2BD1-DA18-45D4-8338-33B32BD98F81}" type="pres">
      <dgm:prSet presAssocID="{9D18234B-D850-45F8-B89A-7624DFEA2B0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192CF0B-D43B-419B-BD95-AE457C8B2EB2}" type="pres">
      <dgm:prSet presAssocID="{3FD3F0F6-5167-42AA-8C48-2207BE48FFD2}" presName="hierRoot2" presStyleCnt="0">
        <dgm:presLayoutVars>
          <dgm:hierBranch val="init"/>
        </dgm:presLayoutVars>
      </dgm:prSet>
      <dgm:spPr/>
    </dgm:pt>
    <dgm:pt modelId="{6DA4A4AC-1BE5-4F0F-9D1D-205D399D31C1}" type="pres">
      <dgm:prSet presAssocID="{3FD3F0F6-5167-42AA-8C48-2207BE48FFD2}" presName="rootComposite" presStyleCnt="0"/>
      <dgm:spPr/>
    </dgm:pt>
    <dgm:pt modelId="{C9000974-67B2-45B3-BD12-7CE3CD3CBA04}" type="pres">
      <dgm:prSet presAssocID="{3FD3F0F6-5167-42AA-8C48-2207BE48FFD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F4388D-B5DE-4851-A691-E830509C50E1}" type="pres">
      <dgm:prSet presAssocID="{3FD3F0F6-5167-42AA-8C48-2207BE48FFD2}" presName="rootConnector" presStyleLbl="node2" presStyleIdx="2" presStyleCnt="3"/>
      <dgm:spPr/>
      <dgm:t>
        <a:bodyPr/>
        <a:lstStyle/>
        <a:p>
          <a:endParaRPr lang="ru-RU"/>
        </a:p>
      </dgm:t>
    </dgm:pt>
    <dgm:pt modelId="{5D0C7E32-8F6B-430A-BD94-6F0B08D21542}" type="pres">
      <dgm:prSet presAssocID="{3FD3F0F6-5167-42AA-8C48-2207BE48FFD2}" presName="hierChild4" presStyleCnt="0"/>
      <dgm:spPr/>
    </dgm:pt>
    <dgm:pt modelId="{30EA635B-69FA-484B-A9F5-C7A78BFD20A7}" type="pres">
      <dgm:prSet presAssocID="{3FD3F0F6-5167-42AA-8C48-2207BE48FFD2}" presName="hierChild5" presStyleCnt="0"/>
      <dgm:spPr/>
    </dgm:pt>
    <dgm:pt modelId="{23E011BC-E572-415E-89C7-4E8D39AA6BB8}" type="pres">
      <dgm:prSet presAssocID="{8A597AE4-0538-44F4-B65B-8583A02E90B2}" presName="hierChild3" presStyleCnt="0"/>
      <dgm:spPr/>
    </dgm:pt>
  </dgm:ptLst>
  <dgm:cxnLst>
    <dgm:cxn modelId="{8615DC4D-3EBE-4D0C-BB71-2491F6A94103}" type="presOf" srcId="{3FD3F0F6-5167-42AA-8C48-2207BE48FFD2}" destId="{2CF4388D-B5DE-4851-A691-E830509C50E1}" srcOrd="1" destOrd="0" presId="urn:microsoft.com/office/officeart/2005/8/layout/orgChart1"/>
    <dgm:cxn modelId="{14BD4990-8311-4658-AE86-DDC63B3437E0}" type="presOf" srcId="{8A597AE4-0538-44F4-B65B-8583A02E90B2}" destId="{888C4DD3-65C8-4355-BC1E-B1A423B8582D}" srcOrd="0" destOrd="0" presId="urn:microsoft.com/office/officeart/2005/8/layout/orgChart1"/>
    <dgm:cxn modelId="{58C603FC-6396-4B01-B7F2-00CB3D8D637E}" type="presOf" srcId="{C3C46F87-49BB-44C3-820A-491969A7AFD3}" destId="{222F9E88-F4B5-45FD-90CA-A71AB960894D}" srcOrd="0" destOrd="0" presId="urn:microsoft.com/office/officeart/2005/8/layout/orgChart1"/>
    <dgm:cxn modelId="{0487DC6E-A4FA-49C0-B078-71F1F62EE444}" type="presOf" srcId="{D7A458F6-39E9-4DE4-9B56-2F575FD0AE26}" destId="{99F1B3FE-7A6C-43A3-825A-A9D98DB9D798}" srcOrd="1" destOrd="0" presId="urn:microsoft.com/office/officeart/2005/8/layout/orgChart1"/>
    <dgm:cxn modelId="{011A88B0-3E3F-4138-920E-B661A7A43207}" srcId="{C3C46F87-49BB-44C3-820A-491969A7AFD3}" destId="{8A597AE4-0538-44F4-B65B-8583A02E90B2}" srcOrd="0" destOrd="0" parTransId="{E183EB95-DE87-424F-A1BC-264805686590}" sibTransId="{677B06B6-B5B5-4044-90B6-F9BCC621D084}"/>
    <dgm:cxn modelId="{7873F655-49DD-4F4F-8237-73E76864FC7D}" srcId="{8A597AE4-0538-44F4-B65B-8583A02E90B2}" destId="{D7A458F6-39E9-4DE4-9B56-2F575FD0AE26}" srcOrd="0" destOrd="0" parTransId="{8FF5C985-B2AC-4A1B-AA30-DE93D76EFF17}" sibTransId="{323B1222-D78B-40C1-AD09-AB7C3CE1C4A1}"/>
    <dgm:cxn modelId="{2961D1F0-C649-4ECC-9E3D-4A08F3CF1765}" type="presOf" srcId="{3FD3F0F6-5167-42AA-8C48-2207BE48FFD2}" destId="{C9000974-67B2-45B3-BD12-7CE3CD3CBA04}" srcOrd="0" destOrd="0" presId="urn:microsoft.com/office/officeart/2005/8/layout/orgChart1"/>
    <dgm:cxn modelId="{8B80FD5F-29CD-4C7B-8AA9-D3E89636B1D8}" type="presOf" srcId="{8A597AE4-0538-44F4-B65B-8583A02E90B2}" destId="{0CEC0D12-0FA8-4853-B769-9DC7CD01F337}" srcOrd="1" destOrd="0" presId="urn:microsoft.com/office/officeart/2005/8/layout/orgChart1"/>
    <dgm:cxn modelId="{F2E758FD-B4BB-4838-8E8F-433ED20E7608}" type="presOf" srcId="{0C4E506E-C8EC-474E-B486-1434FA96C5E0}" destId="{D19F9C9C-55B1-4885-A6E6-F172C18D1B5A}" srcOrd="0" destOrd="0" presId="urn:microsoft.com/office/officeart/2005/8/layout/orgChart1"/>
    <dgm:cxn modelId="{9335C9C7-4CB6-44D5-ADD4-CF6F74EBE817}" type="presOf" srcId="{9D18234B-D850-45F8-B89A-7624DFEA2B0E}" destId="{F74C2BD1-DA18-45D4-8338-33B32BD98F81}" srcOrd="0" destOrd="0" presId="urn:microsoft.com/office/officeart/2005/8/layout/orgChart1"/>
    <dgm:cxn modelId="{BDD9491D-7356-48CE-B543-8AA85AFE4470}" type="presOf" srcId="{8FF5C985-B2AC-4A1B-AA30-DE93D76EFF17}" destId="{89239629-F1F8-4A52-BDA1-2AE6695F3F1D}" srcOrd="0" destOrd="0" presId="urn:microsoft.com/office/officeart/2005/8/layout/orgChart1"/>
    <dgm:cxn modelId="{9E2C6E99-7B48-4BA3-8156-B1E65425F8CB}" type="presOf" srcId="{D7A458F6-39E9-4DE4-9B56-2F575FD0AE26}" destId="{668CEB47-D504-4BA3-8378-9CBCB9668533}" srcOrd="0" destOrd="0" presId="urn:microsoft.com/office/officeart/2005/8/layout/orgChart1"/>
    <dgm:cxn modelId="{C7978D5B-AF62-4592-AC63-3B5656E66D36}" type="presOf" srcId="{07A949E5-BE3F-4BE3-9940-0671105F161F}" destId="{88565182-9888-4F2D-A682-0E799E555262}" srcOrd="0" destOrd="0" presId="urn:microsoft.com/office/officeart/2005/8/layout/orgChart1"/>
    <dgm:cxn modelId="{91A24580-0B3E-4641-BE81-6E8927B6A882}" srcId="{8A597AE4-0538-44F4-B65B-8583A02E90B2}" destId="{07A949E5-BE3F-4BE3-9940-0671105F161F}" srcOrd="1" destOrd="0" parTransId="{0C4E506E-C8EC-474E-B486-1434FA96C5E0}" sibTransId="{BB800384-E7D9-4A91-A0D1-68F364AC01EC}"/>
    <dgm:cxn modelId="{C2602A20-13D4-4DAC-892B-17EC858F3D7E}" type="presOf" srcId="{07A949E5-BE3F-4BE3-9940-0671105F161F}" destId="{477CF0CD-2398-4B5F-8771-E2EA130FED2A}" srcOrd="1" destOrd="0" presId="urn:microsoft.com/office/officeart/2005/8/layout/orgChart1"/>
    <dgm:cxn modelId="{6DCC32C0-A28B-4074-8C98-7E107BE7FDE3}" srcId="{8A597AE4-0538-44F4-B65B-8583A02E90B2}" destId="{3FD3F0F6-5167-42AA-8C48-2207BE48FFD2}" srcOrd="2" destOrd="0" parTransId="{9D18234B-D850-45F8-B89A-7624DFEA2B0E}" sibTransId="{D4A9C317-E7AA-49F0-B28E-061750BA29F5}"/>
    <dgm:cxn modelId="{979540C2-2018-4D3D-A3BF-AB7EE8D68A37}" type="presParOf" srcId="{222F9E88-F4B5-45FD-90CA-A71AB960894D}" destId="{B5E907FD-D723-4AB4-BC4E-7E74B791FE7E}" srcOrd="0" destOrd="0" presId="urn:microsoft.com/office/officeart/2005/8/layout/orgChart1"/>
    <dgm:cxn modelId="{196A5C88-D5B9-46D0-940D-FB8C8E417334}" type="presParOf" srcId="{B5E907FD-D723-4AB4-BC4E-7E74B791FE7E}" destId="{79023572-41FF-4E7D-906E-D2289CE215BD}" srcOrd="0" destOrd="0" presId="urn:microsoft.com/office/officeart/2005/8/layout/orgChart1"/>
    <dgm:cxn modelId="{A96B3635-8592-43C7-81A7-7A935742E326}" type="presParOf" srcId="{79023572-41FF-4E7D-906E-D2289CE215BD}" destId="{888C4DD3-65C8-4355-BC1E-B1A423B8582D}" srcOrd="0" destOrd="0" presId="urn:microsoft.com/office/officeart/2005/8/layout/orgChart1"/>
    <dgm:cxn modelId="{DDA5F34A-A0E7-4925-A215-5AD35949C557}" type="presParOf" srcId="{79023572-41FF-4E7D-906E-D2289CE215BD}" destId="{0CEC0D12-0FA8-4853-B769-9DC7CD01F337}" srcOrd="1" destOrd="0" presId="urn:microsoft.com/office/officeart/2005/8/layout/orgChart1"/>
    <dgm:cxn modelId="{E0E97DAF-1184-4CF8-A88C-8644D7509609}" type="presParOf" srcId="{B5E907FD-D723-4AB4-BC4E-7E74B791FE7E}" destId="{EE9ACBAC-469C-4472-89E0-78632E2F8A85}" srcOrd="1" destOrd="0" presId="urn:microsoft.com/office/officeart/2005/8/layout/orgChart1"/>
    <dgm:cxn modelId="{84FC902F-F4CF-49BE-A81F-6A06D94A2EE5}" type="presParOf" srcId="{EE9ACBAC-469C-4472-89E0-78632E2F8A85}" destId="{89239629-F1F8-4A52-BDA1-2AE6695F3F1D}" srcOrd="0" destOrd="0" presId="urn:microsoft.com/office/officeart/2005/8/layout/orgChart1"/>
    <dgm:cxn modelId="{9C085E62-F000-4395-A0E6-DAA743F35D39}" type="presParOf" srcId="{EE9ACBAC-469C-4472-89E0-78632E2F8A85}" destId="{DEDA5B10-E2FB-493C-BD8B-6A339AF379B9}" srcOrd="1" destOrd="0" presId="urn:microsoft.com/office/officeart/2005/8/layout/orgChart1"/>
    <dgm:cxn modelId="{5E3AFE8E-7458-4FBA-91E8-831056F0B8D8}" type="presParOf" srcId="{DEDA5B10-E2FB-493C-BD8B-6A339AF379B9}" destId="{56A4A139-6123-4C79-B04F-02EFE456D52D}" srcOrd="0" destOrd="0" presId="urn:microsoft.com/office/officeart/2005/8/layout/orgChart1"/>
    <dgm:cxn modelId="{096195BB-5A7D-4406-A2A3-6B4D6B746555}" type="presParOf" srcId="{56A4A139-6123-4C79-B04F-02EFE456D52D}" destId="{668CEB47-D504-4BA3-8378-9CBCB9668533}" srcOrd="0" destOrd="0" presId="urn:microsoft.com/office/officeart/2005/8/layout/orgChart1"/>
    <dgm:cxn modelId="{A3AA454C-935D-4480-BE3E-507768829AAE}" type="presParOf" srcId="{56A4A139-6123-4C79-B04F-02EFE456D52D}" destId="{99F1B3FE-7A6C-43A3-825A-A9D98DB9D798}" srcOrd="1" destOrd="0" presId="urn:microsoft.com/office/officeart/2005/8/layout/orgChart1"/>
    <dgm:cxn modelId="{D46EF8D8-BD7D-481A-91D3-5F9BBD574E4B}" type="presParOf" srcId="{DEDA5B10-E2FB-493C-BD8B-6A339AF379B9}" destId="{566B3287-C9EE-4B73-9F01-6D58E4D2D232}" srcOrd="1" destOrd="0" presId="urn:microsoft.com/office/officeart/2005/8/layout/orgChart1"/>
    <dgm:cxn modelId="{B3E851F3-DA05-4A33-9536-BCCCF2A6B10B}" type="presParOf" srcId="{DEDA5B10-E2FB-493C-BD8B-6A339AF379B9}" destId="{C8AC50A6-6BB1-4EA7-916F-562848FB54F8}" srcOrd="2" destOrd="0" presId="urn:microsoft.com/office/officeart/2005/8/layout/orgChart1"/>
    <dgm:cxn modelId="{F99D581A-B3E9-462B-B90B-BB3F69E1ECED}" type="presParOf" srcId="{EE9ACBAC-469C-4472-89E0-78632E2F8A85}" destId="{D19F9C9C-55B1-4885-A6E6-F172C18D1B5A}" srcOrd="2" destOrd="0" presId="urn:microsoft.com/office/officeart/2005/8/layout/orgChart1"/>
    <dgm:cxn modelId="{7364FC16-8DB1-4A1C-A700-842C19BA5629}" type="presParOf" srcId="{EE9ACBAC-469C-4472-89E0-78632E2F8A85}" destId="{C480E2AE-AEA8-4C07-8526-2F85257AEC4A}" srcOrd="3" destOrd="0" presId="urn:microsoft.com/office/officeart/2005/8/layout/orgChart1"/>
    <dgm:cxn modelId="{079763DD-C3A8-4BA1-80B8-5648A1191B69}" type="presParOf" srcId="{C480E2AE-AEA8-4C07-8526-2F85257AEC4A}" destId="{1C6F8758-5C73-4E60-AD84-669BF453D29E}" srcOrd="0" destOrd="0" presId="urn:microsoft.com/office/officeart/2005/8/layout/orgChart1"/>
    <dgm:cxn modelId="{3EFE0312-0039-4F33-BDE0-4AE3F5ACCE5E}" type="presParOf" srcId="{1C6F8758-5C73-4E60-AD84-669BF453D29E}" destId="{88565182-9888-4F2D-A682-0E799E555262}" srcOrd="0" destOrd="0" presId="urn:microsoft.com/office/officeart/2005/8/layout/orgChart1"/>
    <dgm:cxn modelId="{AE79DB5E-A66F-4CEF-B6D8-E4CC8CC50E27}" type="presParOf" srcId="{1C6F8758-5C73-4E60-AD84-669BF453D29E}" destId="{477CF0CD-2398-4B5F-8771-E2EA130FED2A}" srcOrd="1" destOrd="0" presId="urn:microsoft.com/office/officeart/2005/8/layout/orgChart1"/>
    <dgm:cxn modelId="{C3FFE218-F096-4174-9FE1-B0400E71DD70}" type="presParOf" srcId="{C480E2AE-AEA8-4C07-8526-2F85257AEC4A}" destId="{92426F16-49AA-43BA-932A-09A785302AB6}" srcOrd="1" destOrd="0" presId="urn:microsoft.com/office/officeart/2005/8/layout/orgChart1"/>
    <dgm:cxn modelId="{B0528307-561C-4292-96BD-75F9C0E2AEF6}" type="presParOf" srcId="{C480E2AE-AEA8-4C07-8526-2F85257AEC4A}" destId="{7C5301B0-B406-47B5-AF69-7E8F12F8F5D5}" srcOrd="2" destOrd="0" presId="urn:microsoft.com/office/officeart/2005/8/layout/orgChart1"/>
    <dgm:cxn modelId="{66C1E3EB-D373-4105-925A-5CA6FEE93942}" type="presParOf" srcId="{EE9ACBAC-469C-4472-89E0-78632E2F8A85}" destId="{F74C2BD1-DA18-45D4-8338-33B32BD98F81}" srcOrd="4" destOrd="0" presId="urn:microsoft.com/office/officeart/2005/8/layout/orgChart1"/>
    <dgm:cxn modelId="{3E8B1C2F-6513-40BA-B31D-3DF5C6DFE19B}" type="presParOf" srcId="{EE9ACBAC-469C-4472-89E0-78632E2F8A85}" destId="{1192CF0B-D43B-419B-BD95-AE457C8B2EB2}" srcOrd="5" destOrd="0" presId="urn:microsoft.com/office/officeart/2005/8/layout/orgChart1"/>
    <dgm:cxn modelId="{520C0354-7566-4434-9260-38FFFFF1C864}" type="presParOf" srcId="{1192CF0B-D43B-419B-BD95-AE457C8B2EB2}" destId="{6DA4A4AC-1BE5-4F0F-9D1D-205D399D31C1}" srcOrd="0" destOrd="0" presId="urn:microsoft.com/office/officeart/2005/8/layout/orgChart1"/>
    <dgm:cxn modelId="{87BF5EE5-AA9F-4FCB-9BFF-2DD74E8818CB}" type="presParOf" srcId="{6DA4A4AC-1BE5-4F0F-9D1D-205D399D31C1}" destId="{C9000974-67B2-45B3-BD12-7CE3CD3CBA04}" srcOrd="0" destOrd="0" presId="urn:microsoft.com/office/officeart/2005/8/layout/orgChart1"/>
    <dgm:cxn modelId="{303F3585-9EA5-41F1-9A0B-1C5006A45357}" type="presParOf" srcId="{6DA4A4AC-1BE5-4F0F-9D1D-205D399D31C1}" destId="{2CF4388D-B5DE-4851-A691-E830509C50E1}" srcOrd="1" destOrd="0" presId="urn:microsoft.com/office/officeart/2005/8/layout/orgChart1"/>
    <dgm:cxn modelId="{7027A36D-D83E-4CB4-B609-8769380E1208}" type="presParOf" srcId="{1192CF0B-D43B-419B-BD95-AE457C8B2EB2}" destId="{5D0C7E32-8F6B-430A-BD94-6F0B08D21542}" srcOrd="1" destOrd="0" presId="urn:microsoft.com/office/officeart/2005/8/layout/orgChart1"/>
    <dgm:cxn modelId="{EFF98E1D-FEE9-4AB9-A6D2-88F6134A6C09}" type="presParOf" srcId="{1192CF0B-D43B-419B-BD95-AE457C8B2EB2}" destId="{30EA635B-69FA-484B-A9F5-C7A78BFD20A7}" srcOrd="2" destOrd="0" presId="urn:microsoft.com/office/officeart/2005/8/layout/orgChart1"/>
    <dgm:cxn modelId="{488BF4B9-4DA2-4898-9267-2CC1D190866B}" type="presParOf" srcId="{B5E907FD-D723-4AB4-BC4E-7E74B791FE7E}" destId="{23E011BC-E572-415E-89C7-4E8D39AA6BB8}" srcOrd="2" destOrd="0" presId="urn:microsoft.com/office/officeart/2005/8/layout/orgChar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3C46F87-49BB-44C3-820A-491969A7AFD3}" type="doc">
      <dgm:prSet loTypeId="urn:microsoft.com/office/officeart/2005/8/layout/orgChart1" loCatId="hierarchy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A597AE4-0538-44F4-B65B-8583A02E90B2}">
      <dgm:prSet phldrT="[Текст]"/>
      <dgm:spPr/>
      <dgm:t>
        <a:bodyPr/>
        <a:lstStyle/>
        <a:p>
          <a:pPr algn="ctr"/>
          <a:r>
            <a:rPr lang="ru-RU" dirty="0" smtClean="0"/>
            <a:t>3 </a:t>
          </a:r>
          <a:r>
            <a:rPr lang="ru-RU" dirty="0" err="1" smtClean="0"/>
            <a:t>й</a:t>
          </a:r>
          <a:r>
            <a:rPr lang="ru-RU" dirty="0" smtClean="0"/>
            <a:t> признак</a:t>
          </a:r>
          <a:endParaRPr lang="ru-RU" dirty="0"/>
        </a:p>
      </dgm:t>
    </dgm:pt>
    <dgm:pt modelId="{E183EB95-DE87-424F-A1BC-264805686590}" type="parTrans" cxnId="{011A88B0-3E3F-4138-920E-B661A7A43207}">
      <dgm:prSet/>
      <dgm:spPr/>
      <dgm:t>
        <a:bodyPr/>
        <a:lstStyle/>
        <a:p>
          <a:pPr algn="ctr"/>
          <a:endParaRPr lang="ru-RU"/>
        </a:p>
      </dgm:t>
    </dgm:pt>
    <dgm:pt modelId="{677B06B6-B5B5-4044-90B6-F9BCC621D084}" type="sibTrans" cxnId="{011A88B0-3E3F-4138-920E-B661A7A43207}">
      <dgm:prSet/>
      <dgm:spPr/>
      <dgm:t>
        <a:bodyPr/>
        <a:lstStyle/>
        <a:p>
          <a:pPr algn="ctr"/>
          <a:endParaRPr lang="ru-RU"/>
        </a:p>
      </dgm:t>
    </dgm:pt>
    <dgm:pt modelId="{D7A458F6-39E9-4DE4-9B56-2F575FD0AE26}">
      <dgm:prSet phldrT="[Текст]"/>
      <dgm:spPr/>
      <dgm:t>
        <a:bodyPr/>
        <a:lstStyle/>
        <a:p>
          <a:pPr algn="ctr"/>
          <a:r>
            <a:rPr lang="ru-RU" dirty="0" smtClean="0"/>
            <a:t>сторона</a:t>
          </a:r>
          <a:endParaRPr lang="ru-RU" dirty="0"/>
        </a:p>
      </dgm:t>
    </dgm:pt>
    <dgm:pt modelId="{8FF5C985-B2AC-4A1B-AA30-DE93D76EFF17}" type="parTrans" cxnId="{7873F655-49DD-4F4F-8237-73E76864FC7D}">
      <dgm:prSet/>
      <dgm:spPr/>
      <dgm:t>
        <a:bodyPr/>
        <a:lstStyle/>
        <a:p>
          <a:pPr algn="ctr"/>
          <a:endParaRPr lang="ru-RU"/>
        </a:p>
      </dgm:t>
    </dgm:pt>
    <dgm:pt modelId="{323B1222-D78B-40C1-AD09-AB7C3CE1C4A1}" type="sibTrans" cxnId="{7873F655-49DD-4F4F-8237-73E76864FC7D}">
      <dgm:prSet/>
      <dgm:spPr/>
      <dgm:t>
        <a:bodyPr/>
        <a:lstStyle/>
        <a:p>
          <a:pPr algn="ctr"/>
          <a:endParaRPr lang="ru-RU"/>
        </a:p>
      </dgm:t>
    </dgm:pt>
    <dgm:pt modelId="{07A949E5-BE3F-4BE3-9940-0671105F161F}">
      <dgm:prSet phldrT="[Текст]"/>
      <dgm:spPr/>
      <dgm:t>
        <a:bodyPr/>
        <a:lstStyle/>
        <a:p>
          <a:pPr algn="ctr"/>
          <a:r>
            <a:rPr lang="ru-RU" dirty="0" smtClean="0"/>
            <a:t>сторона</a:t>
          </a:r>
          <a:endParaRPr lang="ru-RU" dirty="0"/>
        </a:p>
      </dgm:t>
    </dgm:pt>
    <dgm:pt modelId="{0C4E506E-C8EC-474E-B486-1434FA96C5E0}" type="parTrans" cxnId="{91A24580-0B3E-4641-BE81-6E8927B6A882}">
      <dgm:prSet/>
      <dgm:spPr/>
      <dgm:t>
        <a:bodyPr/>
        <a:lstStyle/>
        <a:p>
          <a:pPr algn="ctr"/>
          <a:endParaRPr lang="ru-RU"/>
        </a:p>
      </dgm:t>
    </dgm:pt>
    <dgm:pt modelId="{BB800384-E7D9-4A91-A0D1-68F364AC01EC}" type="sibTrans" cxnId="{91A24580-0B3E-4641-BE81-6E8927B6A882}">
      <dgm:prSet/>
      <dgm:spPr/>
      <dgm:t>
        <a:bodyPr/>
        <a:lstStyle/>
        <a:p>
          <a:pPr algn="ctr"/>
          <a:endParaRPr lang="ru-RU"/>
        </a:p>
      </dgm:t>
    </dgm:pt>
    <dgm:pt modelId="{3FD3F0F6-5167-42AA-8C48-2207BE48FFD2}">
      <dgm:prSet phldrT="[Текст]"/>
      <dgm:spPr/>
      <dgm:t>
        <a:bodyPr/>
        <a:lstStyle/>
        <a:p>
          <a:pPr algn="ctr"/>
          <a:r>
            <a:rPr lang="ru-RU" dirty="0" smtClean="0"/>
            <a:t>сторона</a:t>
          </a:r>
          <a:endParaRPr lang="ru-RU" dirty="0"/>
        </a:p>
      </dgm:t>
    </dgm:pt>
    <dgm:pt modelId="{9D18234B-D850-45F8-B89A-7624DFEA2B0E}" type="parTrans" cxnId="{6DCC32C0-A28B-4074-8C98-7E107BE7FDE3}">
      <dgm:prSet/>
      <dgm:spPr/>
      <dgm:t>
        <a:bodyPr/>
        <a:lstStyle/>
        <a:p>
          <a:pPr algn="ctr"/>
          <a:endParaRPr lang="ru-RU"/>
        </a:p>
      </dgm:t>
    </dgm:pt>
    <dgm:pt modelId="{D4A9C317-E7AA-49F0-B28E-061750BA29F5}" type="sibTrans" cxnId="{6DCC32C0-A28B-4074-8C98-7E107BE7FDE3}">
      <dgm:prSet/>
      <dgm:spPr/>
      <dgm:t>
        <a:bodyPr/>
        <a:lstStyle/>
        <a:p>
          <a:pPr algn="ctr"/>
          <a:endParaRPr lang="ru-RU"/>
        </a:p>
      </dgm:t>
    </dgm:pt>
    <dgm:pt modelId="{222F9E88-F4B5-45FD-90CA-A71AB960894D}" type="pres">
      <dgm:prSet presAssocID="{C3C46F87-49BB-44C3-820A-491969A7AFD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E907FD-D723-4AB4-BC4E-7E74B791FE7E}" type="pres">
      <dgm:prSet presAssocID="{8A597AE4-0538-44F4-B65B-8583A02E90B2}" presName="hierRoot1" presStyleCnt="0">
        <dgm:presLayoutVars>
          <dgm:hierBranch val="init"/>
        </dgm:presLayoutVars>
      </dgm:prSet>
      <dgm:spPr/>
    </dgm:pt>
    <dgm:pt modelId="{79023572-41FF-4E7D-906E-D2289CE215BD}" type="pres">
      <dgm:prSet presAssocID="{8A597AE4-0538-44F4-B65B-8583A02E90B2}" presName="rootComposite1" presStyleCnt="0"/>
      <dgm:spPr/>
    </dgm:pt>
    <dgm:pt modelId="{888C4DD3-65C8-4355-BC1E-B1A423B8582D}" type="pres">
      <dgm:prSet presAssocID="{8A597AE4-0538-44F4-B65B-8583A02E90B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EC0D12-0FA8-4853-B769-9DC7CD01F337}" type="pres">
      <dgm:prSet presAssocID="{8A597AE4-0538-44F4-B65B-8583A02E90B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E9ACBAC-469C-4472-89E0-78632E2F8A85}" type="pres">
      <dgm:prSet presAssocID="{8A597AE4-0538-44F4-B65B-8583A02E90B2}" presName="hierChild2" presStyleCnt="0"/>
      <dgm:spPr/>
    </dgm:pt>
    <dgm:pt modelId="{89239629-F1F8-4A52-BDA1-2AE6695F3F1D}" type="pres">
      <dgm:prSet presAssocID="{8FF5C985-B2AC-4A1B-AA30-DE93D76EFF1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DEDA5B10-E2FB-493C-BD8B-6A339AF379B9}" type="pres">
      <dgm:prSet presAssocID="{D7A458F6-39E9-4DE4-9B56-2F575FD0AE26}" presName="hierRoot2" presStyleCnt="0">
        <dgm:presLayoutVars>
          <dgm:hierBranch val="init"/>
        </dgm:presLayoutVars>
      </dgm:prSet>
      <dgm:spPr/>
    </dgm:pt>
    <dgm:pt modelId="{56A4A139-6123-4C79-B04F-02EFE456D52D}" type="pres">
      <dgm:prSet presAssocID="{D7A458F6-39E9-4DE4-9B56-2F575FD0AE26}" presName="rootComposite" presStyleCnt="0"/>
      <dgm:spPr/>
    </dgm:pt>
    <dgm:pt modelId="{668CEB47-D504-4BA3-8378-9CBCB9668533}" type="pres">
      <dgm:prSet presAssocID="{D7A458F6-39E9-4DE4-9B56-2F575FD0AE2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9F1B3FE-7A6C-43A3-825A-A9D98DB9D798}" type="pres">
      <dgm:prSet presAssocID="{D7A458F6-39E9-4DE4-9B56-2F575FD0AE26}" presName="rootConnector" presStyleLbl="node2" presStyleIdx="0" presStyleCnt="3"/>
      <dgm:spPr/>
      <dgm:t>
        <a:bodyPr/>
        <a:lstStyle/>
        <a:p>
          <a:endParaRPr lang="ru-RU"/>
        </a:p>
      </dgm:t>
    </dgm:pt>
    <dgm:pt modelId="{566B3287-C9EE-4B73-9F01-6D58E4D2D232}" type="pres">
      <dgm:prSet presAssocID="{D7A458F6-39E9-4DE4-9B56-2F575FD0AE26}" presName="hierChild4" presStyleCnt="0"/>
      <dgm:spPr/>
    </dgm:pt>
    <dgm:pt modelId="{C8AC50A6-6BB1-4EA7-916F-562848FB54F8}" type="pres">
      <dgm:prSet presAssocID="{D7A458F6-39E9-4DE4-9B56-2F575FD0AE26}" presName="hierChild5" presStyleCnt="0"/>
      <dgm:spPr/>
    </dgm:pt>
    <dgm:pt modelId="{D19F9C9C-55B1-4885-A6E6-F172C18D1B5A}" type="pres">
      <dgm:prSet presAssocID="{0C4E506E-C8EC-474E-B486-1434FA96C5E0}" presName="Name37" presStyleLbl="parChTrans1D2" presStyleIdx="1" presStyleCnt="3"/>
      <dgm:spPr/>
      <dgm:t>
        <a:bodyPr/>
        <a:lstStyle/>
        <a:p>
          <a:endParaRPr lang="ru-RU"/>
        </a:p>
      </dgm:t>
    </dgm:pt>
    <dgm:pt modelId="{C480E2AE-AEA8-4C07-8526-2F85257AEC4A}" type="pres">
      <dgm:prSet presAssocID="{07A949E5-BE3F-4BE3-9940-0671105F161F}" presName="hierRoot2" presStyleCnt="0">
        <dgm:presLayoutVars>
          <dgm:hierBranch val="init"/>
        </dgm:presLayoutVars>
      </dgm:prSet>
      <dgm:spPr/>
    </dgm:pt>
    <dgm:pt modelId="{1C6F8758-5C73-4E60-AD84-669BF453D29E}" type="pres">
      <dgm:prSet presAssocID="{07A949E5-BE3F-4BE3-9940-0671105F161F}" presName="rootComposite" presStyleCnt="0"/>
      <dgm:spPr/>
    </dgm:pt>
    <dgm:pt modelId="{88565182-9888-4F2D-A682-0E799E555262}" type="pres">
      <dgm:prSet presAssocID="{07A949E5-BE3F-4BE3-9940-0671105F161F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77CF0CD-2398-4B5F-8771-E2EA130FED2A}" type="pres">
      <dgm:prSet presAssocID="{07A949E5-BE3F-4BE3-9940-0671105F161F}" presName="rootConnector" presStyleLbl="node2" presStyleIdx="1" presStyleCnt="3"/>
      <dgm:spPr/>
      <dgm:t>
        <a:bodyPr/>
        <a:lstStyle/>
        <a:p>
          <a:endParaRPr lang="ru-RU"/>
        </a:p>
      </dgm:t>
    </dgm:pt>
    <dgm:pt modelId="{92426F16-49AA-43BA-932A-09A785302AB6}" type="pres">
      <dgm:prSet presAssocID="{07A949E5-BE3F-4BE3-9940-0671105F161F}" presName="hierChild4" presStyleCnt="0"/>
      <dgm:spPr/>
    </dgm:pt>
    <dgm:pt modelId="{7C5301B0-B406-47B5-AF69-7E8F12F8F5D5}" type="pres">
      <dgm:prSet presAssocID="{07A949E5-BE3F-4BE3-9940-0671105F161F}" presName="hierChild5" presStyleCnt="0"/>
      <dgm:spPr/>
    </dgm:pt>
    <dgm:pt modelId="{F74C2BD1-DA18-45D4-8338-33B32BD98F81}" type="pres">
      <dgm:prSet presAssocID="{9D18234B-D850-45F8-B89A-7624DFEA2B0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192CF0B-D43B-419B-BD95-AE457C8B2EB2}" type="pres">
      <dgm:prSet presAssocID="{3FD3F0F6-5167-42AA-8C48-2207BE48FFD2}" presName="hierRoot2" presStyleCnt="0">
        <dgm:presLayoutVars>
          <dgm:hierBranch val="init"/>
        </dgm:presLayoutVars>
      </dgm:prSet>
      <dgm:spPr/>
    </dgm:pt>
    <dgm:pt modelId="{6DA4A4AC-1BE5-4F0F-9D1D-205D399D31C1}" type="pres">
      <dgm:prSet presAssocID="{3FD3F0F6-5167-42AA-8C48-2207BE48FFD2}" presName="rootComposite" presStyleCnt="0"/>
      <dgm:spPr/>
    </dgm:pt>
    <dgm:pt modelId="{C9000974-67B2-45B3-BD12-7CE3CD3CBA04}" type="pres">
      <dgm:prSet presAssocID="{3FD3F0F6-5167-42AA-8C48-2207BE48FFD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F4388D-B5DE-4851-A691-E830509C50E1}" type="pres">
      <dgm:prSet presAssocID="{3FD3F0F6-5167-42AA-8C48-2207BE48FFD2}" presName="rootConnector" presStyleLbl="node2" presStyleIdx="2" presStyleCnt="3"/>
      <dgm:spPr/>
      <dgm:t>
        <a:bodyPr/>
        <a:lstStyle/>
        <a:p>
          <a:endParaRPr lang="ru-RU"/>
        </a:p>
      </dgm:t>
    </dgm:pt>
    <dgm:pt modelId="{5D0C7E32-8F6B-430A-BD94-6F0B08D21542}" type="pres">
      <dgm:prSet presAssocID="{3FD3F0F6-5167-42AA-8C48-2207BE48FFD2}" presName="hierChild4" presStyleCnt="0"/>
      <dgm:spPr/>
    </dgm:pt>
    <dgm:pt modelId="{30EA635B-69FA-484B-A9F5-C7A78BFD20A7}" type="pres">
      <dgm:prSet presAssocID="{3FD3F0F6-5167-42AA-8C48-2207BE48FFD2}" presName="hierChild5" presStyleCnt="0"/>
      <dgm:spPr/>
    </dgm:pt>
    <dgm:pt modelId="{23E011BC-E572-415E-89C7-4E8D39AA6BB8}" type="pres">
      <dgm:prSet presAssocID="{8A597AE4-0538-44F4-B65B-8583A02E90B2}" presName="hierChild3" presStyleCnt="0"/>
      <dgm:spPr/>
    </dgm:pt>
  </dgm:ptLst>
  <dgm:cxnLst>
    <dgm:cxn modelId="{51FE5182-D822-44BB-AB02-7917FBE984D0}" type="presOf" srcId="{C3C46F87-49BB-44C3-820A-491969A7AFD3}" destId="{222F9E88-F4B5-45FD-90CA-A71AB960894D}" srcOrd="0" destOrd="0" presId="urn:microsoft.com/office/officeart/2005/8/layout/orgChart1"/>
    <dgm:cxn modelId="{00A4D907-BEF8-4794-B363-F4AFE7E92527}" type="presOf" srcId="{8FF5C985-B2AC-4A1B-AA30-DE93D76EFF17}" destId="{89239629-F1F8-4A52-BDA1-2AE6695F3F1D}" srcOrd="0" destOrd="0" presId="urn:microsoft.com/office/officeart/2005/8/layout/orgChart1"/>
    <dgm:cxn modelId="{B4CFEE2C-B91F-4491-B1F6-85B1A68BFCB0}" type="presOf" srcId="{D7A458F6-39E9-4DE4-9B56-2F575FD0AE26}" destId="{99F1B3FE-7A6C-43A3-825A-A9D98DB9D798}" srcOrd="1" destOrd="0" presId="urn:microsoft.com/office/officeart/2005/8/layout/orgChart1"/>
    <dgm:cxn modelId="{B548BC06-5495-442B-9B82-94F921A8F8C5}" type="presOf" srcId="{3FD3F0F6-5167-42AA-8C48-2207BE48FFD2}" destId="{2CF4388D-B5DE-4851-A691-E830509C50E1}" srcOrd="1" destOrd="0" presId="urn:microsoft.com/office/officeart/2005/8/layout/orgChart1"/>
    <dgm:cxn modelId="{0111DA0A-0C11-4988-A1C0-3BDA1E3346A7}" type="presOf" srcId="{8A597AE4-0538-44F4-B65B-8583A02E90B2}" destId="{0CEC0D12-0FA8-4853-B769-9DC7CD01F337}" srcOrd="1" destOrd="0" presId="urn:microsoft.com/office/officeart/2005/8/layout/orgChart1"/>
    <dgm:cxn modelId="{011A88B0-3E3F-4138-920E-B661A7A43207}" srcId="{C3C46F87-49BB-44C3-820A-491969A7AFD3}" destId="{8A597AE4-0538-44F4-B65B-8583A02E90B2}" srcOrd="0" destOrd="0" parTransId="{E183EB95-DE87-424F-A1BC-264805686590}" sibTransId="{677B06B6-B5B5-4044-90B6-F9BCC621D084}"/>
    <dgm:cxn modelId="{F2412EA9-30E9-49BF-8F3C-3009B210C33C}" type="presOf" srcId="{9D18234B-D850-45F8-B89A-7624DFEA2B0E}" destId="{F74C2BD1-DA18-45D4-8338-33B32BD98F81}" srcOrd="0" destOrd="0" presId="urn:microsoft.com/office/officeart/2005/8/layout/orgChart1"/>
    <dgm:cxn modelId="{7873F655-49DD-4F4F-8237-73E76864FC7D}" srcId="{8A597AE4-0538-44F4-B65B-8583A02E90B2}" destId="{D7A458F6-39E9-4DE4-9B56-2F575FD0AE26}" srcOrd="0" destOrd="0" parTransId="{8FF5C985-B2AC-4A1B-AA30-DE93D76EFF17}" sibTransId="{323B1222-D78B-40C1-AD09-AB7C3CE1C4A1}"/>
    <dgm:cxn modelId="{ADBFD0DD-1C12-4FFE-AD07-3E8F69C52E3A}" type="presOf" srcId="{0C4E506E-C8EC-474E-B486-1434FA96C5E0}" destId="{D19F9C9C-55B1-4885-A6E6-F172C18D1B5A}" srcOrd="0" destOrd="0" presId="urn:microsoft.com/office/officeart/2005/8/layout/orgChart1"/>
    <dgm:cxn modelId="{91A24580-0B3E-4641-BE81-6E8927B6A882}" srcId="{8A597AE4-0538-44F4-B65B-8583A02E90B2}" destId="{07A949E5-BE3F-4BE3-9940-0671105F161F}" srcOrd="1" destOrd="0" parTransId="{0C4E506E-C8EC-474E-B486-1434FA96C5E0}" sibTransId="{BB800384-E7D9-4A91-A0D1-68F364AC01EC}"/>
    <dgm:cxn modelId="{12E22E09-6BD9-4A6D-A5C6-D0D18C81A560}" type="presOf" srcId="{07A949E5-BE3F-4BE3-9940-0671105F161F}" destId="{477CF0CD-2398-4B5F-8771-E2EA130FED2A}" srcOrd="1" destOrd="0" presId="urn:microsoft.com/office/officeart/2005/8/layout/orgChart1"/>
    <dgm:cxn modelId="{D892F8CB-C611-4622-A22D-E2C840731066}" type="presOf" srcId="{8A597AE4-0538-44F4-B65B-8583A02E90B2}" destId="{888C4DD3-65C8-4355-BC1E-B1A423B8582D}" srcOrd="0" destOrd="0" presId="urn:microsoft.com/office/officeart/2005/8/layout/orgChart1"/>
    <dgm:cxn modelId="{499FB162-2E19-43FE-9337-470AEDF42890}" type="presOf" srcId="{D7A458F6-39E9-4DE4-9B56-2F575FD0AE26}" destId="{668CEB47-D504-4BA3-8378-9CBCB9668533}" srcOrd="0" destOrd="0" presId="urn:microsoft.com/office/officeart/2005/8/layout/orgChart1"/>
    <dgm:cxn modelId="{0DCFA998-177D-47F2-919A-A5EF688680EB}" type="presOf" srcId="{3FD3F0F6-5167-42AA-8C48-2207BE48FFD2}" destId="{C9000974-67B2-45B3-BD12-7CE3CD3CBA04}" srcOrd="0" destOrd="0" presId="urn:microsoft.com/office/officeart/2005/8/layout/orgChart1"/>
    <dgm:cxn modelId="{85B67424-D994-45CC-8CA3-F41519708A2A}" type="presOf" srcId="{07A949E5-BE3F-4BE3-9940-0671105F161F}" destId="{88565182-9888-4F2D-A682-0E799E555262}" srcOrd="0" destOrd="0" presId="urn:microsoft.com/office/officeart/2005/8/layout/orgChart1"/>
    <dgm:cxn modelId="{6DCC32C0-A28B-4074-8C98-7E107BE7FDE3}" srcId="{8A597AE4-0538-44F4-B65B-8583A02E90B2}" destId="{3FD3F0F6-5167-42AA-8C48-2207BE48FFD2}" srcOrd="2" destOrd="0" parTransId="{9D18234B-D850-45F8-B89A-7624DFEA2B0E}" sibTransId="{D4A9C317-E7AA-49F0-B28E-061750BA29F5}"/>
    <dgm:cxn modelId="{929E31C2-6B52-4315-B1CB-5B04861DB053}" type="presParOf" srcId="{222F9E88-F4B5-45FD-90CA-A71AB960894D}" destId="{B5E907FD-D723-4AB4-BC4E-7E74B791FE7E}" srcOrd="0" destOrd="0" presId="urn:microsoft.com/office/officeart/2005/8/layout/orgChart1"/>
    <dgm:cxn modelId="{FCC7C538-B04D-4FE3-8E2B-C4E224378BAC}" type="presParOf" srcId="{B5E907FD-D723-4AB4-BC4E-7E74B791FE7E}" destId="{79023572-41FF-4E7D-906E-D2289CE215BD}" srcOrd="0" destOrd="0" presId="urn:microsoft.com/office/officeart/2005/8/layout/orgChart1"/>
    <dgm:cxn modelId="{E8124729-585A-4539-9608-76DA8BAAD442}" type="presParOf" srcId="{79023572-41FF-4E7D-906E-D2289CE215BD}" destId="{888C4DD3-65C8-4355-BC1E-B1A423B8582D}" srcOrd="0" destOrd="0" presId="urn:microsoft.com/office/officeart/2005/8/layout/orgChart1"/>
    <dgm:cxn modelId="{E17D3C61-B011-4DE1-9C44-BD969269DA6D}" type="presParOf" srcId="{79023572-41FF-4E7D-906E-D2289CE215BD}" destId="{0CEC0D12-0FA8-4853-B769-9DC7CD01F337}" srcOrd="1" destOrd="0" presId="urn:microsoft.com/office/officeart/2005/8/layout/orgChart1"/>
    <dgm:cxn modelId="{3DE7C902-B3C6-4D6F-ACE4-25BFD9AF301E}" type="presParOf" srcId="{B5E907FD-D723-4AB4-BC4E-7E74B791FE7E}" destId="{EE9ACBAC-469C-4472-89E0-78632E2F8A85}" srcOrd="1" destOrd="0" presId="urn:microsoft.com/office/officeart/2005/8/layout/orgChart1"/>
    <dgm:cxn modelId="{5C876954-AF58-4A4C-9A47-1B2F59F7648D}" type="presParOf" srcId="{EE9ACBAC-469C-4472-89E0-78632E2F8A85}" destId="{89239629-F1F8-4A52-BDA1-2AE6695F3F1D}" srcOrd="0" destOrd="0" presId="urn:microsoft.com/office/officeart/2005/8/layout/orgChart1"/>
    <dgm:cxn modelId="{A201ED22-D6CF-427E-B2F9-3811F2B83F53}" type="presParOf" srcId="{EE9ACBAC-469C-4472-89E0-78632E2F8A85}" destId="{DEDA5B10-E2FB-493C-BD8B-6A339AF379B9}" srcOrd="1" destOrd="0" presId="urn:microsoft.com/office/officeart/2005/8/layout/orgChart1"/>
    <dgm:cxn modelId="{FC9819B8-A69C-4809-A8A9-2F885AB5B438}" type="presParOf" srcId="{DEDA5B10-E2FB-493C-BD8B-6A339AF379B9}" destId="{56A4A139-6123-4C79-B04F-02EFE456D52D}" srcOrd="0" destOrd="0" presId="urn:microsoft.com/office/officeart/2005/8/layout/orgChart1"/>
    <dgm:cxn modelId="{02EA0909-84A1-4EA2-B19C-F6845CCD22C7}" type="presParOf" srcId="{56A4A139-6123-4C79-B04F-02EFE456D52D}" destId="{668CEB47-D504-4BA3-8378-9CBCB9668533}" srcOrd="0" destOrd="0" presId="urn:microsoft.com/office/officeart/2005/8/layout/orgChart1"/>
    <dgm:cxn modelId="{A31FCACF-F592-4695-8044-C71655E6797C}" type="presParOf" srcId="{56A4A139-6123-4C79-B04F-02EFE456D52D}" destId="{99F1B3FE-7A6C-43A3-825A-A9D98DB9D798}" srcOrd="1" destOrd="0" presId="urn:microsoft.com/office/officeart/2005/8/layout/orgChart1"/>
    <dgm:cxn modelId="{564EDE44-1C17-4A15-ADE4-43B81B041F7A}" type="presParOf" srcId="{DEDA5B10-E2FB-493C-BD8B-6A339AF379B9}" destId="{566B3287-C9EE-4B73-9F01-6D58E4D2D232}" srcOrd="1" destOrd="0" presId="urn:microsoft.com/office/officeart/2005/8/layout/orgChart1"/>
    <dgm:cxn modelId="{31500233-BB58-4BF7-85FA-939E2DF07ACF}" type="presParOf" srcId="{DEDA5B10-E2FB-493C-BD8B-6A339AF379B9}" destId="{C8AC50A6-6BB1-4EA7-916F-562848FB54F8}" srcOrd="2" destOrd="0" presId="urn:microsoft.com/office/officeart/2005/8/layout/orgChart1"/>
    <dgm:cxn modelId="{31EDCD7F-AC0C-49C2-B95B-FD7A854EB95D}" type="presParOf" srcId="{EE9ACBAC-469C-4472-89E0-78632E2F8A85}" destId="{D19F9C9C-55B1-4885-A6E6-F172C18D1B5A}" srcOrd="2" destOrd="0" presId="urn:microsoft.com/office/officeart/2005/8/layout/orgChart1"/>
    <dgm:cxn modelId="{C9FDCCD4-9407-487F-8ACE-AAD745DA0990}" type="presParOf" srcId="{EE9ACBAC-469C-4472-89E0-78632E2F8A85}" destId="{C480E2AE-AEA8-4C07-8526-2F85257AEC4A}" srcOrd="3" destOrd="0" presId="urn:microsoft.com/office/officeart/2005/8/layout/orgChart1"/>
    <dgm:cxn modelId="{0D300596-C5B4-4C43-B095-ABC484317838}" type="presParOf" srcId="{C480E2AE-AEA8-4C07-8526-2F85257AEC4A}" destId="{1C6F8758-5C73-4E60-AD84-669BF453D29E}" srcOrd="0" destOrd="0" presId="urn:microsoft.com/office/officeart/2005/8/layout/orgChart1"/>
    <dgm:cxn modelId="{F6EC8660-D58C-42B3-A240-F70943D081AC}" type="presParOf" srcId="{1C6F8758-5C73-4E60-AD84-669BF453D29E}" destId="{88565182-9888-4F2D-A682-0E799E555262}" srcOrd="0" destOrd="0" presId="urn:microsoft.com/office/officeart/2005/8/layout/orgChart1"/>
    <dgm:cxn modelId="{239772A9-9242-40FD-98E4-641413306D1D}" type="presParOf" srcId="{1C6F8758-5C73-4E60-AD84-669BF453D29E}" destId="{477CF0CD-2398-4B5F-8771-E2EA130FED2A}" srcOrd="1" destOrd="0" presId="urn:microsoft.com/office/officeart/2005/8/layout/orgChart1"/>
    <dgm:cxn modelId="{785A20BB-430B-4434-88D6-FC7D95FF8851}" type="presParOf" srcId="{C480E2AE-AEA8-4C07-8526-2F85257AEC4A}" destId="{92426F16-49AA-43BA-932A-09A785302AB6}" srcOrd="1" destOrd="0" presId="urn:microsoft.com/office/officeart/2005/8/layout/orgChart1"/>
    <dgm:cxn modelId="{1C673CA8-F2A0-47CA-AF64-68201AB555F3}" type="presParOf" srcId="{C480E2AE-AEA8-4C07-8526-2F85257AEC4A}" destId="{7C5301B0-B406-47B5-AF69-7E8F12F8F5D5}" srcOrd="2" destOrd="0" presId="urn:microsoft.com/office/officeart/2005/8/layout/orgChart1"/>
    <dgm:cxn modelId="{133172A1-4227-4602-94C3-B79C2031F0EC}" type="presParOf" srcId="{EE9ACBAC-469C-4472-89E0-78632E2F8A85}" destId="{F74C2BD1-DA18-45D4-8338-33B32BD98F81}" srcOrd="4" destOrd="0" presId="urn:microsoft.com/office/officeart/2005/8/layout/orgChart1"/>
    <dgm:cxn modelId="{344FE1CC-8FEB-4947-9E76-E3A17F3AC8E4}" type="presParOf" srcId="{EE9ACBAC-469C-4472-89E0-78632E2F8A85}" destId="{1192CF0B-D43B-419B-BD95-AE457C8B2EB2}" srcOrd="5" destOrd="0" presId="urn:microsoft.com/office/officeart/2005/8/layout/orgChart1"/>
    <dgm:cxn modelId="{94DB18DB-FEF1-490E-8382-991D0AA22697}" type="presParOf" srcId="{1192CF0B-D43B-419B-BD95-AE457C8B2EB2}" destId="{6DA4A4AC-1BE5-4F0F-9D1D-205D399D31C1}" srcOrd="0" destOrd="0" presId="urn:microsoft.com/office/officeart/2005/8/layout/orgChart1"/>
    <dgm:cxn modelId="{7EA2FFDE-3429-46B3-B3E5-136DE2F4D1D7}" type="presParOf" srcId="{6DA4A4AC-1BE5-4F0F-9D1D-205D399D31C1}" destId="{C9000974-67B2-45B3-BD12-7CE3CD3CBA04}" srcOrd="0" destOrd="0" presId="urn:microsoft.com/office/officeart/2005/8/layout/orgChart1"/>
    <dgm:cxn modelId="{30A774F1-1685-41FA-AE9B-5D4F15D6D764}" type="presParOf" srcId="{6DA4A4AC-1BE5-4F0F-9D1D-205D399D31C1}" destId="{2CF4388D-B5DE-4851-A691-E830509C50E1}" srcOrd="1" destOrd="0" presId="urn:microsoft.com/office/officeart/2005/8/layout/orgChart1"/>
    <dgm:cxn modelId="{7EB9AFAD-B9D3-409E-B3DC-BB6A58105445}" type="presParOf" srcId="{1192CF0B-D43B-419B-BD95-AE457C8B2EB2}" destId="{5D0C7E32-8F6B-430A-BD94-6F0B08D21542}" srcOrd="1" destOrd="0" presId="urn:microsoft.com/office/officeart/2005/8/layout/orgChart1"/>
    <dgm:cxn modelId="{CB718EB8-66D2-4E82-934F-711E0BF4D7BF}" type="presParOf" srcId="{1192CF0B-D43B-419B-BD95-AE457C8B2EB2}" destId="{30EA635B-69FA-484B-A9F5-C7A78BFD20A7}" srcOrd="2" destOrd="0" presId="urn:microsoft.com/office/officeart/2005/8/layout/orgChart1"/>
    <dgm:cxn modelId="{2E8AFD46-0C17-476A-B795-4B2D4CF00801}" type="presParOf" srcId="{B5E907FD-D723-4AB4-BC4E-7E74B791FE7E}" destId="{23E011BC-E572-415E-89C7-4E8D39AA6BB8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067E864-BD1E-4404-B9B9-7CA941F40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168707B-6FBD-4386-A76C-1FFB9E79EB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7CDEA0-6FFD-4244-8B35-FC2BEA2CC10D}" type="slidenum">
              <a:rPr lang="ru-RU" smtClean="0"/>
              <a:pPr/>
              <a:t>18</a:t>
            </a:fld>
            <a:endParaRPr lang="ru-RU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свчяп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B570C-F7E1-42DA-AAA6-31B2A351F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5041E-39A2-437E-AA80-8C49B8217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D3042-84EC-4CD3-9E6E-8D51913980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A79B2D-1E82-4451-9868-5916EA678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91B33-AFEB-4DEF-8C77-CDCD5D6D92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2B871-39CB-4CCF-975A-B3DF09344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4B79D-D08B-4AB5-8009-57D0B44DF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7CA57-77BA-4688-AC2B-B83736716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05BB2-BC06-4562-959D-45BC32D77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2605-4178-4E4F-B49A-1804B7A04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34AAC-647D-46A9-BDD2-CD38A6486F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E334F5-BD5A-4DC6-9727-3E70FCDC17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38F9E4-B3B1-4A27-9195-B9C02897D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BB079A-E3A9-4774-8D61-26DF744BC4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51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1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151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1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2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25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925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152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2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2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152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57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153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3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3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3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3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3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3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4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922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154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54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92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154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32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154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4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4" y="326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5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4" y="176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5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5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3" y="891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5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0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5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55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3" y="136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155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&#1042;&#1086;&#1087;&#1088;&#1086;&#1089;&#1099;%20&#1076;&#1083;&#1103;%20&#1086;&#1090;&#1082;&#1088;&#1099;&#1090;&#1099;&#1081;%20&#1091;&#1088;&#1086;&#1082;.pp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file:///C:\Documents%20and%20Settings\&#1043;&#1086;&#1096;&#1072;\&#1056;&#1072;&#1073;&#1086;&#1095;&#1080;&#1081;%20&#1089;&#1090;&#1086;&#1083;\&#1040;&#1090;&#1090;&#1077;&#1089;&#1090;&#1072;&#1094;&#1080;&#1103;%20&#1043;&#1072;&#1074;&#1088;&#1080;&#1083;&#1103;&#1082;&#1072;%20&#1048;.&#1042;\&#1042;&#1086;&#1087;&#1088;&#1086;&#1089;&#1099;%20&#1076;&#1083;&#1103;%20&#1086;&#1090;&#1082;&#1088;&#1099;&#1090;&#1099;&#1081;%20&#1091;&#1088;&#1086;&#1082;.ppt" TargetMode="External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349500"/>
            <a:ext cx="7489825" cy="2016125"/>
          </a:xfrm>
          <a:gradFill rotWithShape="1">
            <a:gsLst>
              <a:gs pos="0">
                <a:srgbClr val="C9EDFF"/>
              </a:gs>
              <a:gs pos="50000">
                <a:schemeClr val="accent1"/>
              </a:gs>
              <a:gs pos="100000">
                <a:srgbClr val="C9EDFF"/>
              </a:gs>
            </a:gsLst>
            <a:lin ang="18900000" scaled="1"/>
          </a:gra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ПРИЗНАКИ РАВЕНСТВА ТРЕУГОЛЬНИКОВ.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868863"/>
            <a:ext cx="6032500" cy="1003300"/>
          </a:xfrm>
          <a:gradFill rotWithShape="1">
            <a:gsLst>
              <a:gs pos="0">
                <a:srgbClr val="C9EDFF"/>
              </a:gs>
              <a:gs pos="50000">
                <a:schemeClr val="accent1"/>
              </a:gs>
              <a:gs pos="100000">
                <a:srgbClr val="C9EDFF"/>
              </a:gs>
            </a:gsLst>
            <a:lin ang="18900000" scaled="1"/>
          </a:gra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400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Геометрия.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7 класс.</a:t>
            </a:r>
          </a:p>
        </p:txBody>
      </p:sp>
      <p:pic>
        <p:nvPicPr>
          <p:cNvPr id="29700" name="Picture 4" descr="вот это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188913"/>
            <a:ext cx="2149475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ED0002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5286375"/>
            <a:ext cx="2192338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700338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chemeClr val="tx2"/>
                </a:solidFill>
              </a:rPr>
              <a:t>  ВОДОПАД ЗАДАЧ.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ЗАДАЧА №1</a:t>
            </a:r>
          </a:p>
        </p:txBody>
      </p:sp>
      <p:graphicFrame>
        <p:nvGraphicFramePr>
          <p:cNvPr id="4098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1042988" y="1844675"/>
          <a:ext cx="2924175" cy="2824163"/>
        </p:xfrm>
        <a:graphic>
          <a:graphicData uri="http://schemas.openxmlformats.org/presentationml/2006/ole">
            <p:oleObj spid="_x0000_s4098" name="Рисунок Paintbrush" r:id="rId3" imgW="2734057" imgH="1638529" progId="PBrush">
              <p:embed/>
            </p:oleObj>
          </a:graphicData>
        </a:graphic>
      </p:graphicFrame>
      <p:sp>
        <p:nvSpPr>
          <p:cNvPr id="410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572000" y="1857375"/>
            <a:ext cx="3771900" cy="43926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Доказать: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</a:t>
            </a:r>
            <a:r>
              <a:rPr lang="en-US" sz="2400" b="1" smtClean="0"/>
              <a:t> </a:t>
            </a:r>
            <a:r>
              <a:rPr lang="en-US" sz="3600" b="1" smtClean="0"/>
              <a:t>CDF=</a:t>
            </a:r>
            <a:r>
              <a:rPr lang="ru-RU" sz="3600" b="1" smtClean="0"/>
              <a:t> </a:t>
            </a:r>
            <a:r>
              <a:rPr lang="en-US" sz="3600" b="1" smtClean="0"/>
              <a:t>  </a:t>
            </a:r>
            <a:r>
              <a:rPr lang="ru-RU" sz="3600" b="1" smtClean="0"/>
              <a:t>А</a:t>
            </a:r>
            <a:r>
              <a:rPr lang="en-US" sz="3600" b="1" smtClean="0"/>
              <a:t>BF</a:t>
            </a:r>
            <a:endParaRPr lang="ru-RU" sz="3600" b="1" smtClean="0"/>
          </a:p>
        </p:txBody>
      </p:sp>
      <p:sp>
        <p:nvSpPr>
          <p:cNvPr id="4101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827088" y="4508500"/>
            <a:ext cx="573087" cy="558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А</a:t>
            </a:r>
          </a:p>
        </p:txBody>
      </p:sp>
      <p:sp>
        <p:nvSpPr>
          <p:cNvPr id="4102" name="Rectangle 9"/>
          <p:cNvSpPr>
            <a:spLocks noChangeArrowheads="1"/>
          </p:cNvSpPr>
          <p:nvPr/>
        </p:nvSpPr>
        <p:spPr bwMode="auto">
          <a:xfrm>
            <a:off x="2339975" y="4581525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800"/>
              <a:t>В </a:t>
            </a:r>
          </a:p>
        </p:txBody>
      </p:sp>
      <p:sp>
        <p:nvSpPr>
          <p:cNvPr id="4103" name="Rectangle 10"/>
          <p:cNvSpPr>
            <a:spLocks noChangeArrowheads="1"/>
          </p:cNvSpPr>
          <p:nvPr/>
        </p:nvSpPr>
        <p:spPr bwMode="auto">
          <a:xfrm>
            <a:off x="2571750" y="3214688"/>
            <a:ext cx="3222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F</a:t>
            </a:r>
            <a:endParaRPr lang="ru-RU" sz="1800"/>
          </a:p>
        </p:txBody>
      </p:sp>
      <p:sp>
        <p:nvSpPr>
          <p:cNvPr id="4104" name="Rectangle 11"/>
          <p:cNvSpPr>
            <a:spLocks noChangeArrowheads="1"/>
          </p:cNvSpPr>
          <p:nvPr/>
        </p:nvSpPr>
        <p:spPr bwMode="auto">
          <a:xfrm>
            <a:off x="2411413" y="1773238"/>
            <a:ext cx="322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/>
              <a:t>С</a:t>
            </a:r>
          </a:p>
        </p:txBody>
      </p:sp>
      <p:sp>
        <p:nvSpPr>
          <p:cNvPr id="4105" name="Rectangle 12"/>
          <p:cNvSpPr>
            <a:spLocks noChangeArrowheads="1"/>
          </p:cNvSpPr>
          <p:nvPr/>
        </p:nvSpPr>
        <p:spPr bwMode="auto">
          <a:xfrm>
            <a:off x="3995738" y="1773238"/>
            <a:ext cx="349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/>
              <a:t>D</a:t>
            </a:r>
            <a:endParaRPr lang="ru-RU" sz="1800"/>
          </a:p>
        </p:txBody>
      </p:sp>
      <p:pic>
        <p:nvPicPr>
          <p:cNvPr id="4106" name="Picture 14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429125" y="2571750"/>
            <a:ext cx="390525" cy="433388"/>
          </a:xfrm>
        </p:spPr>
      </p:pic>
      <p:pic>
        <p:nvPicPr>
          <p:cNvPr id="4107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2643188"/>
            <a:ext cx="388938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ЗАДАЧА №2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971550" y="2060575"/>
          <a:ext cx="2538413" cy="3400425"/>
        </p:xfrm>
        <a:graphic>
          <a:graphicData uri="http://schemas.openxmlformats.org/presentationml/2006/ole">
            <p:oleObj spid="_x0000_s5122" name="Рисунок Paintbrush" r:id="rId3" imgW="1305107" imgH="1676634" progId="PBrush">
              <p:embed/>
            </p:oleObj>
          </a:graphicData>
        </a:graphic>
      </p:graphicFrame>
      <p:sp>
        <p:nvSpPr>
          <p:cNvPr id="5124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357688" y="1785938"/>
            <a:ext cx="3771900" cy="4464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Доказать:</a:t>
            </a:r>
          </a:p>
          <a:p>
            <a:pPr eaLnBrk="1" hangingPunct="1">
              <a:buFontTx/>
              <a:buNone/>
            </a:pPr>
            <a:r>
              <a:rPr lang="ru-RU" sz="3600" b="1" smtClean="0"/>
              <a:t> </a:t>
            </a:r>
            <a:r>
              <a:rPr lang="en-US" sz="3600" b="1" smtClean="0"/>
              <a:t>MNK</a:t>
            </a:r>
            <a:r>
              <a:rPr lang="en-US" sz="2400" b="1" smtClean="0"/>
              <a:t>=    </a:t>
            </a:r>
            <a:r>
              <a:rPr lang="en-US" sz="3600" b="1" smtClean="0"/>
              <a:t>FNK</a:t>
            </a:r>
            <a:endParaRPr lang="ru-RU" sz="3600" b="1" smtClean="0"/>
          </a:p>
        </p:txBody>
      </p:sp>
      <p:sp>
        <p:nvSpPr>
          <p:cNvPr id="5125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2051050" y="1700213"/>
            <a:ext cx="720725" cy="431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400" smtClean="0"/>
              <a:t>N</a:t>
            </a:r>
            <a:endParaRPr lang="ru-RU" sz="2400" smtClean="0"/>
          </a:p>
        </p:txBody>
      </p:sp>
      <p:sp>
        <p:nvSpPr>
          <p:cNvPr id="5126" name="Rectangle 8"/>
          <p:cNvSpPr>
            <a:spLocks noChangeArrowheads="1"/>
          </p:cNvSpPr>
          <p:nvPr/>
        </p:nvSpPr>
        <p:spPr bwMode="auto">
          <a:xfrm>
            <a:off x="3419475" y="5084763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F</a:t>
            </a:r>
            <a:endParaRPr lang="ru-RU" sz="2400"/>
          </a:p>
        </p:txBody>
      </p:sp>
      <p:sp>
        <p:nvSpPr>
          <p:cNvPr id="5127" name="Rectangle 9"/>
          <p:cNvSpPr>
            <a:spLocks noChangeArrowheads="1"/>
          </p:cNvSpPr>
          <p:nvPr/>
        </p:nvSpPr>
        <p:spPr bwMode="auto">
          <a:xfrm>
            <a:off x="539750" y="5084763"/>
            <a:ext cx="45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M</a:t>
            </a:r>
            <a:endParaRPr lang="ru-RU" sz="2400"/>
          </a:p>
        </p:txBody>
      </p:sp>
      <p:sp>
        <p:nvSpPr>
          <p:cNvPr id="5128" name="Rectangle 10"/>
          <p:cNvSpPr>
            <a:spLocks noChangeArrowheads="1"/>
          </p:cNvSpPr>
          <p:nvPr/>
        </p:nvSpPr>
        <p:spPr bwMode="auto">
          <a:xfrm>
            <a:off x="2051050" y="4724400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K</a:t>
            </a:r>
            <a:endParaRPr lang="ru-RU" sz="2400"/>
          </a:p>
        </p:txBody>
      </p:sp>
      <p:pic>
        <p:nvPicPr>
          <p:cNvPr id="5129" name="Picture 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286250" y="2500313"/>
            <a:ext cx="390525" cy="433387"/>
          </a:xfrm>
          <a:noFill/>
        </p:spPr>
      </p:pic>
      <p:pic>
        <p:nvPicPr>
          <p:cNvPr id="5130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50" y="2571750"/>
            <a:ext cx="390525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ЗАДАЧА №</a:t>
            </a:r>
            <a:r>
              <a:rPr lang="en-US" smtClean="0">
                <a:solidFill>
                  <a:schemeClr val="tx2"/>
                </a:solidFill>
              </a:rPr>
              <a:t>3</a:t>
            </a:r>
            <a:endParaRPr lang="ru-RU" smtClean="0">
              <a:solidFill>
                <a:schemeClr val="tx2"/>
              </a:solidFill>
            </a:endParaRP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1042988" y="2060575"/>
          <a:ext cx="2454275" cy="3327400"/>
        </p:xfrm>
        <a:graphic>
          <a:graphicData uri="http://schemas.openxmlformats.org/presentationml/2006/ole">
            <p:oleObj spid="_x0000_s6146" name="Рисунок Paintbrush" r:id="rId3" imgW="2991268" imgH="3914286" progId="PBrush">
              <p:embed/>
            </p:oleObj>
          </a:graphicData>
        </a:graphic>
      </p:graphicFrame>
      <p:sp>
        <p:nvSpPr>
          <p:cNvPr id="6148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572000" y="1700213"/>
            <a:ext cx="3771900" cy="42497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Доказать:</a:t>
            </a:r>
            <a:endParaRPr lang="en-US" sz="3600" b="1" smtClean="0"/>
          </a:p>
          <a:p>
            <a:pPr eaLnBrk="1" hangingPunct="1">
              <a:buFontTx/>
              <a:buNone/>
            </a:pPr>
            <a:r>
              <a:rPr lang="ru-RU" sz="3600" b="1" smtClean="0"/>
              <a:t>  АВ=ВС</a:t>
            </a:r>
            <a:endParaRPr lang="en-US" sz="3600" b="1" smtClean="0"/>
          </a:p>
          <a:p>
            <a:pPr eaLnBrk="1" hangingPunct="1">
              <a:buFontTx/>
              <a:buNone/>
            </a:pPr>
            <a:endParaRPr lang="ru-RU" sz="3600" b="1" smtClean="0"/>
          </a:p>
        </p:txBody>
      </p:sp>
      <p:sp>
        <p:nvSpPr>
          <p:cNvPr id="6149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611188" y="5013325"/>
            <a:ext cx="431800" cy="5762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smtClean="0"/>
              <a:t>A</a:t>
            </a:r>
            <a:endParaRPr lang="ru-RU" sz="3600" smtClean="0"/>
          </a:p>
        </p:txBody>
      </p:sp>
      <p:sp>
        <p:nvSpPr>
          <p:cNvPr id="6150" name="Rectangle 8"/>
          <p:cNvSpPr>
            <a:spLocks noChangeArrowheads="1"/>
          </p:cNvSpPr>
          <p:nvPr/>
        </p:nvSpPr>
        <p:spPr bwMode="auto">
          <a:xfrm>
            <a:off x="2051050" y="1557338"/>
            <a:ext cx="4318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/>
              <a:t>B</a:t>
            </a:r>
            <a:endParaRPr lang="ru-RU"/>
          </a:p>
        </p:txBody>
      </p:sp>
      <p:sp>
        <p:nvSpPr>
          <p:cNvPr id="6151" name="Rectangle 9"/>
          <p:cNvSpPr>
            <a:spLocks noChangeArrowheads="1"/>
          </p:cNvSpPr>
          <p:nvPr/>
        </p:nvSpPr>
        <p:spPr bwMode="auto">
          <a:xfrm>
            <a:off x="2051050" y="4652963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</a:t>
            </a:r>
            <a:endParaRPr lang="ru-RU"/>
          </a:p>
        </p:txBody>
      </p:sp>
      <p:sp>
        <p:nvSpPr>
          <p:cNvPr id="6152" name="Rectangle 10"/>
          <p:cNvSpPr>
            <a:spLocks noChangeArrowheads="1"/>
          </p:cNvSpPr>
          <p:nvPr/>
        </p:nvSpPr>
        <p:spPr bwMode="auto">
          <a:xfrm>
            <a:off x="3492500" y="5013325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</a:t>
            </a:r>
            <a:endParaRPr lang="ru-RU"/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ЗАДАЧА №4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685800" y="2349500"/>
          <a:ext cx="3771900" cy="2663825"/>
        </p:xfrm>
        <a:graphic>
          <a:graphicData uri="http://schemas.openxmlformats.org/presentationml/2006/ole">
            <p:oleObj spid="_x0000_s7170" name="Рисунок Paintbrush" r:id="rId3" imgW="3134162" imgH="1409897" progId="PBrush">
              <p:embed/>
            </p:oleObj>
          </a:graphicData>
        </a:graphic>
      </p:graphicFrame>
      <p:sp>
        <p:nvSpPr>
          <p:cNvPr id="7172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643438" y="1844675"/>
            <a:ext cx="3771900" cy="42481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b="1" smtClean="0"/>
              <a:t>  </a:t>
            </a:r>
            <a:r>
              <a:rPr lang="ru-RU" sz="3600" b="1" smtClean="0"/>
              <a:t>Доказать:</a:t>
            </a:r>
          </a:p>
          <a:p>
            <a:pPr eaLnBrk="1" hangingPunct="1">
              <a:buFontTx/>
              <a:buNone/>
            </a:pPr>
            <a:r>
              <a:rPr lang="ru-RU" sz="3600" b="1" smtClean="0"/>
              <a:t>  </a:t>
            </a:r>
            <a:r>
              <a:rPr lang="en-US" sz="3600" b="1" smtClean="0"/>
              <a:t>MNK=  NPK</a:t>
            </a:r>
          </a:p>
          <a:p>
            <a:pPr eaLnBrk="1" hangingPunct="1"/>
            <a:endParaRPr lang="ru-RU" sz="2400" smtClean="0"/>
          </a:p>
        </p:txBody>
      </p:sp>
      <p:sp>
        <p:nvSpPr>
          <p:cNvPr id="7173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395288" y="4868863"/>
            <a:ext cx="649287" cy="5286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3600" smtClean="0"/>
              <a:t>M</a:t>
            </a:r>
            <a:endParaRPr lang="ru-RU" sz="3600" smtClean="0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971550" y="2060575"/>
            <a:ext cx="549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N</a:t>
            </a:r>
            <a:endParaRPr lang="ru-RU"/>
          </a:p>
        </p:txBody>
      </p:sp>
      <p:sp>
        <p:nvSpPr>
          <p:cNvPr id="7175" name="Rectangle 10"/>
          <p:cNvSpPr>
            <a:spLocks noChangeArrowheads="1"/>
          </p:cNvSpPr>
          <p:nvPr/>
        </p:nvSpPr>
        <p:spPr bwMode="auto">
          <a:xfrm>
            <a:off x="3708400" y="4724400"/>
            <a:ext cx="463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K</a:t>
            </a:r>
            <a:endParaRPr lang="ru-RU"/>
          </a:p>
        </p:txBody>
      </p:sp>
      <p:sp>
        <p:nvSpPr>
          <p:cNvPr id="7176" name="Rectangle 11"/>
          <p:cNvSpPr>
            <a:spLocks noChangeArrowheads="1"/>
          </p:cNvSpPr>
          <p:nvPr/>
        </p:nvSpPr>
        <p:spPr bwMode="auto">
          <a:xfrm>
            <a:off x="4284663" y="1989138"/>
            <a:ext cx="422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P</a:t>
            </a:r>
            <a:endParaRPr lang="ru-RU"/>
          </a:p>
        </p:txBody>
      </p:sp>
      <p:pic>
        <p:nvPicPr>
          <p:cNvPr id="7177" name="Picture 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714875" y="2714625"/>
            <a:ext cx="390525" cy="360363"/>
          </a:xfrm>
          <a:noFill/>
        </p:spPr>
      </p:pic>
      <p:pic>
        <p:nvPicPr>
          <p:cNvPr id="7178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75" y="2714625"/>
            <a:ext cx="3905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ЗАДАЧА №</a:t>
            </a:r>
            <a:r>
              <a:rPr lang="en-US" smtClean="0">
                <a:solidFill>
                  <a:schemeClr val="tx2"/>
                </a:solidFill>
              </a:rPr>
              <a:t>5</a:t>
            </a:r>
            <a:endParaRPr lang="ru-RU" smtClean="0">
              <a:solidFill>
                <a:schemeClr val="tx2"/>
              </a:solidFill>
            </a:endParaRPr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>
            <p:ph sz="quarter" idx="1"/>
          </p:nvPr>
        </p:nvGraphicFramePr>
        <p:xfrm>
          <a:off x="827088" y="1844675"/>
          <a:ext cx="3024187" cy="3400425"/>
        </p:xfrm>
        <a:graphic>
          <a:graphicData uri="http://schemas.openxmlformats.org/presentationml/2006/ole">
            <p:oleObj spid="_x0000_s8194" name="Рисунок Paintbrush" r:id="rId3" imgW="2704762" imgH="2381582" progId="PBrush">
              <p:embed/>
            </p:oleObj>
          </a:graphicData>
        </a:graphic>
      </p:graphicFrame>
      <p:sp>
        <p:nvSpPr>
          <p:cNvPr id="8196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323850" y="1773238"/>
            <a:ext cx="754063" cy="7286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smtClean="0"/>
              <a:t>А</a:t>
            </a:r>
          </a:p>
        </p:txBody>
      </p:sp>
      <p:sp>
        <p:nvSpPr>
          <p:cNvPr id="8197" name="Rectangle 6"/>
          <p:cNvSpPr>
            <a:spLocks noGrp="1" noChangeArrowheads="1"/>
          </p:cNvSpPr>
          <p:nvPr>
            <p:ph sz="quarter" idx="3"/>
          </p:nvPr>
        </p:nvSpPr>
        <p:spPr>
          <a:xfrm>
            <a:off x="4643438" y="1773238"/>
            <a:ext cx="3771900" cy="41290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smtClean="0"/>
              <a:t>Доказать:</a:t>
            </a:r>
          </a:p>
          <a:p>
            <a:pPr eaLnBrk="1" hangingPunct="1">
              <a:buFontTx/>
              <a:buNone/>
            </a:pPr>
            <a:r>
              <a:rPr lang="ru-RU" sz="3600" b="1" smtClean="0"/>
              <a:t>  </a:t>
            </a:r>
            <a:r>
              <a:rPr lang="en-US" sz="3600" b="1" smtClean="0"/>
              <a:t>D</a:t>
            </a:r>
            <a:r>
              <a:rPr lang="ru-RU" sz="3600" b="1" smtClean="0"/>
              <a:t>АЕ=  СВЕ</a:t>
            </a:r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3779838" y="1844675"/>
            <a:ext cx="754062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/>
              <a:t>В</a:t>
            </a:r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2124075" y="2781300"/>
            <a:ext cx="469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Е</a:t>
            </a:r>
          </a:p>
        </p:txBody>
      </p:sp>
      <p:sp>
        <p:nvSpPr>
          <p:cNvPr id="8200" name="Rectangle 10"/>
          <p:cNvSpPr>
            <a:spLocks noChangeArrowheads="1"/>
          </p:cNvSpPr>
          <p:nvPr/>
        </p:nvSpPr>
        <p:spPr bwMode="auto">
          <a:xfrm>
            <a:off x="900113" y="4149725"/>
            <a:ext cx="514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D</a:t>
            </a:r>
            <a:endParaRPr lang="ru-RU"/>
          </a:p>
        </p:txBody>
      </p:sp>
      <p:sp>
        <p:nvSpPr>
          <p:cNvPr id="8201" name="Rectangle 11"/>
          <p:cNvSpPr>
            <a:spLocks noChangeArrowheads="1"/>
          </p:cNvSpPr>
          <p:nvPr/>
        </p:nvSpPr>
        <p:spPr bwMode="auto">
          <a:xfrm>
            <a:off x="3276600" y="4076700"/>
            <a:ext cx="46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</a:t>
            </a:r>
          </a:p>
        </p:txBody>
      </p:sp>
      <p:pic>
        <p:nvPicPr>
          <p:cNvPr id="8202" name="Picture 1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/>
          <a:srcRect/>
          <a:stretch>
            <a:fillRect/>
          </a:stretch>
        </p:blipFill>
        <p:spPr>
          <a:xfrm>
            <a:off x="4714875" y="2571750"/>
            <a:ext cx="390525" cy="360363"/>
          </a:xfrm>
          <a:noFill/>
        </p:spPr>
      </p:pic>
      <p:pic>
        <p:nvPicPr>
          <p:cNvPr id="8203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2571750"/>
            <a:ext cx="3905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484313"/>
            <a:ext cx="6870700" cy="1600200"/>
          </a:xfrm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chemeClr val="tx2"/>
                </a:solidFill>
              </a:rPr>
              <a:t>  МУЗЕЙ ИСТОРИИ</a:t>
            </a: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Гоша\Рабочий стол\евклид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500063"/>
            <a:ext cx="3643312" cy="540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500063"/>
            <a:ext cx="3643312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2636838"/>
            <a:ext cx="6870700" cy="16002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  <a:hlinkClick r:id="rId3" action="ppaction://hlinkpres?slideindex=1&amp;slidetitle="/>
              </a:rPr>
              <a:t>ДВОРЕЦ ЗНАНИЙ</a:t>
            </a:r>
            <a:br>
              <a:rPr lang="ru-RU" smtClean="0">
                <a:solidFill>
                  <a:schemeClr val="tx2"/>
                </a:solidFill>
                <a:hlinkClick r:id="rId3" action="ppaction://hlinkpres?slideindex=1&amp;slidetitle="/>
              </a:rPr>
            </a:br>
            <a:r>
              <a:rPr lang="ru-RU" smtClean="0">
                <a:solidFill>
                  <a:schemeClr val="tx2"/>
                </a:solidFill>
                <a:hlinkClick r:id="rId3" action="ppaction://hlinkpres?slideindex=1&amp;slidetitle="/>
              </a:rPr>
              <a:t>«ХОЧУ ВСЁ ЗНАТЬ».</a:t>
            </a:r>
            <a:endParaRPr lang="ru-RU" smtClean="0">
              <a:solidFill>
                <a:schemeClr val="tx2"/>
              </a:solidFill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>
              <a:snd r:embed="rId4" name="drumroll.wav" builtIn="1"/>
            </a:hlinkClick>
            <a:hlinkHover r:id="rId5" action="ppaction://hlinkpres?slideindex=1&amp;slidetitle=Слайд 1">
              <a:snd r:embed="rId4" name="drumroll.wav" builtIn="1"/>
            </a:hlinkHover>
          </p:cNvPr>
          <p:cNvSpPr/>
          <p:nvPr/>
        </p:nvSpPr>
        <p:spPr>
          <a:xfrm>
            <a:off x="7786688" y="6072188"/>
            <a:ext cx="1000125" cy="428625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"/>
          <p:cNvSpPr>
            <a:spLocks noGrp="1" noChangeArrowheads="1"/>
          </p:cNvSpPr>
          <p:nvPr>
            <p:ph type="title"/>
          </p:nvPr>
        </p:nvSpPr>
        <p:spPr>
          <a:xfrm>
            <a:off x="684213" y="1268413"/>
            <a:ext cx="7559675" cy="1600200"/>
          </a:xfrm>
        </p:spPr>
        <p:txBody>
          <a:bodyPr/>
          <a:lstStyle/>
          <a:p>
            <a:pPr algn="l" eaLnBrk="1" hangingPunct="1"/>
            <a:r>
              <a:rPr lang="ru-RU" sz="3200" smtClean="0"/>
              <a:t>Нормально  Доволен     Не доволен</a:t>
            </a:r>
          </a:p>
        </p:txBody>
      </p:sp>
      <p:pic>
        <p:nvPicPr>
          <p:cNvPr id="21507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2781300"/>
            <a:ext cx="2255837" cy="1974850"/>
          </a:xfrm>
          <a:noFill/>
        </p:spPr>
      </p:pic>
      <p:pic>
        <p:nvPicPr>
          <p:cNvPr id="21508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987675" y="2781300"/>
            <a:ext cx="2259013" cy="1871663"/>
          </a:xfrm>
          <a:noFill/>
        </p:spPr>
      </p:pic>
      <p:pic>
        <p:nvPicPr>
          <p:cNvPr id="21509" name="Picture 9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5292725" y="2852738"/>
            <a:ext cx="2546350" cy="18970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26289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>ГОРОД ТРЁХ ЗАКОНОВ.</a:t>
            </a:r>
          </a:p>
        </p:txBody>
      </p:sp>
      <p:pic>
        <p:nvPicPr>
          <p:cNvPr id="30724" name="Picture 4" descr="рис учитель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2708275"/>
            <a:ext cx="3251200" cy="3657600"/>
          </a:xfrm>
        </p:spPr>
      </p:pic>
      <p:pic>
        <p:nvPicPr>
          <p:cNvPr id="12292" name="Picture 6" descr="j01397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2555875" cy="1831975"/>
          </a:xfrm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Равенство треугольников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folHlink"/>
                </a:solidFill>
              </a:rPr>
              <a:t>Два треугольника называются равными, если их можно совместить наложением.</a:t>
            </a:r>
          </a:p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Два треугольника равны, если все элементы одного треугольника соответственно равны  элементам другого треугольника</a:t>
            </a:r>
          </a:p>
          <a:p>
            <a:pPr eaLnBrk="1" hangingPunct="1">
              <a:buFontTx/>
              <a:buNone/>
            </a:pPr>
            <a:endParaRPr lang="ru-RU" smtClean="0">
              <a:solidFill>
                <a:schemeClr val="hlink"/>
              </a:solidFill>
            </a:endParaRPr>
          </a:p>
        </p:txBody>
      </p:sp>
      <p:pic>
        <p:nvPicPr>
          <p:cNvPr id="75780" name="Picture 4" descr="Треугольники 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2060575"/>
            <a:ext cx="2484437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781" name="Picture 5" descr="равны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4941888"/>
            <a:ext cx="31242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Первый признак равенства треугольников.</a:t>
            </a:r>
          </a:p>
        </p:txBody>
      </p:sp>
      <p:sp>
        <p:nvSpPr>
          <p:cNvPr id="4113" name="Rectangle 17"/>
          <p:cNvSpPr>
            <a:spLocks noGrp="1" noChangeArrowheads="1"/>
          </p:cNvSpPr>
          <p:nvPr>
            <p:ph sz="quarter" idx="3"/>
          </p:nvPr>
        </p:nvSpPr>
        <p:spPr>
          <a:xfrm>
            <a:off x="395288" y="3933825"/>
            <a:ext cx="4321175" cy="24479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smtClean="0"/>
              <a:t>                  </a:t>
            </a:r>
            <a:r>
              <a:rPr lang="ru-RU" sz="2400" b="1" smtClean="0"/>
              <a:t>С</a:t>
            </a:r>
          </a:p>
          <a:p>
            <a:pPr eaLnBrk="1" hangingPunct="1">
              <a:buFontTx/>
              <a:buNone/>
            </a:pPr>
            <a:endParaRPr lang="ru-RU" sz="2400" smtClean="0"/>
          </a:p>
          <a:p>
            <a:pPr eaLnBrk="1" hangingPunct="1">
              <a:buFontTx/>
              <a:buNone/>
            </a:pPr>
            <a:endParaRPr lang="ru-RU" sz="2400" smtClean="0"/>
          </a:p>
          <a:p>
            <a:pPr eaLnBrk="1" hangingPunct="1">
              <a:buFontTx/>
              <a:buNone/>
            </a:pPr>
            <a:r>
              <a:rPr lang="ru-RU" sz="2400" b="1" smtClean="0"/>
              <a:t> А                          В</a:t>
            </a:r>
          </a:p>
          <a:p>
            <a:pPr eaLnBrk="1" hangingPunct="1">
              <a:buFontTx/>
              <a:buNone/>
            </a:pPr>
            <a:r>
              <a:rPr lang="ru-RU" sz="2400" smtClean="0"/>
              <a:t>                                       </a:t>
            </a:r>
            <a:r>
              <a:rPr lang="ru-RU" sz="2400" b="1" smtClean="0"/>
              <a:t>    </a:t>
            </a:r>
            <a:r>
              <a:rPr lang="ru-RU" sz="2400" smtClean="0"/>
              <a:t>                                                                     </a:t>
            </a: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4140200" y="3500438"/>
            <a:ext cx="86360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/>
              <a:t>В</a:t>
            </a:r>
            <a:r>
              <a:rPr lang="ru-RU" sz="1600" b="1"/>
              <a:t>1</a:t>
            </a:r>
            <a:endParaRPr lang="ru-RU" sz="2400" b="1"/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684213" y="3500438"/>
            <a:ext cx="86201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/>
              <a:t>  </a:t>
            </a:r>
            <a:r>
              <a:rPr lang="ru-RU" sz="2400" b="1"/>
              <a:t>А</a:t>
            </a:r>
            <a:r>
              <a:rPr lang="ru-RU" sz="1600" b="1"/>
              <a:t>1</a:t>
            </a:r>
            <a:endParaRPr lang="ru-RU" sz="2400" b="1"/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2051050" y="2133600"/>
            <a:ext cx="1076325" cy="53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ru-RU" sz="2400" b="1"/>
              <a:t>С</a:t>
            </a:r>
            <a:r>
              <a:rPr lang="ru-RU" sz="1600" b="1"/>
              <a:t>1</a:t>
            </a:r>
            <a:endParaRPr lang="ru-RU" sz="2400" b="1"/>
          </a:p>
        </p:txBody>
      </p:sp>
      <p:graphicFrame>
        <p:nvGraphicFramePr>
          <p:cNvPr id="4124" name="Object 28"/>
          <p:cNvGraphicFramePr>
            <a:graphicFrameLocks noChangeAspect="1"/>
          </p:cNvGraphicFramePr>
          <p:nvPr>
            <p:ph sz="quarter" idx="2"/>
          </p:nvPr>
        </p:nvGraphicFramePr>
        <p:xfrm>
          <a:off x="1258888" y="2636838"/>
          <a:ext cx="2851150" cy="1087437"/>
        </p:xfrm>
        <a:graphic>
          <a:graphicData uri="http://schemas.openxmlformats.org/presentationml/2006/ole">
            <p:oleObj spid="_x0000_s1026" name="Рисунок Paintbrush" r:id="rId3" imgW="7047619" imgH="2704762" progId="PBrush">
              <p:embed/>
            </p:oleObj>
          </a:graphicData>
        </a:graphic>
      </p:graphicFrame>
      <p:sp>
        <p:nvSpPr>
          <p:cNvPr id="4128" name="Rectangle 32"/>
          <p:cNvSpPr>
            <a:spLocks noGrp="1" noChangeArrowheads="1"/>
          </p:cNvSpPr>
          <p:nvPr>
            <p:ph sz="quarter" idx="4"/>
          </p:nvPr>
        </p:nvSpPr>
        <p:spPr>
          <a:xfrm>
            <a:off x="4643438" y="2349500"/>
            <a:ext cx="3810000" cy="41036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/>
              <a:t> Дано: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АВ=А</a:t>
            </a:r>
            <a:r>
              <a:rPr lang="ru-RU" sz="1800" b="1" smtClean="0"/>
              <a:t>1</a:t>
            </a:r>
            <a:r>
              <a:rPr lang="ru-RU" sz="2400" b="1" smtClean="0"/>
              <a:t>В</a:t>
            </a:r>
            <a:r>
              <a:rPr lang="ru-RU" sz="1800" b="1" smtClean="0"/>
              <a:t>1</a:t>
            </a:r>
            <a:r>
              <a:rPr lang="ru-RU" sz="2400" b="1" smtClean="0"/>
              <a:t> 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АС=А</a:t>
            </a:r>
            <a:r>
              <a:rPr lang="ru-RU" sz="1800" b="1" smtClean="0"/>
              <a:t>1</a:t>
            </a:r>
            <a:r>
              <a:rPr lang="ru-RU" sz="2400" b="1" smtClean="0"/>
              <a:t>С</a:t>
            </a:r>
            <a:r>
              <a:rPr lang="ru-RU" sz="1800" b="1" smtClean="0"/>
              <a:t>1</a:t>
            </a:r>
            <a:r>
              <a:rPr lang="ru-RU" sz="2400" b="1" smtClean="0"/>
              <a:t> 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∟А=∟А</a:t>
            </a:r>
            <a:r>
              <a:rPr lang="ru-RU" sz="1800" b="1" smtClean="0"/>
              <a:t>1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                   Доказать: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АВС=  А</a:t>
            </a:r>
            <a:r>
              <a:rPr lang="ru-RU" sz="1800" b="1" smtClean="0"/>
              <a:t>1</a:t>
            </a:r>
            <a:r>
              <a:rPr lang="ru-RU" sz="2400" b="1" smtClean="0"/>
              <a:t>В</a:t>
            </a:r>
            <a:r>
              <a:rPr lang="ru-RU" sz="1800" b="1" smtClean="0"/>
              <a:t>1</a:t>
            </a:r>
            <a:r>
              <a:rPr lang="ru-RU" sz="2400" b="1" smtClean="0"/>
              <a:t>С</a:t>
            </a:r>
            <a:r>
              <a:rPr lang="ru-RU" sz="1800" b="1" smtClean="0"/>
              <a:t>1</a:t>
            </a:r>
          </a:p>
          <a:p>
            <a:pPr eaLnBrk="1" hangingPunct="1">
              <a:buFontTx/>
              <a:buNone/>
            </a:pPr>
            <a:endParaRPr lang="ru-RU" sz="2400" b="1" smtClean="0"/>
          </a:p>
          <a:p>
            <a:pPr eaLnBrk="1" hangingPunct="1">
              <a:buFontTx/>
              <a:buNone/>
            </a:pPr>
            <a:r>
              <a:rPr lang="ru-RU" sz="2400" b="1" smtClean="0"/>
              <a:t>                                                                  </a:t>
            </a:r>
          </a:p>
        </p:txBody>
      </p:sp>
      <p:pic>
        <p:nvPicPr>
          <p:cNvPr id="4132" name="Picture 3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1042988" y="4437063"/>
            <a:ext cx="3208337" cy="1300162"/>
          </a:xfrm>
        </p:spPr>
      </p:pic>
      <p:graphicFrame>
        <p:nvGraphicFramePr>
          <p:cNvPr id="4133" name="Object 37"/>
          <p:cNvGraphicFramePr>
            <a:graphicFrameLocks noChangeAspect="1"/>
          </p:cNvGraphicFramePr>
          <p:nvPr/>
        </p:nvGraphicFramePr>
        <p:xfrm>
          <a:off x="4932363" y="5013325"/>
          <a:ext cx="195262" cy="217488"/>
        </p:xfrm>
        <a:graphic>
          <a:graphicData uri="http://schemas.openxmlformats.org/presentationml/2006/ole">
            <p:oleObj spid="_x0000_s1027" name="Рисунок Paintbrush" r:id="rId5" imgW="714286" imgH="790476" progId="PBrush">
              <p:embed/>
            </p:oleObj>
          </a:graphicData>
        </a:graphic>
      </p:graphicFrame>
      <p:graphicFrame>
        <p:nvGraphicFramePr>
          <p:cNvPr id="4134" name="Object 38"/>
          <p:cNvGraphicFramePr>
            <a:graphicFrameLocks noChangeAspect="1"/>
          </p:cNvGraphicFramePr>
          <p:nvPr/>
        </p:nvGraphicFramePr>
        <p:xfrm>
          <a:off x="5940425" y="5013325"/>
          <a:ext cx="193675" cy="215900"/>
        </p:xfrm>
        <a:graphic>
          <a:graphicData uri="http://schemas.openxmlformats.org/presentationml/2006/ole">
            <p:oleObj spid="_x0000_s1028" name="Рисунок Paintbrush" r:id="rId6" imgW="714286" imgH="790476" progId="PBrush">
              <p:embed/>
            </p:oleObj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0" grpId="0"/>
      <p:bldP spid="4113" grpId="0"/>
      <p:bldP spid="4116" grpId="0"/>
      <p:bldP spid="4117" grpId="0"/>
      <p:bldP spid="4118" grpId="0"/>
      <p:bldP spid="41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Первый признак равенства треугольников.</a:t>
            </a:r>
          </a:p>
        </p:txBody>
      </p:sp>
      <p:sp>
        <p:nvSpPr>
          <p:cNvPr id="64527" name="Text Box 15"/>
          <p:cNvSpPr txBox="1">
            <a:spLocks noChangeArrowheads="1"/>
          </p:cNvSpPr>
          <p:nvPr/>
        </p:nvSpPr>
        <p:spPr bwMode="auto">
          <a:xfrm>
            <a:off x="2987675" y="2276475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1 признак</a:t>
            </a:r>
          </a:p>
        </p:txBody>
      </p:sp>
      <p:sp>
        <p:nvSpPr>
          <p:cNvPr id="64529" name="Rectangle 17"/>
          <p:cNvSpPr>
            <a:spLocks noChangeArrowheads="1"/>
          </p:cNvSpPr>
          <p:nvPr/>
        </p:nvSpPr>
        <p:spPr bwMode="auto">
          <a:xfrm>
            <a:off x="1042988" y="3573463"/>
            <a:ext cx="190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сторона</a:t>
            </a:r>
          </a:p>
        </p:txBody>
      </p:sp>
      <p:graphicFrame>
        <p:nvGraphicFramePr>
          <p:cNvPr id="18" name="Схема 17"/>
          <p:cNvGraphicFramePr/>
          <p:nvPr/>
        </p:nvGraphicFramePr>
        <p:xfrm>
          <a:off x="857224" y="1397000"/>
          <a:ext cx="7429552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4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4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27" grpId="0"/>
      <p:bldP spid="645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Второй признак равенства треугольников.</a:t>
            </a:r>
          </a:p>
        </p:txBody>
      </p:sp>
      <p:sp>
        <p:nvSpPr>
          <p:cNvPr id="2053" name="Rectangle 15"/>
          <p:cNvSpPr>
            <a:spLocks noGrp="1" noChangeArrowheads="1"/>
          </p:cNvSpPr>
          <p:nvPr>
            <p:ph sz="quarter" idx="2"/>
          </p:nvPr>
        </p:nvSpPr>
        <p:spPr>
          <a:xfrm>
            <a:off x="4610100" y="1628775"/>
            <a:ext cx="3771900" cy="504031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400" b="1" smtClean="0"/>
          </a:p>
          <a:p>
            <a:pPr eaLnBrk="1" hangingPunct="1">
              <a:buFontTx/>
              <a:buNone/>
            </a:pPr>
            <a:r>
              <a:rPr lang="ru-RU" sz="2400" b="1" smtClean="0"/>
              <a:t>Дано: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АВ=А</a:t>
            </a:r>
            <a:r>
              <a:rPr lang="ru-RU" sz="1800" b="1" smtClean="0"/>
              <a:t>1</a:t>
            </a:r>
            <a:r>
              <a:rPr lang="ru-RU" sz="2400" b="1" smtClean="0"/>
              <a:t>В</a:t>
            </a:r>
            <a:r>
              <a:rPr lang="ru-RU" sz="1800" b="1" smtClean="0"/>
              <a:t>1</a:t>
            </a:r>
            <a:r>
              <a:rPr lang="ru-RU" sz="2400" b="1" smtClean="0"/>
              <a:t> 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∟А= ∟А</a:t>
            </a:r>
            <a:r>
              <a:rPr lang="ru-RU" sz="1800" b="1" smtClean="0"/>
              <a:t>1</a:t>
            </a:r>
            <a:endParaRPr lang="ru-RU" sz="2400" b="1" smtClean="0"/>
          </a:p>
          <a:p>
            <a:pPr eaLnBrk="1" hangingPunct="1">
              <a:buFontTx/>
              <a:buNone/>
            </a:pPr>
            <a:r>
              <a:rPr lang="ru-RU" sz="2400" b="1" smtClean="0"/>
              <a:t>∟В=∟В</a:t>
            </a:r>
            <a:r>
              <a:rPr lang="ru-RU" sz="1800" b="1" smtClean="0"/>
              <a:t>1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                   Доказать: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 АВС=  А</a:t>
            </a:r>
            <a:r>
              <a:rPr lang="ru-RU" sz="1800" b="1" smtClean="0"/>
              <a:t>1</a:t>
            </a:r>
            <a:r>
              <a:rPr lang="ru-RU" sz="2400" b="1" smtClean="0"/>
              <a:t>В</a:t>
            </a:r>
            <a:r>
              <a:rPr lang="ru-RU" sz="1800" b="1" smtClean="0"/>
              <a:t>1</a:t>
            </a:r>
            <a:r>
              <a:rPr lang="ru-RU" sz="2400" b="1" smtClean="0"/>
              <a:t>С</a:t>
            </a:r>
            <a:r>
              <a:rPr lang="ru-RU" sz="1800" b="1" smtClean="0"/>
              <a:t>1</a:t>
            </a:r>
          </a:p>
        </p:txBody>
      </p:sp>
      <p:pic>
        <p:nvPicPr>
          <p:cNvPr id="2054" name="Picture 2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4797425"/>
            <a:ext cx="193675" cy="214313"/>
          </a:xfrm>
        </p:spPr>
      </p:pic>
      <p:pic>
        <p:nvPicPr>
          <p:cNvPr id="2055" name="Picture 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888" y="4797425"/>
            <a:ext cx="193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31"/>
          <p:cNvGraphicFramePr>
            <a:graphicFrameLocks noChangeAspect="1"/>
          </p:cNvGraphicFramePr>
          <p:nvPr>
            <p:ph sz="quarter" idx="1"/>
          </p:nvPr>
        </p:nvGraphicFramePr>
        <p:xfrm>
          <a:off x="700088" y="1828800"/>
          <a:ext cx="3741737" cy="1752600"/>
        </p:xfrm>
        <a:graphic>
          <a:graphicData uri="http://schemas.openxmlformats.org/presentationml/2006/ole">
            <p:oleObj spid="_x0000_s2050" name="Точечный рисунок" r:id="rId4" imgW="3010320" imgH="1409897" progId="PBrush">
              <p:embed/>
            </p:oleObj>
          </a:graphicData>
        </a:graphic>
      </p:graphicFrame>
      <p:graphicFrame>
        <p:nvGraphicFramePr>
          <p:cNvPr id="2051" name="Object 32"/>
          <p:cNvGraphicFramePr>
            <a:graphicFrameLocks noChangeAspect="1"/>
          </p:cNvGraphicFramePr>
          <p:nvPr>
            <p:ph sz="quarter" idx="3"/>
          </p:nvPr>
        </p:nvGraphicFramePr>
        <p:xfrm>
          <a:off x="685800" y="3749675"/>
          <a:ext cx="3771900" cy="1720850"/>
        </p:xfrm>
        <a:graphic>
          <a:graphicData uri="http://schemas.openxmlformats.org/presentationml/2006/ole">
            <p:oleObj spid="_x0000_s2051" name="Рисунок Paintbrush" r:id="rId5" imgW="3277057" imgH="1495634" progId="PBrush">
              <p:embed/>
            </p:oleObj>
          </a:graphicData>
        </a:graphic>
      </p:graphicFrame>
    </p:spTree>
  </p:cSld>
  <p:clrMapOvr>
    <a:masterClrMapping/>
  </p:clrMapOvr>
  <p:transition spd="med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05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05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05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Второй признак равенства треугольников.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2987675" y="2276475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2признак</a:t>
            </a:r>
          </a:p>
        </p:txBody>
      </p:sp>
      <p:sp>
        <p:nvSpPr>
          <p:cNvPr id="82952" name="Rectangle 8"/>
          <p:cNvSpPr>
            <a:spLocks noChangeArrowheads="1"/>
          </p:cNvSpPr>
          <p:nvPr/>
        </p:nvSpPr>
        <p:spPr bwMode="auto">
          <a:xfrm>
            <a:off x="3492500" y="3716338"/>
            <a:ext cx="190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сторона</a:t>
            </a:r>
          </a:p>
        </p:txBody>
      </p:sp>
      <p:graphicFrame>
        <p:nvGraphicFramePr>
          <p:cNvPr id="16" name="Схема 15"/>
          <p:cNvGraphicFramePr/>
          <p:nvPr/>
        </p:nvGraphicFramePr>
        <p:xfrm>
          <a:off x="857224" y="1397000"/>
          <a:ext cx="7429552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29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51" grpId="0"/>
      <p:bldP spid="829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Третий признак равенства треугольников.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4572000" y="1844675"/>
            <a:ext cx="3771900" cy="42481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400" b="1" smtClean="0"/>
              <a:t>Дано: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АВ=А</a:t>
            </a:r>
            <a:r>
              <a:rPr lang="ru-RU" sz="1800" b="1" smtClean="0"/>
              <a:t>1</a:t>
            </a:r>
            <a:r>
              <a:rPr lang="ru-RU" sz="2400" b="1" smtClean="0"/>
              <a:t>В</a:t>
            </a:r>
            <a:r>
              <a:rPr lang="ru-RU" sz="1800" b="1" smtClean="0"/>
              <a:t>1</a:t>
            </a:r>
            <a:r>
              <a:rPr lang="ru-RU" sz="2400" b="1" smtClean="0"/>
              <a:t> 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ВС=В</a:t>
            </a:r>
            <a:r>
              <a:rPr lang="ru-RU" sz="1800" b="1" smtClean="0"/>
              <a:t>1</a:t>
            </a:r>
            <a:r>
              <a:rPr lang="ru-RU" sz="2400" b="1" smtClean="0"/>
              <a:t>С</a:t>
            </a:r>
            <a:r>
              <a:rPr lang="ru-RU" sz="1800" b="1" smtClean="0"/>
              <a:t>1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СА=С</a:t>
            </a:r>
            <a:r>
              <a:rPr lang="ru-RU" sz="1800" b="1" smtClean="0"/>
              <a:t>1</a:t>
            </a:r>
            <a:r>
              <a:rPr lang="ru-RU" sz="2400" b="1" smtClean="0"/>
              <a:t>А</a:t>
            </a:r>
            <a:r>
              <a:rPr lang="ru-RU" sz="1800" b="1" smtClean="0"/>
              <a:t>1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                   Доказать: </a:t>
            </a:r>
          </a:p>
          <a:p>
            <a:pPr eaLnBrk="1" hangingPunct="1">
              <a:buFontTx/>
              <a:buNone/>
            </a:pPr>
            <a:r>
              <a:rPr lang="ru-RU" sz="2400" b="1" smtClean="0"/>
              <a:t>    АВС=  А</a:t>
            </a:r>
            <a:r>
              <a:rPr lang="ru-RU" sz="1800" b="1" smtClean="0"/>
              <a:t>1</a:t>
            </a:r>
            <a:r>
              <a:rPr lang="ru-RU" sz="2400" b="1" smtClean="0"/>
              <a:t>В</a:t>
            </a:r>
            <a:r>
              <a:rPr lang="ru-RU" sz="1800" b="1" smtClean="0"/>
              <a:t>1</a:t>
            </a:r>
            <a:r>
              <a:rPr lang="ru-RU" sz="2400" b="1" smtClean="0"/>
              <a:t>С</a:t>
            </a:r>
            <a:r>
              <a:rPr lang="ru-RU" sz="1800" b="1" smtClean="0"/>
              <a:t>1</a:t>
            </a:r>
          </a:p>
        </p:txBody>
      </p:sp>
      <p:pic>
        <p:nvPicPr>
          <p:cNvPr id="3078" name="Picture 1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4508500"/>
            <a:ext cx="193675" cy="214313"/>
          </a:xfrm>
          <a:noFill/>
        </p:spPr>
      </p:pic>
      <p:pic>
        <p:nvPicPr>
          <p:cNvPr id="3079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1863" y="4508500"/>
            <a:ext cx="19367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16"/>
          <p:cNvGraphicFramePr>
            <a:graphicFrameLocks noChangeAspect="1"/>
          </p:cNvGraphicFramePr>
          <p:nvPr>
            <p:ph sz="quarter" idx="1"/>
          </p:nvPr>
        </p:nvGraphicFramePr>
        <p:xfrm>
          <a:off x="704850" y="1828800"/>
          <a:ext cx="3732213" cy="1752600"/>
        </p:xfrm>
        <a:graphic>
          <a:graphicData uri="http://schemas.openxmlformats.org/presentationml/2006/ole">
            <p:oleObj spid="_x0000_s3074" name="Рисунок Paintbrush" r:id="rId4" imgW="2980952" imgH="1400000" progId="PBrush">
              <p:embed/>
            </p:oleObj>
          </a:graphicData>
        </a:graphic>
      </p:graphicFrame>
      <p:graphicFrame>
        <p:nvGraphicFramePr>
          <p:cNvPr id="3075" name="Object 17"/>
          <p:cNvGraphicFramePr>
            <a:graphicFrameLocks noChangeAspect="1"/>
          </p:cNvGraphicFramePr>
          <p:nvPr>
            <p:ph sz="quarter" idx="3"/>
          </p:nvPr>
        </p:nvGraphicFramePr>
        <p:xfrm>
          <a:off x="685800" y="3751263"/>
          <a:ext cx="3771900" cy="1717675"/>
        </p:xfrm>
        <a:graphic>
          <a:graphicData uri="http://schemas.openxmlformats.org/presentationml/2006/ole">
            <p:oleObj spid="_x0000_s3075" name="Рисунок Paintbrush" r:id="rId5" imgW="3533333" imgH="1609524" progId="PBrush">
              <p:embed/>
            </p:oleObj>
          </a:graphicData>
        </a:graphic>
      </p:graphicFrame>
    </p:spTree>
  </p:cSld>
  <p:clrMapOvr>
    <a:masterClrMapping/>
  </p:clrMapOvr>
  <p:transition spd="med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307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Третий признак равенства треугольников.</a:t>
            </a: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2987675" y="2276475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3 признак</a:t>
            </a:r>
          </a:p>
        </p:txBody>
      </p:sp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1042988" y="3573463"/>
            <a:ext cx="19081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сторона</a:t>
            </a:r>
          </a:p>
        </p:txBody>
      </p:sp>
      <p:graphicFrame>
        <p:nvGraphicFramePr>
          <p:cNvPr id="16" name="Схема 15"/>
          <p:cNvGraphicFramePr/>
          <p:nvPr/>
        </p:nvGraphicFramePr>
        <p:xfrm>
          <a:off x="857224" y="1285860"/>
          <a:ext cx="7429552" cy="4603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3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3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5" grpId="0"/>
      <p:bldP spid="83976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270</TotalTime>
  <Words>239</Words>
  <Application>Microsoft PowerPoint</Application>
  <PresentationFormat>Экран (4:3)</PresentationFormat>
  <Paragraphs>104</Paragraphs>
  <Slides>19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Пастель</vt:lpstr>
      <vt:lpstr>Рисунок Paintbrush</vt:lpstr>
      <vt:lpstr>Точечный рисунок</vt:lpstr>
      <vt:lpstr>ПРИЗНАКИ РАВЕНСТВА ТРЕУГОЛЬНИКОВ.</vt:lpstr>
      <vt:lpstr>ГОРОД ТРЁХ ЗАКОНОВ.</vt:lpstr>
      <vt:lpstr>Равенство треугольников</vt:lpstr>
      <vt:lpstr>Первый признак равенства треугольников.</vt:lpstr>
      <vt:lpstr>Первый признак равенства треугольников.</vt:lpstr>
      <vt:lpstr>Второй признак равенства треугольников.</vt:lpstr>
      <vt:lpstr>Второй признак равенства треугольников.</vt:lpstr>
      <vt:lpstr>Третий признак равенства треугольников.</vt:lpstr>
      <vt:lpstr>Третий признак равенства треугольников.</vt:lpstr>
      <vt:lpstr>  ВОДОПАД ЗАДАЧ.</vt:lpstr>
      <vt:lpstr>ЗАДАЧА №1</vt:lpstr>
      <vt:lpstr>ЗАДАЧА №2</vt:lpstr>
      <vt:lpstr>ЗАДАЧА №3</vt:lpstr>
      <vt:lpstr>ЗАДАЧА №4</vt:lpstr>
      <vt:lpstr>ЗАДАЧА №5</vt:lpstr>
      <vt:lpstr>  МУЗЕЙ ИСТОРИИ</vt:lpstr>
      <vt:lpstr>Слайд 17</vt:lpstr>
      <vt:lpstr>ДВОРЕЦ ЗНАНИЙ «ХОЧУ ВСЁ ЗНАТЬ».</vt:lpstr>
      <vt:lpstr>Нормально  Доволен     Не доволен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1</dc:creator>
  <cp:lastModifiedBy>Дима</cp:lastModifiedBy>
  <cp:revision>21</cp:revision>
  <dcterms:created xsi:type="dcterms:W3CDTF">1601-01-01T00:00:00Z</dcterms:created>
  <dcterms:modified xsi:type="dcterms:W3CDTF">2017-04-07T16:03:11Z</dcterms:modified>
</cp:coreProperties>
</file>