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sldIdLst>
    <p:sldId id="256" r:id="rId3"/>
    <p:sldId id="257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51651-0CDD-4A20-8E6D-5818228F323B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32CF7F-C1AD-4CC0-85C1-1703EC03DB57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71B79-B96C-4F98-871D-12588C169499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58E6C-C4F6-44F6-BA34-3FBB41E44E8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9F9FE-1653-4128-A05F-F85F1F6A88D1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6C687-00B0-4D27-B10D-BEBEF2EE8D53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BACBB5-71B5-4DBB-AEEF-45020FFB27C7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F5B865-A33D-479C-BA0A-F600C1CA3342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38EF7-1073-431C-B11E-89463C78D336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B37D9-1294-4824-8402-62FD8FE3913F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5C4109-04D9-4872-B241-BC741E14272C}" type="slidenum">
              <a:rPr lang="es-E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s-E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5296F54-B810-4A71-9F1E-3D639757353D}" type="slidenum">
              <a:rPr lang="es-E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122"/>
          <p:cNvSpPr>
            <a:spLocks noChangeArrowheads="1"/>
          </p:cNvSpPr>
          <p:nvPr/>
        </p:nvSpPr>
        <p:spPr bwMode="auto">
          <a:xfrm>
            <a:off x="4429124" y="5143512"/>
            <a:ext cx="44656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z="2000" b="1" dirty="0">
              <a:solidFill>
                <a:srgbClr val="1C1C1C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0" y="908721"/>
            <a:ext cx="8748464" cy="2691730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ПРОЕКТ</a:t>
            </a:r>
            <a:br>
              <a:rPr lang="ru-RU" b="1" dirty="0" smtClean="0"/>
            </a:br>
            <a:r>
              <a:rPr lang="ru-RU" b="1" dirty="0" smtClean="0"/>
              <a:t>«Любимые детские журналы»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63688" y="26064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МКОУ « СОШ п. Муслюмово ж/д. ст.»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3284984"/>
            <a:ext cx="25922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Работу выполнил ученик  2б класса</a:t>
            </a:r>
          </a:p>
          <a:p>
            <a:r>
              <a:rPr lang="ru-RU" dirty="0" smtClean="0"/>
              <a:t>Харисов Вадим</a:t>
            </a:r>
          </a:p>
          <a:p>
            <a:r>
              <a:rPr lang="ru-RU" dirty="0" smtClean="0"/>
              <a:t>Руководитель: Харисова А.Л.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11760" y="6381328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п. Муслюмово ж/д. ст., 2018 г.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Не секрет для всех вокруг: 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err="1" smtClean="0">
                <a:solidFill>
                  <a:srgbClr val="FF0000"/>
                </a:solidFill>
              </a:rPr>
              <a:t>Понимашка</a:t>
            </a:r>
            <a:r>
              <a:rPr lang="ru-RU" b="1" i="1" dirty="0" smtClean="0">
                <a:solidFill>
                  <a:srgbClr val="FF0000"/>
                </a:solidFill>
              </a:rPr>
              <a:t> –лучший друг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Спасибо за внимание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Мой   любимый  детский  журнал</a:t>
            </a:r>
            <a:r>
              <a:rPr lang="ru-RU" b="1" i="1" dirty="0" smtClean="0"/>
              <a:t> «</a:t>
            </a:r>
            <a:r>
              <a:rPr lang="ru-RU" b="1" i="1" dirty="0" err="1" smtClean="0"/>
              <a:t>Понимашка</a:t>
            </a:r>
            <a:r>
              <a:rPr lang="ru-RU" b="1" i="1" dirty="0" smtClean="0"/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2"/>
          <p:cNvSpPr txBox="1">
            <a:spLocks/>
          </p:cNvSpPr>
          <p:nvPr/>
        </p:nvSpPr>
        <p:spPr bwMode="auto">
          <a:xfrm>
            <a:off x="609600" y="1752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indent="53975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2400" b="1" kern="0" dirty="0" smtClean="0">
                <a:solidFill>
                  <a:schemeClr val="tx2"/>
                </a:solidFill>
              </a:rPr>
              <a:t>Я стал читать  данный  журнал  совсем недавно.  Мне  он  очень  нравится, хочу вам рассказать о нём.</a:t>
            </a:r>
          </a:p>
          <a:p>
            <a:pPr lvl="0" indent="53975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sz="2400" b="1" kern="0" dirty="0" smtClean="0">
                <a:solidFill>
                  <a:schemeClr val="tx2"/>
                </a:solidFill>
              </a:rPr>
              <a:t>Такое интересное название  журнала дано  не случайно, мой журнал помогает узнать много нового и понять для чего это важно для нас. Каждый выпуск- это целое занятие , в котором есть задания на внимание , на умение считать и писать, познавательные факты, а также можно научиться рисовать и лепить различные фигурки. </a:t>
            </a:r>
            <a:endParaRPr kumimoji="0" lang="ru-RU" sz="2400" b="0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Журнал «</a:t>
            </a:r>
            <a:r>
              <a:rPr lang="ru-RU" b="1" dirty="0" err="1" smtClean="0">
                <a:solidFill>
                  <a:srgbClr val="FF0000"/>
                </a:solidFill>
              </a:rPr>
              <a:t>Понимашка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C:\Users\dom\Desktop\понимашка 001 (2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rot="20921540">
            <a:off x="83796" y="1593938"/>
            <a:ext cx="3024336" cy="4464496"/>
          </a:xfrm>
          <a:prstGeom prst="rect">
            <a:avLst/>
          </a:prstGeom>
          <a:noFill/>
        </p:spPr>
      </p:pic>
      <p:pic>
        <p:nvPicPr>
          <p:cNvPr id="5" name="Picture 4" descr="C:\Users\dom\Desktop\пон 3 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705585">
            <a:off x="5559695" y="1391300"/>
            <a:ext cx="3461458" cy="4716216"/>
          </a:xfrm>
          <a:prstGeom prst="rect">
            <a:avLst/>
          </a:prstGeom>
          <a:noFill/>
        </p:spPr>
      </p:pic>
      <p:pic>
        <p:nvPicPr>
          <p:cNvPr id="3" name="Picture 2" descr="C:\Users\dom\Desktop\понимашка 00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 rot="20801841">
            <a:off x="2559793" y="1607490"/>
            <a:ext cx="3213549" cy="443881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Обложки журнала…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Обложки  журналов очень яркие, интересные, содержат тематические рисунки. Вообще каждый номер журнала содержит определенную тему. Например исторические личности, путешествия по странам, все о театре , окружающем мире и  многое др.</a:t>
            </a:r>
            <a:endParaRPr lang="ru-RU" sz="28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Содержание журнала…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Каждый номер журнала содержит рубрики:</a:t>
            </a:r>
          </a:p>
          <a:p>
            <a:r>
              <a:rPr lang="ru-RU" sz="2800" dirty="0" smtClean="0"/>
              <a:t>Рисуем и размышляем;</a:t>
            </a:r>
          </a:p>
          <a:p>
            <a:r>
              <a:rPr lang="ru-RU" sz="2800" dirty="0" smtClean="0"/>
              <a:t>Считаем и размышляем;</a:t>
            </a:r>
          </a:p>
          <a:p>
            <a:r>
              <a:rPr lang="ru-RU" sz="2800" dirty="0" smtClean="0"/>
              <a:t>Говорим и размышляем;</a:t>
            </a:r>
          </a:p>
          <a:p>
            <a:r>
              <a:rPr lang="ru-RU" sz="2800" dirty="0" smtClean="0"/>
              <a:t>Читаем с </a:t>
            </a:r>
            <a:r>
              <a:rPr lang="ru-RU" sz="2800" dirty="0" err="1" smtClean="0"/>
              <a:t>понимашкой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Мастерим с </a:t>
            </a:r>
            <a:r>
              <a:rPr lang="ru-RU" sz="2800" dirty="0" err="1" smtClean="0"/>
              <a:t>понимашкой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Азбука с </a:t>
            </a:r>
            <a:r>
              <a:rPr lang="ru-RU" sz="2800" dirty="0" err="1" smtClean="0"/>
              <a:t>понимашкой</a:t>
            </a:r>
            <a:r>
              <a:rPr lang="ru-RU" sz="2800" dirty="0" smtClean="0"/>
              <a:t>;</a:t>
            </a:r>
          </a:p>
          <a:p>
            <a:r>
              <a:rPr lang="ru-RU" sz="2800" dirty="0" smtClean="0"/>
              <a:t>Узнаем;</a:t>
            </a:r>
          </a:p>
          <a:p>
            <a:r>
              <a:rPr lang="ru-RU" sz="2800" dirty="0" smtClean="0"/>
              <a:t>Разгадываем ребусы;</a:t>
            </a:r>
          </a:p>
          <a:p>
            <a:r>
              <a:rPr lang="ru-RU" sz="2800" dirty="0" smtClean="0"/>
              <a:t>Задай вопрос </a:t>
            </a:r>
            <a:r>
              <a:rPr lang="ru-RU" sz="2800" dirty="0" err="1" smtClean="0"/>
              <a:t>понимашке</a:t>
            </a:r>
            <a:r>
              <a:rPr lang="ru-RU" sz="2800" dirty="0" smtClean="0"/>
              <a:t> и многое другое.</a:t>
            </a:r>
            <a:endParaRPr lang="ru-RU" sz="2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Говорим…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dom\Desktop\пон1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43608" y="1268760"/>
            <a:ext cx="3672408" cy="5040560"/>
          </a:xfrm>
          <a:prstGeom prst="rect">
            <a:avLst/>
          </a:prstGeom>
          <a:noFill/>
        </p:spPr>
      </p:pic>
      <p:pic>
        <p:nvPicPr>
          <p:cNvPr id="2051" name="Picture 3" descr="C:\Users\dom\Desktop\пон2 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0032" y="1268760"/>
            <a:ext cx="3620813" cy="506715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00808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dom\Desktop\понимашка 3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88640"/>
            <a:ext cx="7128792" cy="5937523"/>
          </a:xfrm>
          <a:prstGeom prst="rect">
            <a:avLst/>
          </a:prstGeom>
          <a:noFill/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Читаем с </a:t>
            </a:r>
            <a:r>
              <a:rPr lang="ru-RU" b="1" dirty="0" err="1" smtClean="0">
                <a:solidFill>
                  <a:srgbClr val="FF0000"/>
                </a:solidFill>
              </a:rPr>
              <a:t>понимашкой</a:t>
            </a:r>
            <a:r>
              <a:rPr lang="ru-RU" b="1" dirty="0" smtClean="0">
                <a:solidFill>
                  <a:srgbClr val="FF0000"/>
                </a:solidFill>
              </a:rPr>
              <a:t>…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dom\Desktop\понимашка 2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59632" y="1196752"/>
            <a:ext cx="6912768" cy="566124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Как поставить спектакль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" name="Picture 2" descr="C:\Users\dom\Desktop\понимашка 1 0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1196752"/>
            <a:ext cx="3456384" cy="5256584"/>
          </a:xfrm>
          <a:prstGeom prst="rect">
            <a:avLst/>
          </a:prstGeom>
          <a:noFill/>
        </p:spPr>
      </p:pic>
      <p:pic>
        <p:nvPicPr>
          <p:cNvPr id="5123" name="Picture 3" descr="C:\Users\dom\Desktop\пони 1 00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27984" y="1196752"/>
            <a:ext cx="3802318" cy="52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1564</TotalTime>
  <Words>229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Diseño predeterminado</vt:lpstr>
      <vt:lpstr> ПРОЕКТ «Любимые детские журналы»</vt:lpstr>
      <vt:lpstr>Мой   любимый  детский  журнал «Понимашка»</vt:lpstr>
      <vt:lpstr>Журнал «Понимашка»</vt:lpstr>
      <vt:lpstr>Обложки журнала…</vt:lpstr>
      <vt:lpstr>Содержание журнала…</vt:lpstr>
      <vt:lpstr>Говорим…</vt:lpstr>
      <vt:lpstr>  </vt:lpstr>
      <vt:lpstr>Читаем с понимашкой…</vt:lpstr>
      <vt:lpstr>Как поставить спектакль</vt:lpstr>
      <vt:lpstr>Вывод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«Любимые детские журналы»</dc:title>
  <dc:creator>User</dc:creator>
  <cp:lastModifiedBy>dom</cp:lastModifiedBy>
  <cp:revision>13</cp:revision>
  <dcterms:created xsi:type="dcterms:W3CDTF">2015-01-03T11:40:14Z</dcterms:created>
  <dcterms:modified xsi:type="dcterms:W3CDTF">2019-12-24T15:09:58Z</dcterms:modified>
</cp:coreProperties>
</file>