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0" r:id="rId5"/>
    <p:sldId id="261" r:id="rId6"/>
    <p:sldId id="262" r:id="rId7"/>
    <p:sldId id="27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9" r:id="rId17"/>
    <p:sldId id="271" r:id="rId18"/>
    <p:sldId id="275" r:id="rId19"/>
    <p:sldId id="276" r:id="rId20"/>
    <p:sldId id="277" r:id="rId21"/>
    <p:sldId id="278" r:id="rId22"/>
    <p:sldId id="273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96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517CB7-FE3C-45DD-93B6-D999B65FD652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233E8A-B90F-4AB2-AEA0-7F2D85C1EB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52CAD-FEA5-46A6-93A1-DA31317D9305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C5F235-C36A-4819-B62B-1A070B67E4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498B5-3243-4974-BAB7-F1A4963309A4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CD2BD-6073-4565-8D95-14CC9BE83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2AEC6-F153-4810-BA17-FCF961C450D9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F6D3B-CDEF-427B-B958-247929CDC5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51E0-7D18-4B82-AD2E-67A411BAAAEE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E9D7C-50F6-4ACD-9984-64BA7A842B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777A0-04D1-421B-A23F-3EDE59ED8A01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95071-67EE-4C47-A2DC-F026D8F65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F8F7F-551F-4790-ABD1-9175ED93D415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BE8AA4-3B91-4C6C-91AA-9C21421AB0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07D1B1-F602-4859-9621-4FDB9EF9224A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BE684-A9BC-4725-A753-9F66EF17F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A84A70-7E62-4ED2-A1F4-E674CEAB7E70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9488D-36C0-4C65-97E7-767FB8CD98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CF03BF-5C51-4232-82CB-0F9900CAD67B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264F16-1631-4FF3-A9F0-DF382754D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704E4-59FE-4B07-8E74-D0C773B22142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9F3B0-03D0-43AE-9EB3-AF5020C806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714305-FADB-491B-B482-0981507D6519}" type="datetimeFigureOut">
              <a:rPr lang="ru-RU"/>
              <a:pPr>
                <a:defRPr/>
              </a:pPr>
              <a:t>24.12.2019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4E77E1-BD5F-48B3-B981-DDD6D3BDC2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2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4" name="Полилиния 11"/>
              <p:cNvPicPr>
                <a:picLocks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29291" y="422461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головок 1"/>
          <p:cNvPicPr>
            <a:picLocks noGrp="1" noChangeArrowheads="1"/>
          </p:cNvPicPr>
          <p:nvPr>
            <p:ph type="ctrTitle"/>
          </p:nvPr>
        </p:nvPicPr>
        <p:blipFill>
          <a:blip r:embed="rId2"/>
          <a:srcRect/>
          <a:stretch>
            <a:fillRect/>
          </a:stretch>
        </p:blipFill>
        <p:spPr>
          <a:xfrm>
            <a:off x="517525" y="1365250"/>
            <a:ext cx="8004175" cy="1895475"/>
          </a:xfrm>
        </p:spPr>
      </p:pic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>
              <a:lnSpc>
                <a:spcPct val="90000"/>
              </a:lnSpc>
            </a:pPr>
            <a:endParaRPr lang="ru-RU" sz="2400" smtClean="0"/>
          </a:p>
          <a:p>
            <a:pPr marR="0" eaLnBrk="1" hangingPunct="1">
              <a:lnSpc>
                <a:spcPct val="90000"/>
              </a:lnSpc>
            </a:pPr>
            <a:endParaRPr lang="ru-RU" sz="2400" smtClean="0"/>
          </a:p>
          <a:p>
            <a:pPr marR="0" eaLnBrk="1" hangingPunct="1">
              <a:lnSpc>
                <a:spcPct val="90000"/>
              </a:lnSpc>
            </a:pPr>
            <a:endParaRPr lang="ru-RU" sz="2400" smtClean="0"/>
          </a:p>
          <a:p>
            <a:pPr marR="0" eaLnBrk="1" hangingPunct="1">
              <a:lnSpc>
                <a:spcPct val="90000"/>
              </a:lnSpc>
            </a:pPr>
            <a:r>
              <a:rPr lang="ru-RU" sz="2400" smtClean="0"/>
              <a:t> Воспитатели : Логунова Е.А. Борисенко Т.В.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Папка- передвижка «Новогодние игры»</a:t>
            </a:r>
          </a:p>
        </p:txBody>
      </p:sp>
      <p:pic>
        <p:nvPicPr>
          <p:cNvPr id="22530" name="Содержимое 3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Физкультурно-оздоровительная деятельность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Игры : « Заморожу»  «Веселый колокольчик» « Зайцы и волк»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3555" name="Рисунок 3" descr="Изображение 01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284538"/>
            <a:ext cx="446405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Пальчиковая гимнастика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algn="ctr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« Наша елка» «Снежок» «Снежинка»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4579" name="Рисунок 3" descr="Изображение 01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2708275"/>
            <a:ext cx="5400675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Дидактические игры: «Чем украсим елку» </a:t>
            </a:r>
            <a:r>
              <a:rPr lang="ru-RU" sz="3200" smtClean="0">
                <a:latin typeface="Arial" charset="0"/>
              </a:rPr>
              <a:t/>
            </a:r>
            <a:br>
              <a:rPr lang="ru-RU" sz="3200" smtClean="0">
                <a:latin typeface="Arial" charset="0"/>
              </a:rPr>
            </a:br>
            <a:r>
              <a:rPr lang="ru-RU" sz="3200" smtClean="0"/>
              <a:t>« Что в мешке у деда </a:t>
            </a:r>
            <a:r>
              <a:rPr lang="ru-RU" sz="3200" smtClean="0">
                <a:latin typeface="Arial" charset="0"/>
              </a:rPr>
              <a:t>М</a:t>
            </a:r>
            <a:r>
              <a:rPr lang="ru-RU" sz="3200" smtClean="0"/>
              <a:t>ороза»</a:t>
            </a:r>
          </a:p>
        </p:txBody>
      </p:sp>
      <p:pic>
        <p:nvPicPr>
          <p:cNvPr id="25602" name="Содержимое 7" descr="Изображение 0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Рисование « Наша елка»</a:t>
            </a:r>
          </a:p>
        </p:txBody>
      </p:sp>
      <p:pic>
        <p:nvPicPr>
          <p:cNvPr id="26626" name="Содержимое 3" descr="Изображение 02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Лепка « Снегурочка»</a:t>
            </a:r>
          </a:p>
        </p:txBody>
      </p:sp>
      <p:pic>
        <p:nvPicPr>
          <p:cNvPr id="27650" name="Содержимое 5" descr="Изображение 017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Рисование «Снегурочка»</a:t>
            </a:r>
          </a:p>
        </p:txBody>
      </p:sp>
      <p:pic>
        <p:nvPicPr>
          <p:cNvPr id="28674" name="Содержимое 3" descr="Изображение 01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Аппликация «Елку нарядили игрушками»</a:t>
            </a:r>
          </a:p>
        </p:txBody>
      </p:sp>
      <p:pic>
        <p:nvPicPr>
          <p:cNvPr id="29698" name="Содержимое 3" descr="Изображение 006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2276475"/>
            <a:ext cx="3095625" cy="4048125"/>
          </a:xfrm>
        </p:spPr>
      </p:pic>
      <p:pic>
        <p:nvPicPr>
          <p:cNvPr id="29699" name="Рисунок 4" descr="Изображение 007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3800" y="2276475"/>
            <a:ext cx="32400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Дидактическая игра «Укрась елочку»</a:t>
            </a:r>
          </a:p>
        </p:txBody>
      </p:sp>
      <p:pic>
        <p:nvPicPr>
          <p:cNvPr id="30722" name="Содержимое 3" descr="Изображение 02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Наряжаем елку</a:t>
            </a:r>
          </a:p>
        </p:txBody>
      </p:sp>
      <p:pic>
        <p:nvPicPr>
          <p:cNvPr id="31746" name="Содержимое 3" descr="Изображение 00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Актуальность темы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Всем известно, что самый любимый праздник детей- Новый год . Предновогодняя суета, письма Деду Морозу , украшение елки, подарки- все это не сравнится даже с Днем рождения.  При подготовке к Новому году у детей возникают вопросы, а почему украшают елку? А Дед Мороз настоящий? Где он берет подарки?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И мы решили разобраться в этих вопросах.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Украшение в группе</a:t>
            </a:r>
          </a:p>
        </p:txBody>
      </p:sp>
      <p:pic>
        <p:nvPicPr>
          <p:cNvPr id="32770" name="Содержимое 3" descr="Изображение 01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Письмо Деду Морозу</a:t>
            </a:r>
          </a:p>
        </p:txBody>
      </p:sp>
      <p:pic>
        <p:nvPicPr>
          <p:cNvPr id="33794" name="Содержимое 3" descr="Изображение 005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925763" y="1935163"/>
            <a:ext cx="3292475" cy="438943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Взаимодействие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Выставка работ «Новогодняя сказка»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Помощь в оформлении группы к Новому году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Подготовка костюмов и атрибутов к новогоднему празднику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Консультация « Безопасность во время новогодних праздников!»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smtClean="0"/>
              <a:t>Объект исследования : Новый год- как источник радости.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1300"/>
            <a:ext cx="8229600" cy="3543300"/>
          </a:xfrm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Тип проекта - информационный, творческий. Краткосрочный ( 02.12-13.12)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900" dirty="0" smtClean="0"/>
              <a:t>Цель</a:t>
            </a:r>
            <a:r>
              <a:rPr lang="ru-RU" sz="4000" dirty="0" smtClean="0"/>
              <a:t>: Знакомить с традициями празднования Нового года.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Задачи : Познакомить с традициями праздника Новый год.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Развивать познавательные способности в процессе исследования различных материалов.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Учить создавать выразительные образы в рисовании, аппликации , лепки.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Развивать организаторские способности в подготовке и проведения праздника в детском саду и дома. 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Организационная деятельность в рамках проекта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Беседы: « Хорошо , что каждый год к нам приходит Новый год»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 Почему  бывает Новый год зимой»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 Пишем письмо Деду Морозу»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« Скоро праздник Новый год»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1658937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Чтение и обсуждение сказок, песенок ,стихов , отгадывание загадок , разучивание стихов к Новогоднему утреннику.</a:t>
            </a:r>
          </a:p>
        </p:txBody>
      </p:sp>
      <p:pic>
        <p:nvPicPr>
          <p:cNvPr id="18434" name="Содержимое 3" descr="Изображение 00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/>
              <a:t>Литература для чтения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В .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Сутеев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«Елка»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М.Михалков « Два Мороза»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М. Дружинин « Дед Мороз»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З. Александрова «Елка»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Н. Усачев «Дед Мороз в детском саду»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Загадки и песенки о елке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200" smtClean="0"/>
              <a:t>Подбор и просмотр видео мультфильмов на новогоднюю тематику.</a:t>
            </a:r>
          </a:p>
        </p:txBody>
      </p:sp>
      <p:pic>
        <p:nvPicPr>
          <p:cNvPr id="20482" name="Содержимое 3" descr="Изображение 00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Организация выставки детского творчества</a:t>
            </a:r>
          </a:p>
        </p:txBody>
      </p:sp>
      <p:pic>
        <p:nvPicPr>
          <p:cNvPr id="21506" name="Содержимое 3" descr="Изображение 01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46238" y="1935163"/>
            <a:ext cx="5851525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98</TotalTime>
  <Words>277</Words>
  <Application>Microsoft Office PowerPoint</Application>
  <PresentationFormat>Экран (4:3)</PresentationFormat>
  <Paragraphs>51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Calibri</vt:lpstr>
      <vt:lpstr>Constantia</vt:lpstr>
      <vt:lpstr>Wingdings 2</vt:lpstr>
      <vt:lpstr>Поток</vt:lpstr>
      <vt:lpstr>Поток</vt:lpstr>
      <vt:lpstr>Поток</vt:lpstr>
      <vt:lpstr>Поток</vt:lpstr>
      <vt:lpstr>Слайд 1</vt:lpstr>
      <vt:lpstr>Актуальность темы</vt:lpstr>
      <vt:lpstr>Объект исследования : Новый год- как источник радости.</vt:lpstr>
      <vt:lpstr>Цель: Знакомить с традициями празднования Нового года.</vt:lpstr>
      <vt:lpstr>Организационная деятельность в рамках проекта</vt:lpstr>
      <vt:lpstr>Чтение и обсуждение сказок, песенок ,стихов , отгадывание загадок , разучивание стихов к Новогоднему утреннику.</vt:lpstr>
      <vt:lpstr>Литература для чтения</vt:lpstr>
      <vt:lpstr>Подбор и просмотр видео мультфильмов на новогоднюю тематику.</vt:lpstr>
      <vt:lpstr>Организация выставки детского творчества</vt:lpstr>
      <vt:lpstr>Папка- передвижка «Новогодние игры»</vt:lpstr>
      <vt:lpstr>Физкультурно-оздоровительная деятельность</vt:lpstr>
      <vt:lpstr>Пальчиковая гимнастика</vt:lpstr>
      <vt:lpstr>Дидактические игры: «Чем украсим елку»  « Что в мешке у деда Мороза»</vt:lpstr>
      <vt:lpstr>Рисование « Наша елка»</vt:lpstr>
      <vt:lpstr>Лепка « Снегурочка»</vt:lpstr>
      <vt:lpstr>Рисование «Снегурочка»</vt:lpstr>
      <vt:lpstr>Аппликация «Елку нарядили игрушками»</vt:lpstr>
      <vt:lpstr>Дидактическая игра «Укрась елочку»</vt:lpstr>
      <vt:lpstr>Наряжаем елку</vt:lpstr>
      <vt:lpstr>Украшение в группе</vt:lpstr>
      <vt:lpstr>Письмо Деду Морозу</vt:lpstr>
      <vt:lpstr>Взаимодействие с родителями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 в средней группе «Что такое Новый год»</dc:title>
  <dc:creator>КтЦ</dc:creator>
  <cp:lastModifiedBy>user</cp:lastModifiedBy>
  <cp:revision>15</cp:revision>
  <dcterms:created xsi:type="dcterms:W3CDTF">2019-12-09T18:53:13Z</dcterms:created>
  <dcterms:modified xsi:type="dcterms:W3CDTF">2019-12-24T11:30:27Z</dcterms:modified>
</cp:coreProperties>
</file>