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4" r:id="rId1"/>
  </p:sldMasterIdLst>
  <p:sldIdLst>
    <p:sldId id="256" r:id="rId2"/>
    <p:sldId id="266" r:id="rId3"/>
    <p:sldId id="264" r:id="rId4"/>
    <p:sldId id="262" r:id="rId5"/>
    <p:sldId id="265" r:id="rId6"/>
    <p:sldId id="258" r:id="rId7"/>
    <p:sldId id="267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21029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7683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036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60868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7279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4994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7887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11604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99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259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90527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6502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8752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0230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78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80974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433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39211F3-F504-4BD8-B805-D7DE9068CC92}" type="datetimeFigureOut">
              <a:rPr lang="ru-RU" smtClean="0"/>
              <a:t>06.11.2019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49A679-09B2-486A-966A-9C1D2FA327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26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  <p:sldLayoutId id="2147483851" r:id="rId7"/>
    <p:sldLayoutId id="2147483852" r:id="rId8"/>
    <p:sldLayoutId id="2147483853" r:id="rId9"/>
    <p:sldLayoutId id="2147483854" r:id="rId10"/>
    <p:sldLayoutId id="2147483855" r:id="rId11"/>
    <p:sldLayoutId id="2147483856" r:id="rId12"/>
    <p:sldLayoutId id="2147483857" r:id="rId13"/>
    <p:sldLayoutId id="2147483858" r:id="rId14"/>
    <p:sldLayoutId id="2147483859" r:id="rId15"/>
    <p:sldLayoutId id="2147483860" r:id="rId16"/>
    <p:sldLayoutId id="214748386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4.xml"/><Relationship Id="rId7" Type="http://schemas.openxmlformats.org/officeDocument/2006/relationships/slide" Target="slide7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image" Target="../media/image9.jpg"/><Relationship Id="rId4" Type="http://schemas.openxmlformats.org/officeDocument/2006/relationships/slide" Target="slide3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slide" Target="slide2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692398" y="1654708"/>
            <a:ext cx="6815669" cy="269922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Распределительный диктант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5 класс</a:t>
            </a:r>
          </a:p>
          <a:p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Буквы О - А в корне РАС</a:t>
            </a:r>
            <a:r>
              <a:rPr lang="ru" sz="3200" b="1" dirty="0">
                <a:latin typeface="Arial" panose="020B0604020202020204" pitchFamily="34" charset="0"/>
                <a:cs typeface="Arial" panose="020B0604020202020204" pitchFamily="34" charset="0"/>
              </a:rPr>
              <a:t>-РОС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ru" sz="3200" b="1" dirty="0">
                <a:latin typeface="Arial" panose="020B0604020202020204" pitchFamily="34" charset="0"/>
                <a:cs typeface="Arial" panose="020B0604020202020204" pitchFamily="34" charset="0"/>
              </a:rPr>
              <a:t> РАЗ-РОЗ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0863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681" y="720340"/>
            <a:ext cx="4075746" cy="54929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1120705">
            <a:off x="2819562" y="1840874"/>
            <a:ext cx="250598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Диктант (инструкция)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Теория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Материалы для учителя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Проверь себя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 action="ppaction://hlinksldjump"/>
              </a:rPr>
              <a:t>Оцени работу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8" action="ppaction://hlinksldjump"/>
              </a:rPr>
              <a:t>Информация об авторе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 action="ppaction://hlinksldjump"/>
              </a:rPr>
              <a:t>Ресурсы</a:t>
            </a: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7556" y="2542478"/>
            <a:ext cx="3688266" cy="3688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99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Повторим!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50073" y="2472660"/>
            <a:ext cx="10091854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Пишется</a:t>
            </a:r>
          </a:p>
          <a:p>
            <a:pPr algn="ctr"/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Без ударения буква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                                   </a:t>
            </a:r>
            <a:r>
              <a:rPr lang="ru-RU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 ударением буква </a:t>
            </a:r>
            <a:r>
              <a:rPr lang="ru-RU" sz="24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</a:p>
          <a:p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зда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́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ть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о́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зданный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списа́ться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                                                  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ru-RU" sz="2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о́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спись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802244" y="3220920"/>
            <a:ext cx="1784195" cy="6133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546088" y="3220920"/>
            <a:ext cx="1773044" cy="61331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Рисунок 9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9065" y="640816"/>
            <a:ext cx="2087533" cy="173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88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8590" y="2210646"/>
            <a:ext cx="10175708" cy="3822163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445728" y="980302"/>
            <a:ext cx="52410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Распределите слова по столбикам</a:t>
            </a:r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>
            <a:off x="2888166" y="2698595"/>
            <a:ext cx="22302" cy="3245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6066264" y="2832410"/>
            <a:ext cx="55756" cy="31111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8831766" y="2854712"/>
            <a:ext cx="55756" cy="31780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28590" y="2698594"/>
            <a:ext cx="10175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РОС-                            РАС-                        РОЗ-                          РАЗ-</a:t>
            </a:r>
          </a:p>
        </p:txBody>
      </p:sp>
      <p:pic>
        <p:nvPicPr>
          <p:cNvPr id="28" name="Рисунок 2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560" y="771433"/>
            <a:ext cx="1532308" cy="153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681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7718" y="1103971"/>
            <a:ext cx="951199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Материалы для учителя</a:t>
            </a: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Расписка, расписание, россыпь, рассыпать, разжечь, розыгрыш, розыск, раздать, роспись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326995" y="1940312"/>
            <a:ext cx="9846527" cy="111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881" y="4461293"/>
            <a:ext cx="1578827" cy="157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29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11CE1145-44EB-4138-A94A-80E2DCC6FF95}"/>
              </a:ext>
            </a:extLst>
          </p:cNvPr>
          <p:cNvSpPr txBox="1"/>
          <p:nvPr/>
        </p:nvSpPr>
        <p:spPr>
          <a:xfrm>
            <a:off x="5059531" y="5118897"/>
            <a:ext cx="651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18615" y="295895"/>
            <a:ext cx="112811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6985748"/>
              </p:ext>
            </p:extLst>
          </p:nvPr>
        </p:nvGraphicFramePr>
        <p:xfrm>
          <a:off x="1516562" y="2230243"/>
          <a:ext cx="9300120" cy="33503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5030">
                  <a:extLst>
                    <a:ext uri="{9D8B030D-6E8A-4147-A177-3AD203B41FA5}">
                      <a16:colId xmlns:a16="http://schemas.microsoft.com/office/drawing/2014/main" val="760947615"/>
                    </a:ext>
                  </a:extLst>
                </a:gridCol>
                <a:gridCol w="2325032">
                  <a:extLst>
                    <a:ext uri="{9D8B030D-6E8A-4147-A177-3AD203B41FA5}">
                      <a16:colId xmlns:a16="http://schemas.microsoft.com/office/drawing/2014/main" val="453756953"/>
                    </a:ext>
                  </a:extLst>
                </a:gridCol>
                <a:gridCol w="2325028">
                  <a:extLst>
                    <a:ext uri="{9D8B030D-6E8A-4147-A177-3AD203B41FA5}">
                      <a16:colId xmlns:a16="http://schemas.microsoft.com/office/drawing/2014/main" val="4141176306"/>
                    </a:ext>
                  </a:extLst>
                </a:gridCol>
                <a:gridCol w="2325030">
                  <a:extLst>
                    <a:ext uri="{9D8B030D-6E8A-4147-A177-3AD203B41FA5}">
                      <a16:colId xmlns:a16="http://schemas.microsoft.com/office/drawing/2014/main" val="2208421141"/>
                    </a:ext>
                  </a:extLst>
                </a:gridCol>
              </a:tblGrid>
              <a:tr h="1116773"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0" b="1" dirty="0">
                        <a:ln>
                          <a:solidFill>
                            <a:sysClr val="windowText" lastClr="000000"/>
                          </a:solidFill>
                        </a:ln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49581846"/>
                  </a:ext>
                </a:extLst>
              </a:tr>
              <a:tr h="1116773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2343535"/>
                  </a:ext>
                </a:extLst>
              </a:tr>
              <a:tr h="1116773"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087636"/>
                  </a:ext>
                </a:extLst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6184704"/>
              </p:ext>
            </p:extLst>
          </p:nvPr>
        </p:nvGraphicFramePr>
        <p:xfrm>
          <a:off x="1965092" y="2458159"/>
          <a:ext cx="8128000" cy="1828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235453119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48068334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605440049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404868946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5510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Раздать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Расписка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Розыск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Россыпь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969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Разжечь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Расписание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Розыгрыш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Роспись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61601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Рассыпать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8463321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3066585" y="947854"/>
            <a:ext cx="53860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Проверь себя</a:t>
            </a: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1650380" y="1739590"/>
            <a:ext cx="8809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6092" y="4134337"/>
            <a:ext cx="1969120" cy="196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937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8937" y="1304693"/>
            <a:ext cx="547524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Оцените работу!</a:t>
            </a:r>
          </a:p>
          <a:p>
            <a:endParaRPr lang="ru-RU" dirty="0"/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0 ошибок – «5»;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1-2 ошибки – «4»;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3-4 ошибки – «3»;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5 и более ошибок – </a:t>
            </a:r>
          </a:p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будь внимательнее!!!</a:t>
            </a: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237" y="1304693"/>
            <a:ext cx="4020944" cy="402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916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4365" y="1514901"/>
            <a:ext cx="6799311" cy="3763499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Леонтьева Арина Евгеньевна</a:t>
            </a:r>
          </a:p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группы Рла-16-1</a:t>
            </a:r>
          </a:p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курс</a:t>
            </a:r>
          </a:p>
        </p:txBody>
      </p:sp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9008" y="4138961"/>
            <a:ext cx="1935665" cy="1935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720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35E180F-97DF-4B27-98A8-388555E81F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Ресурсы: </a:t>
            </a:r>
          </a:p>
          <a:p>
            <a:pPr marL="0" indent="0">
              <a:buNone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https://nsportal.ru/shkola/russkiy-yazyk/library/2018/12/04/zritelnyy-diktant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Учебник: « Русский язык: 5 класс: учебник для общеобразовательных учреждений в 2 ч./А.Д. Шмелев, Э.А. Флоренская, Ф.Е.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Габович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Е.Я. Шмелева/; под. ред. А.Д.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Шмелева.М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.: Вентана-Граф,2012.</a:t>
            </a:r>
          </a:p>
          <a:p>
            <a:pPr marL="0" indent="0">
              <a:buNone/>
            </a:pPr>
            <a:endParaRPr lang="ru-RU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ru-RU" dirty="0"/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4236" y="3193068"/>
            <a:ext cx="2682798" cy="268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11057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256</TotalTime>
  <Words>179</Words>
  <Application>Microsoft Office PowerPoint</Application>
  <PresentationFormat>Широкоэкранный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Натуральные материалы</vt:lpstr>
      <vt:lpstr>Презентация PowerPoint</vt:lpstr>
      <vt:lpstr>Презентация PowerPoint</vt:lpstr>
      <vt:lpstr>Повторим!</vt:lpstr>
      <vt:lpstr>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Немой диктант «Действительные и страдательные причастия»</dc:title>
  <dc:creator>vladshirokov95@gmail.com</dc:creator>
  <cp:lastModifiedBy>arina.leonteva.98@mail.ru</cp:lastModifiedBy>
  <cp:revision>30</cp:revision>
  <dcterms:created xsi:type="dcterms:W3CDTF">2018-12-04T19:21:28Z</dcterms:created>
  <dcterms:modified xsi:type="dcterms:W3CDTF">2019-11-06T13:59:46Z</dcterms:modified>
</cp:coreProperties>
</file>