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68" r:id="rId4"/>
    <p:sldId id="272" r:id="rId5"/>
    <p:sldId id="261" r:id="rId6"/>
    <p:sldId id="271" r:id="rId7"/>
    <p:sldId id="274" r:id="rId8"/>
    <p:sldId id="269" r:id="rId9"/>
    <p:sldId id="275" r:id="rId10"/>
    <p:sldId id="258" r:id="rId11"/>
    <p:sldId id="262" r:id="rId12"/>
    <p:sldId id="273" r:id="rId13"/>
    <p:sldId id="266" r:id="rId14"/>
    <p:sldId id="265" r:id="rId15"/>
    <p:sldId id="270" r:id="rId16"/>
    <p:sldId id="264" r:id="rId17"/>
    <p:sldId id="26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3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583B6B1D-DB48-433B-886E-A7B97958869F}" type="datetimeFigureOut">
              <a:rPr lang="ru-RU" smtClean="0"/>
              <a:pPr/>
              <a:t>24.12.2019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60AB3A5-8D79-4D11-8162-9E2997391EE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1\Desktop\Robert-Burns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"/>
            <a:ext cx="9144000" cy="687354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143512"/>
            <a:ext cx="8229600" cy="171448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 fontScale="90000"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Robert </a:t>
            </a:r>
            <a:r>
              <a:rPr lang="en-US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Burness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  <a:t>(1759-1796)</a:t>
            </a:r>
            <a:br>
              <a:rPr lang="ru-RU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vi-VN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Ро́берт Бёрнс</a:t>
            </a: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1\Desktop\2323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4905"/>
            <a:ext cx="4981575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499992" y="4904"/>
            <a:ext cx="4638537" cy="6853095"/>
          </a:xfr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54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Роберт Бёрнс </a:t>
            </a:r>
            <a:r>
              <a:rPr lang="ru-RU" sz="54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делает предложение своей давней возлюбленной Джин </a:t>
            </a:r>
            <a:r>
              <a:rPr lang="ru-RU" sz="5400" b="1" dirty="0" err="1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Армор</a:t>
            </a:r>
            <a:r>
              <a:rPr lang="ru-RU" sz="54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52028" y="-8772"/>
            <a:ext cx="4091972" cy="6900751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Джин </a:t>
            </a:r>
            <a:r>
              <a:rPr lang="ru-RU" sz="6600" b="1" dirty="0" err="1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Армор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6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и Роберт Бёрнс </a:t>
            </a:r>
            <a:r>
              <a:rPr lang="ru-RU" sz="6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 дочерью.</a:t>
            </a:r>
            <a:endParaRPr lang="ru-RU" sz="6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C:\Users\1\Desktop\da43287089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20038" y="0"/>
            <a:ext cx="5072066" cy="689197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1\Desktop\6а.Витторио Редджианини.Растет камы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82981"/>
            <a:ext cx="8229600" cy="1473028"/>
          </a:xfr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Роберт Бёрнс </a:t>
            </a:r>
            <a:r>
              <a:rPr lang="ru-RU" sz="4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на литературном вечере.</a:t>
            </a:r>
            <a:endParaRPr lang="ru-RU" sz="4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1\Desktop\6.Базиль де Луз.Растет камыш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84215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13176"/>
            <a:ext cx="8229600" cy="1728192"/>
          </a:xfr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Роберт Бёрнс </a:t>
            </a: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в трактирном дворике.</a:t>
            </a: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1\Desktop\2б.Реджианини.Честная беднос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70132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4941168"/>
            <a:ext cx="8640960" cy="1584176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Роберт Бёрнс на литературном вечере.</a:t>
            </a:r>
            <a:endParaRPr lang="ru-RU" sz="48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1\Desktop\01.Могила Роберта Бернса в Дамфрисеобл1 (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1" y="0"/>
            <a:ext cx="9144001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199" y="5517232"/>
            <a:ext cx="8229600" cy="1340768"/>
          </a:xfr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normAutofit fontScale="85000" lnSpcReduction="20000"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Мавзолей </a:t>
            </a:r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Роберта Бёрнса 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5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Дамфрисе</a:t>
            </a:r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5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1108" y="0"/>
            <a:ext cx="4572891" cy="6858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Памятник Роберту Бёрнсу в Лондоне.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 descr="C:\Users\1\Desktop\01б.Памятник Бернсу в Лондон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4572000" cy="68924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1\Desktop\4.В горах мое серд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3108" y="0"/>
            <a:ext cx="5000628" cy="6899067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sz="quarter" idx="13"/>
          </p:nvPr>
        </p:nvSpPr>
        <p:spPr>
          <a:xfrm>
            <a:off x="1331640" y="5817020"/>
            <a:ext cx="6851104" cy="104098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6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На прогулке</a:t>
            </a:r>
            <a:endParaRPr lang="ru-RU" sz="66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1\Desktop\1а.Хьюберт Саленти.Робин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918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715000"/>
            <a:ext cx="8229600" cy="1143000"/>
          </a:xfr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Рождение Роберта Бёрнса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1\Desktop\Безымянны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8486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8229600" cy="11430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Поместье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Бёрнсов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1\Desktop\2.Томас Фаед.Честная бедност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58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Семья Роберта Бёрнса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C:\Users\1\Desktop\1.Аренд Баккер.Робинобл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1\Desktop\4г.В горах мое сердце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5745012"/>
            <a:ext cx="6408712" cy="1112988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7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 горах</a:t>
            </a:r>
            <a:endParaRPr lang="ru-RU" sz="7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1\Desktop\20101104_basil_de_loze_family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98492" y="0"/>
            <a:ext cx="6840760" cy="6848476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62616" y="0"/>
            <a:ext cx="6512511" cy="1143000"/>
          </a:xfr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/>
          <a:lstStyle/>
          <a:p>
            <a:pPr marL="0" indent="0" algn="ctr">
              <a:buNone/>
            </a:pPr>
            <a:r>
              <a:rPr lang="ru-RU" sz="66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«На улице»</a:t>
            </a:r>
            <a:endParaRPr lang="ru-RU" sz="66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1\Desktop\123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373216"/>
            <a:ext cx="8229600" cy="864096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marL="0" indent="0" algn="ctr">
              <a:buNone/>
            </a:pPr>
            <a:r>
              <a:rPr lang="ru-RU" sz="4000" b="1" dirty="0" smtClean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Роберт Бёрнс </a:t>
            </a:r>
            <a:r>
              <a:rPr lang="ru-RU" sz="4000" b="1" dirty="0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с женой Джин </a:t>
            </a:r>
            <a:r>
              <a:rPr lang="ru-RU" sz="4000" b="1" dirty="0" err="1">
                <a:ln/>
                <a:solidFill>
                  <a:schemeClr val="accent3"/>
                </a:solidFill>
                <a:latin typeface="Times New Roman" pitchFamily="18" charset="0"/>
                <a:cs typeface="Times New Roman" pitchFamily="18" charset="0"/>
              </a:rPr>
              <a:t>Армор</a:t>
            </a:r>
            <a:endParaRPr lang="ru-RU" sz="4000" b="1" dirty="0">
              <a:ln/>
              <a:solidFill>
                <a:schemeClr val="accent3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145</TotalTime>
  <Words>72</Words>
  <Application>Microsoft Office PowerPoint</Application>
  <PresentationFormat>Экран (4:3)</PresentationFormat>
  <Paragraphs>15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16</vt:i4>
      </vt:variant>
    </vt:vector>
  </HeadingPairs>
  <TitlesOfParts>
    <vt:vector size="18" baseType="lpstr">
      <vt:lpstr>Тема Office</vt:lpstr>
      <vt:lpstr>Воздушный поток</vt:lpstr>
      <vt:lpstr>Robert Burness (1759-1796) Ро́берт Бёрнс</vt:lpstr>
      <vt:lpstr>Слайд 2</vt:lpstr>
      <vt:lpstr>Рождение Роберта Бёрнса</vt:lpstr>
      <vt:lpstr>Поместье Бёрнсов</vt:lpstr>
      <vt:lpstr>Семья Роберта Бёрнса</vt:lpstr>
      <vt:lpstr>Слайд 6</vt:lpstr>
      <vt:lpstr>Слайд 7</vt:lpstr>
      <vt:lpstr>«На улице»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Преподаватель</cp:lastModifiedBy>
  <cp:revision>18</cp:revision>
  <dcterms:created xsi:type="dcterms:W3CDTF">2014-02-07T15:21:49Z</dcterms:created>
  <dcterms:modified xsi:type="dcterms:W3CDTF">2019-12-24T08:34:09Z</dcterms:modified>
</cp:coreProperties>
</file>