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17"/>
  </p:notesMasterIdLst>
  <p:sldIdLst>
    <p:sldId id="256" r:id="rId3"/>
    <p:sldId id="257" r:id="rId4"/>
    <p:sldId id="259" r:id="rId5"/>
    <p:sldId id="260" r:id="rId6"/>
    <p:sldId id="261" r:id="rId7"/>
    <p:sldId id="274" r:id="rId8"/>
    <p:sldId id="263" r:id="rId9"/>
    <p:sldId id="264" r:id="rId10"/>
    <p:sldId id="265" r:id="rId11"/>
    <p:sldId id="266" r:id="rId12"/>
    <p:sldId id="267" r:id="rId13"/>
    <p:sldId id="268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6C8868-7AD6-4EF7-A28F-8AAAE8DA9286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918CD3-55B6-4F4E-ABED-5E08078A9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3543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10E923CA-E89C-4096-9881-23D5366917FE}" type="slidenum">
              <a:rPr lang="ru-RU" altLang="ru-RU">
                <a:solidFill>
                  <a:srgbClr val="000000"/>
                </a:solidFill>
              </a:rPr>
              <a:pPr eaLnBrk="1" hangingPunct="1"/>
              <a:t>14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025F099-D599-494F-AEF7-C3FA593A0471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A9A6CDE-285D-4471-94D0-E2A936F896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623338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FF77EC1-FCEF-4A35-80A5-1EB57AC70D87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E89892C5-F98A-42AB-9B38-D5803F7578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6510845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8F3D575-8281-4F9F-898F-37C8F2399BD9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89BFED1D-2478-42E7-B817-DB8688E1C6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5597435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8616BEC-A2FE-4212-A803-0D02D07EE89C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1C775C96-BCCB-4CEC-8B02-BE40FAEC2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1611611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D2B600E-BEEA-4F44-A33C-A3D89B67217C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E377CE-54B8-4ACC-9AA1-E42E6727B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421554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9486CC2-3C10-467F-9ABC-671B537BBAF9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41DA01C8-DAE5-4E3A-B094-492132A632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8289580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C011AD7-89B8-4C87-84EE-2024230CFCB7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CE6837C8-94E1-4671-B529-D29D4118E2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7185862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BC8FF060-FB85-4D6D-9883-FC1B00A64B71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F2D516E-3AD2-424B-8BE6-2A01734BFB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8476826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9D170051-4A86-4F25-8BE0-7949F6B15E09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CD4DBE8-8FDB-4E38-9817-E5CB34761B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165703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D910BD76-7091-474A-9CC9-2C34764ACCEE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0D34E483-353A-4E0A-9DE5-9E4782DFD8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530817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6B0231DD-E130-4A7C-B78B-31EAA389B1C6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28DF0BFB-1A8E-4834-B93E-96F05951AE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6671140"/>
      </p:ext>
    </p:extLst>
  </p:cSld>
  <p:clrMapOvr>
    <a:masterClrMapping/>
  </p:clrMapOvr>
  <p:transition>
    <p:cover dir="u"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0284A1F4-3BE9-4E0C-9B2B-6E953C3E1D19}" type="datetimeFigureOut">
              <a:rPr lang="ru-RU"/>
              <a:pPr>
                <a:defRPr/>
              </a:pPr>
              <a:t>17.12.2019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Calibri"/>
              </a:defRPr>
            </a:lvl1pPr>
          </a:lstStyle>
          <a:p>
            <a:pPr>
              <a:defRPr/>
            </a:pPr>
            <a:fld id="{3CB744CA-F6EF-40CB-81AA-DD4470AFA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13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cover dir="u"/>
    <p:sndAc>
      <p:stSnd>
        <p:snd r:embed="rId13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1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Русский язык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10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348881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Экскаватор-из латинского языка, землеройная </a:t>
            </a:r>
            <a:r>
              <a:rPr lang="ru-RU" sz="6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машина.</a:t>
            </a:r>
            <a:endParaRPr lang="ru-RU" sz="6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8955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844824"/>
            <a:ext cx="57423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экскаватор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эскалатор</a:t>
            </a:r>
          </a:p>
        </p:txBody>
      </p:sp>
    </p:spTree>
    <p:extLst>
      <p:ext uri="{BB962C8B-B14F-4D97-AF65-F5344CB8AC3E}">
        <p14:creationId xmlns:p14="http://schemas.microsoft.com/office/powerpoint/2010/main" val="3070757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1668961"/>
              </p:ext>
            </p:extLst>
          </p:nvPr>
        </p:nvGraphicFramePr>
        <p:xfrm>
          <a:off x="827584" y="1700808"/>
          <a:ext cx="7408862" cy="3644392"/>
        </p:xfrm>
        <a:graphic>
          <a:graphicData uri="http://schemas.openxmlformats.org/drawingml/2006/table">
            <a:tbl>
              <a:tblPr/>
              <a:tblGrid>
                <a:gridCol w="74088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  <a:tabLst>
                          <a:tab pos="685800" algn="l"/>
                        </a:tabLst>
                      </a:pPr>
                      <a:r>
                        <a:rPr lang="ru-RU" sz="96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9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к</a:t>
                      </a:r>
                      <a:r>
                        <a:rPr lang="ru-RU" sz="9600" u="sng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ска</a:t>
                      </a:r>
                      <a:r>
                        <a:rPr lang="ru-RU" sz="9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в</a:t>
                      </a:r>
                      <a:r>
                        <a:rPr lang="ru-RU" sz="9600" u="sng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атор</a:t>
                      </a:r>
                      <a:endParaRPr lang="ru-RU" sz="9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000"/>
                        </a:spcAft>
                        <a:tabLst>
                          <a:tab pos="685800" algn="l"/>
                        </a:tabLst>
                      </a:pPr>
                      <a:r>
                        <a:rPr lang="ru-RU" sz="9600" u="none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э</a:t>
                      </a:r>
                      <a:r>
                        <a:rPr lang="ru-RU" sz="9600" u="sng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ска</a:t>
                      </a:r>
                      <a:r>
                        <a:rPr lang="ru-RU" sz="96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л</a:t>
                      </a:r>
                      <a:r>
                        <a:rPr lang="ru-RU" sz="9600" u="sng" dirty="0" smtClean="0">
                          <a:effectLst/>
                          <a:latin typeface="Times New Roman" panose="02020603050405020304" pitchFamily="18" charset="0"/>
                          <a:ea typeface="Calibri"/>
                          <a:cs typeface="Times New Roman" panose="02020603050405020304" pitchFamily="18" charset="0"/>
                        </a:rPr>
                        <a:t>атор</a:t>
                      </a:r>
                      <a:endParaRPr lang="ru-RU" sz="96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1451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03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35788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chimes.wav"/>
          </p:stSnd>
        </p:sndAc>
      </p:transition>
    </mc:Choice>
    <mc:Fallback xmlns="">
      <p:transition spd="slow">
        <p:fade/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Users\Ryslan\Desktop\platinumwall.ru_20100121125509308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614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400" y="968375"/>
            <a:ext cx="15430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0950" y="4581525"/>
            <a:ext cx="15430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4581525"/>
            <a:ext cx="16954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2852738"/>
            <a:ext cx="154305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65175"/>
            <a:ext cx="1947863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938" y="620713"/>
            <a:ext cx="1543050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5175"/>
            <a:ext cx="1544638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08275"/>
            <a:ext cx="1908175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050" y="620713"/>
            <a:ext cx="1544638" cy="195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" descr="C:\Users\Ryslan\Desktop\1260096437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150" y="2924175"/>
            <a:ext cx="1947863" cy="195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2" descr="C:\Users\Ryslan\Desktop\1260096437.jp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3068638"/>
            <a:ext cx="1543050" cy="1957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2195513" y="3357563"/>
            <a:ext cx="455295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smtClean="0">
                <a:solidFill>
                  <a:srgbClr val="FFFFFF"/>
                </a:solidFill>
              </a:rPr>
              <a:t>Закройте глаза,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smtClean="0">
                <a:solidFill>
                  <a:srgbClr val="FFFFFF"/>
                </a:solidFill>
              </a:rPr>
              <a:t>сосчитайте до 5,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ru-RU" altLang="ru-RU" sz="4800" b="1" smtClean="0">
                <a:solidFill>
                  <a:srgbClr val="FFFFFF"/>
                </a:solidFill>
              </a:rPr>
              <a:t>откройте глаза</a:t>
            </a:r>
          </a:p>
        </p:txBody>
      </p:sp>
    </p:spTree>
    <p:extLst>
      <p:ext uri="{BB962C8B-B14F-4D97-AF65-F5344CB8AC3E}">
        <p14:creationId xmlns:p14="http://schemas.microsoft.com/office/powerpoint/2010/main" val="181527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  <p:sndAc>
          <p:stSnd>
            <p:snd r:embed="rId3" name="chimes.wav"/>
          </p:stSnd>
        </p:sndAc>
      </p:transition>
    </mc:Choice>
    <mc:Fallback xmlns="">
      <p:transition spd="slow">
        <p:fade/>
        <p:sndAc>
          <p:stSnd>
            <p:snd r:embed="rId7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121685"/>
          </a:xfrm>
        </p:spPr>
        <p:txBody>
          <a:bodyPr/>
          <a:lstStyle/>
          <a:p>
            <a:pPr marL="0" indent="0" algn="ctr">
              <a:buNone/>
            </a:pPr>
            <a:r>
              <a:rPr lang="ru-RU" sz="6600" b="1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Слова </a:t>
            </a:r>
            <a:r>
              <a:rPr lang="ru-RU" sz="66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 буквой </a:t>
            </a:r>
            <a:r>
              <a:rPr lang="ru-RU" sz="6600" b="1" dirty="0" err="1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Ээ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Тема урока </a:t>
            </a:r>
            <a:endParaRPr lang="ru-RU" sz="8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848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1659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1.Читать слова с буквой Э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2.Находить значение слов с буквой Э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3.Узнать, из каких языков пришли к нам слова с буквой Э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</a:t>
            </a:r>
          </a:p>
        </p:txBody>
      </p:sp>
    </p:spTree>
    <p:extLst>
      <p:ext uri="{BB962C8B-B14F-4D97-AF65-F5344CB8AC3E}">
        <p14:creationId xmlns:p14="http://schemas.microsoft.com/office/powerpoint/2010/main" val="349615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62574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b="1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Поэт</a:t>
            </a:r>
            <a:r>
              <a:rPr lang="ru-RU" sz="6600" b="1" dirty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, </a:t>
            </a:r>
            <a:r>
              <a:rPr lang="ru-RU" sz="6600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эхо, эмблема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403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1659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1.Читать слова с буквой Э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2.Находить значение слов с буквой Э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3.Узнать, из каких языков пришли к нам слова с буквой Э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</a:t>
            </a:r>
          </a:p>
        </p:txBody>
      </p:sp>
    </p:spTree>
    <p:extLst>
      <p:ext uri="{BB962C8B-B14F-4D97-AF65-F5344CB8AC3E}">
        <p14:creationId xmlns:p14="http://schemas.microsoft.com/office/powerpoint/2010/main" val="1411704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3"/>
          <a:stretch>
            <a:fillRect/>
          </a:stretch>
        </p:blipFill>
        <p:spPr>
          <a:xfrm>
            <a:off x="1403647" y="188640"/>
            <a:ext cx="5976665" cy="64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09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>
        <p:sndAc>
          <p:stSnd>
            <p:snd r:embed="rId2" name="chimes.wav"/>
          </p:stSnd>
        </p:sndAc>
      </p:transition>
    </mc:Choice>
    <mc:Fallback xmlns="">
      <p:transition>
        <p:sndAc>
          <p:stSnd>
            <p:snd r:embed="rId4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</a:t>
            </a:r>
            <a:r>
              <a:rPr lang="ru-RU" sz="7200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языч</a:t>
            </a:r>
            <a:r>
              <a:rPr lang="ru-RU" sz="7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ный= иной, другой язык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49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1659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1.Читать слова с буквой Э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2.Находить значение слов с буквой Э</a:t>
            </a:r>
          </a:p>
          <a:p>
            <a:pPr marL="0" indent="0" algn="ctr">
              <a:buNone/>
            </a:pPr>
            <a:r>
              <a:rPr lang="ru-RU" sz="4800" b="1" dirty="0">
                <a:solidFill>
                  <a:prstClr val="black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3.Узнать, из каких языков пришли к нам слова с буквой Э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урока</a:t>
            </a:r>
          </a:p>
        </p:txBody>
      </p:sp>
    </p:spTree>
    <p:extLst>
      <p:ext uri="{BB962C8B-B14F-4D97-AF65-F5344CB8AC3E}">
        <p14:creationId xmlns:p14="http://schemas.microsoft.com/office/powerpoint/2010/main" val="1212978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1d157926562f8136e7f62d826f6b7b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908720"/>
            <a:ext cx="3423894" cy="345638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3" name="Рисунок 2" descr="runway-moscow-underground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620688"/>
            <a:ext cx="4463356" cy="552295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6" name="Прямоугольник 5"/>
          <p:cNvSpPr/>
          <p:nvPr/>
        </p:nvSpPr>
        <p:spPr>
          <a:xfrm>
            <a:off x="214282" y="4581128"/>
            <a:ext cx="3571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хотели ехать прямо,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Посреди дороги - яма,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дорожный оператор </a:t>
            </a:r>
          </a:p>
          <a:p>
            <a:pPr algn="ctr"/>
            <a:r>
              <a:rPr lang="ru-RU" sz="24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Шлёт нам в помощь...</a:t>
            </a:r>
            <a:endParaRPr lang="ru-RU" sz="2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757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109</TotalTime>
  <Words>133</Words>
  <Application>Microsoft Office PowerPoint</Application>
  <PresentationFormat>Экран (4:3)</PresentationFormat>
  <Paragraphs>30</Paragraphs>
  <Slides>14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Candara</vt:lpstr>
      <vt:lpstr>Symbol</vt:lpstr>
      <vt:lpstr>Times New Roman</vt:lpstr>
      <vt:lpstr>Волна</vt:lpstr>
      <vt:lpstr>1_Тема Office</vt:lpstr>
      <vt:lpstr>Русский язык</vt:lpstr>
      <vt:lpstr>Тема урока </vt:lpstr>
      <vt:lpstr>Задачи урока</vt:lpstr>
      <vt:lpstr>Презентация PowerPoint</vt:lpstr>
      <vt:lpstr>Задачи урока</vt:lpstr>
      <vt:lpstr>Презентация PowerPoint</vt:lpstr>
      <vt:lpstr>Презентация PowerPoint</vt:lpstr>
      <vt:lpstr>Задачи урока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g50</dc:creator>
  <cp:lastModifiedBy>Пользователь Windows</cp:lastModifiedBy>
  <cp:revision>18</cp:revision>
  <dcterms:created xsi:type="dcterms:W3CDTF">2019-12-16T17:46:59Z</dcterms:created>
  <dcterms:modified xsi:type="dcterms:W3CDTF">2019-12-17T07:53:29Z</dcterms:modified>
</cp:coreProperties>
</file>