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76" r:id="rId3"/>
    <p:sldId id="281" r:id="rId4"/>
    <p:sldId id="291" r:id="rId5"/>
    <p:sldId id="299" r:id="rId6"/>
    <p:sldId id="300" r:id="rId7"/>
    <p:sldId id="301" r:id="rId8"/>
    <p:sldId id="302" r:id="rId9"/>
    <p:sldId id="303" r:id="rId10"/>
    <p:sldId id="304" r:id="rId11"/>
    <p:sldId id="306" r:id="rId12"/>
    <p:sldId id="305" r:id="rId13"/>
    <p:sldId id="30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807D"/>
    <a:srgbClr val="E2561E"/>
    <a:srgbClr val="441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5072" autoAdjust="0"/>
  </p:normalViewPr>
  <p:slideViewPr>
    <p:cSldViewPr>
      <p:cViewPr varScale="1">
        <p:scale>
          <a:sx n="63" d="100"/>
          <a:sy n="63" d="100"/>
        </p:scale>
        <p:origin x="159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41DB5-E5C1-4BF6-B1C7-EDA4E2857B78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1966A-651F-44B1-83A5-89CF0E02F4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371477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2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«Изготовление и использование коробок в работе при ознакомлении с окружающим миром»</a:t>
            </a:r>
            <a:endParaRPr lang="ru-RU" sz="42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4214818"/>
            <a:ext cx="52149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Выполнили: Воспитатель  первой квалификационной категории  </a:t>
            </a:r>
            <a:r>
              <a:rPr lang="ru-RU" sz="2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Утяганова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Е.Р. и воспитатель первой квалификационной категории  </a:t>
            </a:r>
            <a:r>
              <a:rPr lang="ru-RU" sz="2400" b="1" i="1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Костылева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Ю.А.</a:t>
            </a:r>
          </a:p>
          <a:p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МБДОУ №60 «Теремок»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Тематическая коробка « сад-огород»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857364"/>
            <a:ext cx="3786214" cy="30972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L2tR2IyI-a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857364"/>
            <a:ext cx="414340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Тематическая коробка «море» </a:t>
            </a:r>
          </a:p>
        </p:txBody>
      </p:sp>
      <p:pic>
        <p:nvPicPr>
          <p:cNvPr id="4" name="Содержимое 3" descr="037b78e06dc4fbda10acd520c0c7e46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714488"/>
            <a:ext cx="6191250" cy="4133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</a:t>
            </a: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Использование сенсорной коробки в работе с дошкольниками это интересная и полезная работа, главное – заинтересовать ребенка, показать возможности для организации игры. Важно не забывать менять содержимое коробочки и не давать детям все сразу, чтобы каждая игра  давала ощущение новизны и необычности, оставалась для них всегда интересной, заманчивой, а главное – несла в себе развивающую функцию.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785918" y="-285776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15364" name="AutoShape 4" descr="https://www.solidbackgrounds.com/images/1920x1080/1920x1080-olive-drab-number-seven-solid-color-backgroun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-214346" y="214290"/>
            <a:ext cx="935834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6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r>
              <a:rPr lang="ru-RU" sz="2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</p:txBody>
      </p:sp>
      <p:sp>
        <p:nvSpPr>
          <p:cNvPr id="4" name="AutoShape 2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428596" y="1600200"/>
            <a:ext cx="8286808" cy="4525963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/>
              <a:t>                </a:t>
            </a: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Китайская мудрость гласит:</a:t>
            </a:r>
          </a:p>
          <a:p>
            <a:pPr fontAlgn="base"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«Расскажи - и я забуду,</a:t>
            </a:r>
          </a:p>
          <a:p>
            <a:pPr fontAlgn="base"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           Покажи - и я запомню,</a:t>
            </a:r>
          </a:p>
          <a:p>
            <a:pPr fontAlgn="base"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             Дай попробовать - и я пойму»</a:t>
            </a:r>
          </a:p>
          <a:p>
            <a:pPr>
              <a:buNone/>
            </a:pPr>
            <a:endParaRPr lang="ru-RU" i="1" dirty="0">
              <a:latin typeface="Times New Roman" pitchFamily="18" charset="0"/>
              <a:ea typeface="BatangChe" pitchFamily="49" charset="-127"/>
              <a:cs typeface="Times New Roman" pitchFamily="18" charset="0"/>
            </a:endParaRPr>
          </a:p>
        </p:txBody>
      </p:sp>
      <p:sp>
        <p:nvSpPr>
          <p:cNvPr id="1035" name="AutoShape 11" descr="https://cdn.pixabay.com/photo/2016/02/03/11/37/abstract-117685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s://cdn.wallpapersafari.com/64/63/bpuSy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0" y="357166"/>
            <a:ext cx="89297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28596" y="4500570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14810" y="5643578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Сенсорная коробка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-285776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15364" name="AutoShape 4" descr="https://www.solidbackgrounds.com/images/1920x1080/1920x1080-olive-drab-number-seven-solid-color-backgroun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5" name="AutoShape 11" descr="https://cdn.pixabay.com/photo/2016/02/03/11/37/abstract-117685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s://cdn.wallpapersafari.com/64/63/bpuSy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214282" y="4500570"/>
            <a:ext cx="12001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7158" y="3357562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142976" y="214290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           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" name="Содержимое 25" descr="3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1214422"/>
            <a:ext cx="4786346" cy="36972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9" name="TextBox 28"/>
          <p:cNvSpPr txBox="1"/>
          <p:nvPr/>
        </p:nvSpPr>
        <p:spPr>
          <a:xfrm>
            <a:off x="428596" y="5000636"/>
            <a:ext cx="85725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 ёмкость с наполнителем, предназначенная для игры, главное назначение которой – дать возможность детям трогать, пересыпать, переливать, исследовать, изучать то, что находится внутри неё, обучая и развивая ребёнка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Цель сенсорных коробок: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785918" y="-285776"/>
            <a:ext cx="58579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            </a:t>
            </a:r>
            <a:endParaRPr lang="ru-RU" sz="6000" b="1" dirty="0">
              <a:solidFill>
                <a:schemeClr val="accent2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26903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15364" name="AutoShape 4" descr="https://www.solidbackgrounds.com/images/1920x1080/1920x1080-olive-drab-number-seven-solid-color-backgroun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cdn.wallpapersafari.com/21/24/BUKCo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/>
              <a:t> </a:t>
            </a:r>
            <a:r>
              <a:rPr lang="ru-RU" sz="4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Дать ребенку как можно больше тактильных ощущений.</a:t>
            </a:r>
          </a:p>
          <a:p>
            <a:endParaRPr lang="ru-RU" sz="4400" dirty="0"/>
          </a:p>
        </p:txBody>
      </p:sp>
      <p:sp>
        <p:nvSpPr>
          <p:cNvPr id="1035" name="AutoShape 11" descr="https://cdn.pixabay.com/photo/2016/02/03/11/37/abstract-1176855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7" name="AutoShape 13" descr="https://cdn.wallpapersafari.com/64/63/bpuSyI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6" name="AutoShape 2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cdn.wallpapersafari.com/64/16/IUOFQ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07975" y="4500570"/>
            <a:ext cx="120015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496" y="3367611"/>
            <a:ext cx="41785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429288"/>
          </a:xfrm>
        </p:spPr>
        <p:txBody>
          <a:bodyPr>
            <a:noAutofit/>
          </a:bodyPr>
          <a:lstStyle/>
          <a:p>
            <a:pPr marL="285750" lvl="0" indent="-514350">
              <a:spcBef>
                <a:spcPts val="1200"/>
              </a:spcBef>
              <a:buNone/>
            </a:pPr>
            <a:r>
              <a:rPr lang="ru-RU" sz="30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</a:p>
          <a:p>
            <a:pPr marL="285750" lvl="0" indent="-514350">
              <a:spcBef>
                <a:spcPts val="1200"/>
              </a:spcBef>
              <a:buNone/>
            </a:pPr>
            <a:r>
              <a:rPr lang="ru-RU" sz="30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1. Развитие мелкой моторики, координации движения, восприятия и формирования знаний о внешних свойствах предметов и материалов.</a:t>
            </a:r>
          </a:p>
          <a:p>
            <a:pPr marL="0" lvl="0" indent="-228600">
              <a:spcBef>
                <a:spcPts val="1200"/>
              </a:spcBef>
              <a:buNone/>
            </a:pPr>
            <a:r>
              <a:rPr lang="ru-RU" sz="30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3.Развитие таких психических процессов, как     воображение, мышление, внимание, память.</a:t>
            </a:r>
          </a:p>
          <a:p>
            <a:pPr marL="0" lvl="0" indent="-228600">
              <a:spcBef>
                <a:spcPts val="1200"/>
              </a:spcBef>
              <a:buNone/>
            </a:pPr>
            <a:r>
              <a:rPr lang="ru-RU" sz="30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4.Расширение словарного запаса и развитие связной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b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Емкость для изготовления тематической коробки:</a:t>
            </a:r>
            <a:br>
              <a:rPr lang="ru-RU" sz="4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lang="ru-RU" dirty="0"/>
          </a:p>
        </p:txBody>
      </p:sp>
      <p:pic>
        <p:nvPicPr>
          <p:cNvPr id="4" name="Содержимое 3" descr="7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2000240"/>
            <a:ext cx="3643338" cy="35972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000240"/>
            <a:ext cx="3838337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Предметы-наполнители: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571612"/>
            <a:ext cx="4500594" cy="22370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120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4143380"/>
            <a:ext cx="3834542" cy="23919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Правила работы  с тематическими коробками: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457200" lvl="0" indent="-228600">
              <a:spcBef>
                <a:spcPts val="1200"/>
              </a:spcBef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1.     Занятие проводится индивидуально или подгруппами по 2-3 ребенка.</a:t>
            </a:r>
          </a:p>
          <a:p>
            <a:pPr marL="457200" lvl="0" indent="-228600">
              <a:spcBef>
                <a:spcPts val="1200"/>
              </a:spcBef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2.     Перед работой убедиться (спросить у родителей), нет ли аллергии у кого-либо из участников игры на любой компонент из коробки.</a:t>
            </a:r>
          </a:p>
          <a:p>
            <a:pPr marL="457200" lvl="0" indent="-228600">
              <a:spcBef>
                <a:spcPts val="1200"/>
              </a:spcBef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3.     Нельзя оставлять ребенка во время игры с сенсорными коробочками наедине!</a:t>
            </a:r>
          </a:p>
          <a:p>
            <a:pPr marL="457200" lvl="0" indent="-228600">
              <a:spcBef>
                <a:spcPts val="1200"/>
              </a:spcBef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4.     При работе с детьми до 3 лет коробка  не должна содержать мелких деталей.</a:t>
            </a:r>
          </a:p>
          <a:p>
            <a:pPr marL="457200" lvl="0" indent="-228600">
              <a:spcBef>
                <a:spcPts val="1200"/>
              </a:spcBef>
              <a:buNone/>
            </a:pPr>
            <a:r>
              <a:rPr lang="ru-RU" sz="3600" b="1" i="1" dirty="0">
                <a:solidFill>
                  <a:srgbClr val="7030A0"/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5.     До и после окончания работы- помыть руки с мылом!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Тематическая коробка «ферма»</a:t>
            </a:r>
            <a:br>
              <a:rPr lang="ru-RU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857364"/>
            <a:ext cx="414340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8dbe2887ab31a7445bf328cc24fe8f6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1857364"/>
            <a:ext cx="3885334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2656</TotalTime>
  <Words>396</Words>
  <Application>Microsoft Office PowerPoint</Application>
  <PresentationFormat>Экран (4:3)</PresentationFormat>
  <Paragraphs>49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Amatic SC</vt:lpstr>
      <vt:lpstr>Arial</vt:lpstr>
      <vt:lpstr>Arial Black</vt:lpstr>
      <vt:lpstr>Calibri</vt:lpstr>
      <vt:lpstr>Times New Roman</vt:lpstr>
      <vt:lpstr>Тема Office</vt:lpstr>
      <vt:lpstr>Презентация PowerPoint</vt:lpstr>
      <vt:lpstr>Презентация PowerPoint</vt:lpstr>
      <vt:lpstr>Сенсорная коробка</vt:lpstr>
      <vt:lpstr>Цель сенсорных коробок:</vt:lpstr>
      <vt:lpstr>Задачи:</vt:lpstr>
      <vt:lpstr> Емкость для изготовления тематической коробки: </vt:lpstr>
      <vt:lpstr>Предметы-наполнители:</vt:lpstr>
      <vt:lpstr>Правила работы  с тематическими коробками:</vt:lpstr>
      <vt:lpstr> Тематическая коробка «ферма» </vt:lpstr>
      <vt:lpstr> Тематическая коробка « сад-огород»</vt:lpstr>
      <vt:lpstr>Тематическая коробка «море» </vt:lpstr>
      <vt:lpstr>Вывод: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yllev</dc:creator>
  <cp:lastModifiedBy>USER</cp:lastModifiedBy>
  <cp:revision>43</cp:revision>
  <cp:lastPrinted>2002-03-07T19:21:54Z</cp:lastPrinted>
  <dcterms:created xsi:type="dcterms:W3CDTF">2018-03-04T10:14:29Z</dcterms:created>
  <dcterms:modified xsi:type="dcterms:W3CDTF">2019-12-24T14:10:02Z</dcterms:modified>
</cp:coreProperties>
</file>