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87DA84-BD89-4365-A20C-FC4C25ED7298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59EC66-EE5F-4D8D-8FCB-0AD515EF93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87DA84-BD89-4365-A20C-FC4C25ED7298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59EC66-EE5F-4D8D-8FCB-0AD515EF93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87DA84-BD89-4365-A20C-FC4C25ED7298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59EC66-EE5F-4D8D-8FCB-0AD515EF93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87DA84-BD89-4365-A20C-FC4C25ED7298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59EC66-EE5F-4D8D-8FCB-0AD515EF93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87DA84-BD89-4365-A20C-FC4C25ED7298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59EC66-EE5F-4D8D-8FCB-0AD515EF93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87DA84-BD89-4365-A20C-FC4C25ED7298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59EC66-EE5F-4D8D-8FCB-0AD515EF93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87DA84-BD89-4365-A20C-FC4C25ED7298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59EC66-EE5F-4D8D-8FCB-0AD515EF93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87DA84-BD89-4365-A20C-FC4C25ED7298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59EC66-EE5F-4D8D-8FCB-0AD515EF93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87DA84-BD89-4365-A20C-FC4C25ED7298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59EC66-EE5F-4D8D-8FCB-0AD515EF93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87DA84-BD89-4365-A20C-FC4C25ED7298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59EC66-EE5F-4D8D-8FCB-0AD515EF93B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287DA84-BD89-4365-A20C-FC4C25ED7298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759EC66-EE5F-4D8D-8FCB-0AD515EF93BD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87DA84-BD89-4365-A20C-FC4C25ED7298}" type="datetimeFigureOut">
              <a:rPr lang="ru-RU" smtClean="0"/>
              <a:t>27.03.2019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759EC66-EE5F-4D8D-8FCB-0AD515EF93B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692983" y="332656"/>
            <a:ext cx="6336704" cy="583264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mdou14amursk.ucoz.ru/_si/0/97143647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3063" y="2708920"/>
            <a:ext cx="4896544" cy="2497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2.bp.blogspot.com/-n9iEJ4wTPt4/W-Wlfu5EtcI/AAAAAAAACVE/pZ4qzw-0Dr88rFDoa5WptufANLzNdZBtwCK4BGAYYCw/s1600/%25D1%2582%25D0%25B8%25D0%25BA%25D0%25BE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0" b="100000" l="0" r="100000">
                        <a14:foregroundMark x1="5191" y1="8491" x2="14481" y2="77358"/>
                        <a14:foregroundMark x1="52186" y1="11321" x2="69672" y2="86792"/>
                        <a14:foregroundMark x1="76776" y1="17925" x2="87978" y2="71698"/>
                        <a14:foregroundMark x1="13115" y1="16038" x2="13115" y2="16038"/>
                        <a14:foregroundMark x1="10929" y1="77358" x2="10929" y2="77358"/>
                        <a14:foregroundMark x1="50546" y1="36792" x2="50546" y2="36792"/>
                        <a14:foregroundMark x1="68033" y1="26415" x2="68033" y2="26415"/>
                        <a14:foregroundMark x1="50000" y1="77358" x2="51639" y2="74528"/>
                        <a14:foregroundMark x1="76230" y1="66981" x2="76230" y2="66981"/>
                        <a14:foregroundMark x1="90710" y1="32075" x2="90710" y2="32075"/>
                        <a14:foregroundMark x1="80328" y1="8491" x2="97814" y2="55660"/>
                        <a14:foregroundMark x1="74317" y1="28302" x2="91257" y2="82075"/>
                        <a14:foregroundMark x1="74044" y1="51887" x2="83880" y2="87736"/>
                        <a14:foregroundMark x1="65847" y1="17925" x2="52732" y2="68868"/>
                        <a14:foregroundMark x1="18852" y1="20755" x2="18852" y2="20755"/>
                        <a14:foregroundMark x1="19399" y1="18868" x2="8743" y2="16038"/>
                        <a14:foregroundMark x1="8470" y1="43396" x2="8743" y2="79245"/>
                        <a14:foregroundMark x1="3279" y1="5660" x2="91803" y2="849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412776"/>
            <a:ext cx="4977938" cy="1441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8003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59505" y="548680"/>
            <a:ext cx="8149988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</a:t>
            </a:r>
            <a:r>
              <a:rPr lang="ru-RU" sz="48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</a:t>
            </a:r>
            <a:r>
              <a:rPr lang="ru-RU" sz="48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И</a:t>
            </a:r>
            <a:r>
              <a:rPr lang="ru-RU" sz="48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F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</a:t>
            </a:r>
            <a:r>
              <a:rPr lang="ru-RU" sz="48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</a:t>
            </a:r>
            <a:r>
              <a:rPr lang="ru-RU" sz="4800" b="1" cap="none" spc="0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ru-RU" sz="4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–</a:t>
            </a:r>
            <a:r>
              <a:rPr lang="ru-RU" sz="4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КОНСТРУИРОВАНИЕ</a:t>
            </a:r>
            <a:r>
              <a:rPr lang="ru-RU" sz="7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»</a:t>
            </a:r>
            <a:endParaRPr lang="ru-RU" sz="72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1077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1400" dirty="0"/>
              <a:t>Современный ребенок – прирожденный конструктор, изобретатель, исследователь. Эти заложенные природой задатки очень хорошо </a:t>
            </a:r>
            <a:r>
              <a:rPr lang="ru-RU" sz="1400" b="1" dirty="0"/>
              <a:t>реализуются</a:t>
            </a:r>
            <a:r>
              <a:rPr lang="ru-RU" sz="1400" dirty="0"/>
              <a:t> и совершенствуются в конструировании.</a:t>
            </a:r>
          </a:p>
          <a:p>
            <a:r>
              <a:rPr lang="ru-RU" sz="1400" dirty="0"/>
              <a:t>Гениальность задумки изобретения конструктора поистине бесценна – в процессе игры наши дети приобретают полезные навыки, которые им пригодятся в </a:t>
            </a:r>
            <a:r>
              <a:rPr lang="ru-RU" sz="1400" u="sng" dirty="0"/>
              <a:t>жизни</a:t>
            </a:r>
            <a:r>
              <a:rPr lang="ru-RU" sz="1400" dirty="0"/>
              <a:t>: будь то починка детской игрушки или крана, строительства домика или посадки дерева</a:t>
            </a:r>
            <a:r>
              <a:rPr lang="ru-RU" sz="1400" dirty="0" smtClean="0"/>
              <a:t>.</a:t>
            </a:r>
          </a:p>
          <a:p>
            <a:r>
              <a:rPr lang="ru-RU" sz="1400" b="1" dirty="0">
                <a:solidFill>
                  <a:srgbClr val="FF0000"/>
                </a:solidFill>
              </a:rPr>
              <a:t>Что такое ТИКО?</a:t>
            </a:r>
            <a:endParaRPr lang="ru-RU" sz="1400" dirty="0">
              <a:solidFill>
                <a:srgbClr val="FF0000"/>
              </a:solidFill>
            </a:endParaRPr>
          </a:p>
          <a:p>
            <a:r>
              <a:rPr lang="ru-RU" sz="1400" dirty="0"/>
              <a:t>ТИКО или Трансформируемый Игровой Конструктор для обучения - это набор ярких плоскостных фигур из пластмассы, которые шарнирно соединяются между собой.</a:t>
            </a:r>
          </a:p>
          <a:p>
            <a:r>
              <a:rPr lang="ru-RU" sz="1400" b="1" dirty="0">
                <a:solidFill>
                  <a:srgbClr val="FF0000"/>
                </a:solidFill>
              </a:rPr>
              <a:t>Педагогическая целесообразность</a:t>
            </a:r>
            <a:r>
              <a:rPr lang="ru-RU" sz="1400" dirty="0"/>
              <a:t> использования ТИКО обусловлена важностью развития навыков пространственного мышления, как в плане математической подготовки, так и с точки зрения общего интеллектуального развития дошкольников.</a:t>
            </a:r>
          </a:p>
          <a:p>
            <a:r>
              <a:rPr lang="ru-RU" sz="1400" b="1" dirty="0">
                <a:solidFill>
                  <a:srgbClr val="FF0000"/>
                </a:solidFill>
              </a:rPr>
              <a:t>Актуальность работы</a:t>
            </a:r>
            <a:r>
              <a:rPr lang="ru-RU" sz="1400" dirty="0"/>
              <a:t> с ТИКО: обеспечение развития детского творчества, психических процессов, познавательной активности, мелкой моторики, пространственного ориентирования, комбинаторных и конструкторских способностей, необходимых для дальнейшей самореализации в робототехнике и формирования личности ребенка. Возможности дошкольного возраста в развитии технического творчества, на сегодняшний день используются недостаточно. Обучение и развитие в детском саду можно реализовать в образовательной среде с помощью ТИКО - конструкторов.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2444843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941168"/>
            <a:ext cx="8183880" cy="105156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Наш кружок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Библиотека-4\Desktop\Форум\20190326_1303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06062"/>
            <a:ext cx="3330894" cy="4979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Библиотека-4\Desktop\Форум\IMG-20190326-WA00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3103" y="488762"/>
            <a:ext cx="3024336" cy="468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7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Библиотека-4\Desktop\Форум\IMG-20190326-WA001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762"/>
            <a:ext cx="2376264" cy="3997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Библиотека-4\Desktop\Форум\IMG-20190326-WA001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84350"/>
            <a:ext cx="2323932" cy="3889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Библиотека-4\Desktop\Форум\IMG-20190326-WA001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9758" y="484351"/>
            <a:ext cx="2533950" cy="3906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4815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Библиотека-4\Desktop\Форум\IMG-20190326-WA001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76672"/>
            <a:ext cx="3168352" cy="54900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Библиотека-4\Desktop\Форум\IMG-20190326-WA002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453333"/>
            <a:ext cx="3600400" cy="5417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03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C:\Users\Библиотека-4\Desktop\Форум\IMG-20190326-WA001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4752630" cy="2675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427937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47</TotalTime>
  <Words>23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Презентация PowerPoint</vt:lpstr>
      <vt:lpstr>Презентация PowerPoint</vt:lpstr>
      <vt:lpstr>Презентация PowerPoint</vt:lpstr>
      <vt:lpstr>Наш кружок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Библиотека-4</cp:lastModifiedBy>
  <cp:revision>7</cp:revision>
  <dcterms:created xsi:type="dcterms:W3CDTF">2019-03-26T07:40:06Z</dcterms:created>
  <dcterms:modified xsi:type="dcterms:W3CDTF">2019-03-27T03:45:27Z</dcterms:modified>
</cp:coreProperties>
</file>