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63" r:id="rId5"/>
    <p:sldId id="258" r:id="rId6"/>
    <p:sldId id="259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3517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779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240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286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699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5931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77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459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788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27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338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03A198-6E6C-4419-A76D-4BEE2029D07C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DBE7189B-47C7-470A-AFE3-F914DE9295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49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https://urok.1sept.ru/&#1089;&#1090;&#1072;&#1090;&#1100;&#1080;/613809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Зрительный диктант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Антонимы</a:t>
            </a:r>
          </a:p>
          <a:p>
            <a:r>
              <a:rPr lang="ru-RU" dirty="0">
                <a:solidFill>
                  <a:schemeClr val="tx1"/>
                </a:solidFill>
              </a:rPr>
              <a:t>5 класс</a:t>
            </a:r>
          </a:p>
        </p:txBody>
      </p:sp>
    </p:spTree>
    <p:extLst>
      <p:ext uri="{BB962C8B-B14F-4D97-AF65-F5344CB8AC3E}">
        <p14:creationId xmlns:p14="http://schemas.microsoft.com/office/powerpoint/2010/main" val="345234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Содержание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37464" y="769434"/>
            <a:ext cx="555330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Вспомним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Правила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Загадка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Проверяем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Оцени работу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Ресурсы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Информация об авторе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3556" y="4308864"/>
            <a:ext cx="2392275" cy="234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109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23837"/>
            <a:ext cx="3200401" cy="460118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ПОРЯДОК ВЫПОЛНЕНИЯ ДИКТАНТА: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774899"/>
            <a:ext cx="7315200" cy="512064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На слайде будет дан</a:t>
            </a:r>
            <a:r>
              <a:rPr lang="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загадка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вы е</a:t>
            </a:r>
            <a:r>
              <a:rPr lang="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читаете и запоминаете в течении </a:t>
            </a:r>
            <a:r>
              <a:rPr lang="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30-ти секунд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После этого вы записываете выученный текст в тетради. 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Если какое-то слово забыли, то оставьте место и продолжайте писать дальше.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Отгадайте загадку и запишите ответ.</a:t>
            </a:r>
          </a:p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733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ВСПОМНИМ!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540723"/>
            <a:ext cx="7315200" cy="21801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Антонимы</a:t>
            </a: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это слова с противоположным значением.</a:t>
            </a:r>
          </a:p>
          <a:p>
            <a:pPr marL="0" indent="0">
              <a:buNone/>
            </a:pPr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 грустный - веселый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639" y="3374571"/>
            <a:ext cx="2590799" cy="25907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9224" y="3374571"/>
            <a:ext cx="2707888" cy="2707888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2918" y="1123837"/>
            <a:ext cx="3148203" cy="4601183"/>
          </a:xfrm>
        </p:spPr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ЗАПОМИНАЕМ ЗАГАДКУ!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снег бела, 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сажа черна, 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Вертлява, как бес,</a:t>
            </a:r>
          </a:p>
          <a:p>
            <a:pPr marL="0" indent="0">
              <a:buNone/>
            </a:pP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Повертелась да в лес.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1044" y="278781"/>
            <a:ext cx="2441244" cy="3622024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36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ПРОВЕРЯЕМ!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3513" y="707072"/>
            <a:ext cx="4248819" cy="423400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снег бела, 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сажа черна, 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Вертлява, как бес,</a:t>
            </a: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Повертелась да в лес.</a:t>
            </a:r>
          </a:p>
          <a:p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ворона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599" y="3424428"/>
            <a:ext cx="3286181" cy="2756409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113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ОЦЕНИ РАБОТУ!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69268" y="719142"/>
            <a:ext cx="7315200" cy="3172633"/>
          </a:xfrm>
        </p:spPr>
        <p:txBody>
          <a:bodyPr/>
          <a:lstStyle/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ошибок- «5»</a:t>
            </a:r>
          </a:p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1-2 ошибки- «4»</a:t>
            </a:r>
          </a:p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3-4 ошибки- «3»</a:t>
            </a:r>
          </a:p>
          <a:p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и более ошибок- получи задание!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9404" y="3424428"/>
            <a:ext cx="5865542" cy="2873186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61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Ресурсы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hlinkClick r:id="rId2"/>
              </a:rPr>
              <a:t>https://urok.1sept.ru/</a:t>
            </a:r>
            <a:r>
              <a:rPr lang="ru-RU" dirty="0">
                <a:solidFill>
                  <a:schemeClr val="tx1"/>
                </a:solidFill>
                <a:hlinkClick r:id="rId2"/>
              </a:rPr>
              <a:t>статьи/613809/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Учебник: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 Русский язык: 5 класс: учебник для общеобразовательных учреждений в 2 ч./А.Д. Шмелев, Э.А. Флоренская, Ф.Е.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Габович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Е.Я. Шмелева/; под. ред. А.Д. </a:t>
            </a:r>
            <a:r>
              <a:rPr lang="ru-RU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Шмелева.М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.: Вентана-Граф,2012.</a:t>
            </a:r>
          </a:p>
          <a:p>
            <a:r>
              <a:rPr lang="ru-RU" b="1" dirty="0">
                <a:solidFill>
                  <a:schemeClr val="tx1"/>
                </a:solidFill>
              </a:rPr>
              <a:t>Картинки: </a:t>
            </a:r>
            <a:r>
              <a:rPr lang="en-GB" dirty="0">
                <a:solidFill>
                  <a:schemeClr val="tx1"/>
                </a:solidFill>
              </a:rPr>
              <a:t>https://yandex.ru/search/?text=%D0%B2%D0%BE%D1%80%D0%BE%D0%BD%D0%B0%20%D0%BA%D0%B0%D1%80%D1%82%D0%B8%D0%BD%D0%BA%D0%B0%20%D0%B4%D0%BB%D1%8F%20%D0%B4%D0%B5%D1%82%D0%B5%D0%B9&amp;lr=237&amp;clid=2233626</a:t>
            </a:r>
          </a:p>
          <a:p>
            <a:endParaRPr lang="ru-RU" dirty="0"/>
          </a:p>
        </p:txBody>
      </p:sp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408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Информация об авторе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Леонтьева Арина Евгеньевна</a:t>
            </a:r>
          </a:p>
          <a:p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Студентка группы Рла-16-1</a:t>
            </a:r>
          </a:p>
          <a:p>
            <a:r>
              <a:rPr lang="ru-RU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курс</a:t>
            </a:r>
          </a:p>
          <a:p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81" y="6089867"/>
            <a:ext cx="1193217" cy="76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723275"/>
      </p:ext>
    </p:extLst>
  </p:cSld>
  <p:clrMapOvr>
    <a:masterClrMapping/>
  </p:clrMapOvr>
</p:sld>
</file>

<file path=ppt/theme/theme1.xml><?xml version="1.0" encoding="utf-8"?>
<a:theme xmlns:a="http://schemas.openxmlformats.org/drawingml/2006/main" name="Рамка">
  <a:themeElements>
    <a:clrScheme name="Рамка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Рамка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Рамка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Рамка</Template>
  <TotalTime>36</TotalTime>
  <Words>225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Рамка</vt:lpstr>
      <vt:lpstr>Зрительный диктант</vt:lpstr>
      <vt:lpstr>Содержание</vt:lpstr>
      <vt:lpstr>ПОРЯДОК ВЫПОЛНЕНИЯ ДИКТАНТА:</vt:lpstr>
      <vt:lpstr>ВСПОМНИМ!</vt:lpstr>
      <vt:lpstr>ЗАПОМИНАЕМ ЗАГАДКУ!</vt:lpstr>
      <vt:lpstr>ПРОВЕРЯЕМ!</vt:lpstr>
      <vt:lpstr>ОЦЕНИ РАБОТУ!</vt:lpstr>
      <vt:lpstr>Ресурсы</vt:lpstr>
      <vt:lpstr>Информация об авторе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Зрительный диктант</dc:title>
  <dc:creator>User HDD</dc:creator>
  <cp:lastModifiedBy>arina.leonteva.98@mail.ru</cp:lastModifiedBy>
  <cp:revision>8</cp:revision>
  <dcterms:created xsi:type="dcterms:W3CDTF">2019-11-04T08:35:52Z</dcterms:created>
  <dcterms:modified xsi:type="dcterms:W3CDTF">2019-11-06T13:57:30Z</dcterms:modified>
</cp:coreProperties>
</file>