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8" r:id="rId2"/>
    <p:sldId id="270" r:id="rId3"/>
    <p:sldId id="271" r:id="rId4"/>
    <p:sldId id="264" r:id="rId5"/>
    <p:sldId id="272" r:id="rId6"/>
    <p:sldId id="274" r:id="rId7"/>
    <p:sldId id="275" r:id="rId8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38" autoAdjust="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96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3330" y="11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AA022F5-9703-4B90-8B21-0C65ABD44F7E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63FFE7F-C917-439A-8026-3D301EB5CC28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541C1F1-A08D-408C-828C-5DFF929E3B24}" type="datetime1">
              <a:rPr lang="ru-RU" noProof="0" smtClean="0"/>
              <a:pPr rtl="0"/>
              <a:t>25.12.2019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EC0B30D-C07A-425B-A90C-BA7BEB191079}" type="slidenum">
              <a:rPr lang="ru-RU" noProof="0" smtClean="0"/>
              <a:pPr rtl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EC0B30D-C07A-425B-A90C-BA7BEB191079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1870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EC0B30D-C07A-425B-A90C-BA7BEB191079}" type="slidenum">
              <a:rPr lang="ru-RU" noProof="0" smtClean="0"/>
              <a:pPr rtl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60823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EC0B30D-C07A-425B-A90C-BA7BEB191079}" type="slidenum">
              <a:rPr lang="ru-RU" noProof="0" smtClean="0"/>
              <a:pPr rtl="0"/>
              <a:t>3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4060823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EC0B30D-C07A-425B-A90C-BA7BEB191079}" type="slidenum">
              <a:rPr lang="ru-RU" noProof="0" smtClean="0"/>
              <a:pPr rtl="0"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292204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EC0B30D-C07A-425B-A90C-BA7BEB191079}" type="slidenum">
              <a:rPr lang="ru-RU" noProof="0" smtClean="0"/>
              <a:pPr rtl="0"/>
              <a:t>5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292204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4EC0B30D-C07A-425B-A90C-BA7BEB191079}" type="slidenum">
              <a:rPr lang="ru-RU" noProof="0" smtClean="0"/>
              <a:pPr rtl="0"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="" xmlns:p14="http://schemas.microsoft.com/office/powerpoint/2010/main" val="229220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829B01-D91F-4418-A7A8-E692214653FD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013FBEF-9622-4E6F-91AD-1A84854E32E7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B30942-AF54-4C43-B596-0C50C99B8721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rtlCol="0" anchor="b">
            <a:normAutofit/>
          </a:bodyPr>
          <a:lstStyle>
            <a:lvl1pPr rtl="0">
              <a:defRPr sz="48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2F214E-7C63-48DE-8A97-7C10AE756013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85BAC24-0F4C-4972-B608-4468E9B3B8B9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B12DAB0-1689-47C6-B468-472EFBE3E427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E416D4A-7D3C-4EDC-9E62-93A6D001134D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C00B32A-A506-4EC1-9ACB-B65F7A3BE5FC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rtlCol="0" anchor="b">
            <a:normAutofit/>
          </a:bodyPr>
          <a:lstStyle>
            <a:lvl1pPr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166EC540-81EE-43C0-909D-5BD43B41EC30}" type="datetime1">
              <a:rPr lang="ru-RU" smtClean="0"/>
              <a:pPr rtl="0"/>
              <a:t>25.12.2019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E31375A4-56A4-47D6-9801-1991572033F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lovepdf.com/r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osmetod.r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dpomos.ru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9684" y="5132673"/>
            <a:ext cx="8686800" cy="1464906"/>
          </a:xfrm>
        </p:spPr>
        <p:txBody>
          <a:bodyPr rtlCol="0">
            <a:noAutofit/>
          </a:bodyPr>
          <a:lstStyle/>
          <a:p>
            <a:pPr rtl="0"/>
            <a:r>
              <a:rPr lang="ru-RU" sz="3200" dirty="0" smtClean="0"/>
              <a:t>1. Аттестация 2018-2019 и 2019-2020</a:t>
            </a:r>
            <a:br>
              <a:rPr lang="ru-RU" sz="3200" dirty="0" smtClean="0"/>
            </a:br>
            <a:r>
              <a:rPr lang="ru-RU" sz="3200" dirty="0" smtClean="0"/>
              <a:t>2. Защита авторского </a:t>
            </a:r>
            <a:r>
              <a:rPr lang="ru-RU" sz="3200" dirty="0" err="1" smtClean="0"/>
              <a:t>контента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3.Конкурсы</a:t>
            </a:r>
            <a:br>
              <a:rPr lang="ru-RU" sz="3200" dirty="0" smtClean="0"/>
            </a:br>
            <a:r>
              <a:rPr lang="ru-RU" sz="3200" dirty="0" smtClean="0"/>
              <a:t>***</a:t>
            </a:r>
            <a:br>
              <a:rPr lang="ru-RU" sz="3200" dirty="0" smtClean="0"/>
            </a:br>
            <a:r>
              <a:rPr lang="ru-RU" sz="3200" dirty="0" smtClean="0"/>
              <a:t>Курсы МЭШ</a:t>
            </a:r>
            <a:endParaRPr lang="ru-RU" sz="32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390791" y="0"/>
            <a:ext cx="8686800" cy="14649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Выступление на педагогическом совете</a:t>
            </a:r>
          </a:p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dirty="0" smtClean="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Апрель 2019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056485" y="6069106"/>
            <a:ext cx="3018974" cy="6450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Шакурина М.Б.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337" y="497940"/>
            <a:ext cx="5875699" cy="47892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0" name="Группа 9"/>
          <p:cNvGrpSpPr/>
          <p:nvPr/>
        </p:nvGrpSpPr>
        <p:grpSpPr>
          <a:xfrm>
            <a:off x="6237837" y="932507"/>
            <a:ext cx="5821379" cy="3838668"/>
            <a:chOff x="6237837" y="932507"/>
            <a:chExt cx="5821379" cy="383866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6237837" y="932507"/>
              <a:ext cx="5791201" cy="332262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6246891" y="4218914"/>
              <a:ext cx="5812325" cy="55226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9783" y="5359651"/>
            <a:ext cx="5721790" cy="13036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Текст 2"/>
          <p:cNvSpPr>
            <a:spLocks noGrp="1"/>
          </p:cNvSpPr>
          <p:nvPr>
            <p:ph type="body" idx="1"/>
          </p:nvPr>
        </p:nvSpPr>
        <p:spPr>
          <a:xfrm>
            <a:off x="1256923" y="144855"/>
            <a:ext cx="4800600" cy="737121"/>
          </a:xfrm>
        </p:spPr>
        <p:txBody>
          <a:bodyPr rtlCol="0"/>
          <a:lstStyle/>
          <a:p>
            <a:pPr rtl="0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Высшая категория: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7391400" y="496432"/>
            <a:ext cx="4800600" cy="737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90000"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Первая категория: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1819747" y="5948127"/>
            <a:ext cx="1394233" cy="4436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9153053" y="5776111"/>
            <a:ext cx="1584356" cy="59752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14715"/>
            <a:ext cx="11742345" cy="1463040"/>
          </a:xfrm>
        </p:spPr>
        <p:txBody>
          <a:bodyPr rtlCol="0">
            <a:normAutofit/>
          </a:bodyPr>
          <a:lstStyle/>
          <a:p>
            <a:r>
              <a:rPr lang="ru-RU" dirty="0" smtClean="0"/>
              <a:t>Результаты деятельности сотрудника</a:t>
            </a:r>
            <a:br>
              <a:rPr lang="ru-RU" dirty="0" smtClean="0"/>
            </a:br>
            <a:r>
              <a:rPr lang="ru-RU" dirty="0" smtClean="0"/>
              <a:t>(таблицы результативности)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1990" y="384003"/>
            <a:ext cx="10176678" cy="417894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8117007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36" y="0"/>
            <a:ext cx="10058400" cy="1188720"/>
          </a:xfrm>
        </p:spPr>
        <p:txBody>
          <a:bodyPr rtlCol="0"/>
          <a:lstStyle/>
          <a:p>
            <a:r>
              <a:rPr lang="ru-RU" dirty="0" smtClean="0"/>
              <a:t>Часть 2. Защита авторского </a:t>
            </a:r>
            <a:r>
              <a:rPr lang="ru-RU" dirty="0" err="1" smtClean="0"/>
              <a:t>контента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9422" y="1439500"/>
            <a:ext cx="100312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Способы защиты текстов, изображений (фото), файлов многообразны.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>
                <a:solidFill>
                  <a:schemeClr val="tx2"/>
                </a:solidFill>
              </a:rPr>
              <a:t>Рекомендую следующее: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Публиковать на официальном сайте школы.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chemeClr val="tx2"/>
                </a:solidFill>
              </a:rPr>
              <a:t>«Разметка страницы» 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		--</a:t>
            </a:r>
            <a:r>
              <a:rPr lang="en-US" dirty="0" smtClean="0">
                <a:solidFill>
                  <a:schemeClr val="tx2"/>
                </a:solidFill>
              </a:rPr>
              <a:t>&gt; </a:t>
            </a:r>
            <a:r>
              <a:rPr lang="ru-RU" dirty="0" smtClean="0">
                <a:solidFill>
                  <a:schemeClr val="tx2"/>
                </a:solidFill>
              </a:rPr>
              <a:t>подложка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		--</a:t>
            </a:r>
            <a:r>
              <a:rPr lang="en-US" dirty="0" smtClean="0">
                <a:solidFill>
                  <a:schemeClr val="tx2"/>
                </a:solidFill>
              </a:rPr>
              <a:t>&gt; </a:t>
            </a:r>
            <a:r>
              <a:rPr lang="ru-RU" dirty="0" smtClean="0">
                <a:solidFill>
                  <a:schemeClr val="tx2"/>
                </a:solidFill>
              </a:rPr>
              <a:t>цвет страницы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				и/или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	«Рецензирование»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		--</a:t>
            </a:r>
            <a:r>
              <a:rPr lang="en-US" dirty="0" smtClean="0">
                <a:solidFill>
                  <a:schemeClr val="tx2"/>
                </a:solidFill>
              </a:rPr>
              <a:t>&gt; </a:t>
            </a:r>
            <a:r>
              <a:rPr lang="ru-RU" dirty="0" smtClean="0">
                <a:solidFill>
                  <a:schemeClr val="tx2"/>
                </a:solidFill>
              </a:rPr>
              <a:t>защитить документ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		--</a:t>
            </a:r>
            <a:r>
              <a:rPr lang="en-US" dirty="0" smtClean="0">
                <a:solidFill>
                  <a:schemeClr val="tx2"/>
                </a:solidFill>
              </a:rPr>
              <a:t>&gt; </a:t>
            </a:r>
            <a:r>
              <a:rPr lang="ru-RU" dirty="0" smtClean="0">
                <a:solidFill>
                  <a:schemeClr val="tx2"/>
                </a:solidFill>
              </a:rPr>
              <a:t>установить пароль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3. Сохранять текстовый файл в </a:t>
            </a:r>
            <a:r>
              <a:rPr lang="en-US" dirty="0" err="1" smtClean="0">
                <a:solidFill>
                  <a:schemeClr val="tx2"/>
                </a:solidFill>
              </a:rPr>
              <a:t>pdf</a:t>
            </a:r>
            <a:r>
              <a:rPr lang="ru-RU" dirty="0" smtClean="0">
                <a:solidFill>
                  <a:schemeClr val="tx2"/>
                </a:solidFill>
              </a:rPr>
              <a:t>-формате, после чего </a:t>
            </a:r>
            <a:r>
              <a:rPr lang="ru-RU" dirty="0" err="1" smtClean="0">
                <a:solidFill>
                  <a:schemeClr val="tx2"/>
                </a:solidFill>
              </a:rPr>
              <a:t>пересохранить</a:t>
            </a:r>
            <a:r>
              <a:rPr lang="ru-RU" dirty="0" smtClean="0">
                <a:solidFill>
                  <a:schemeClr val="tx2"/>
                </a:solidFill>
              </a:rPr>
              <a:t> его в </a:t>
            </a:r>
            <a:r>
              <a:rPr lang="en-US" dirty="0" smtClean="0">
                <a:solidFill>
                  <a:schemeClr val="tx2"/>
                </a:solidFill>
              </a:rPr>
              <a:t>jpeg – </a:t>
            </a:r>
            <a:r>
              <a:rPr lang="ru-RU" dirty="0" smtClean="0">
                <a:solidFill>
                  <a:schemeClr val="tx2"/>
                </a:solidFill>
              </a:rPr>
              <a:t>изображение с помощью, например, </a:t>
            </a:r>
            <a:r>
              <a:rPr lang="ru-RU" dirty="0" err="1" smtClean="0">
                <a:solidFill>
                  <a:schemeClr val="tx2"/>
                </a:solidFill>
              </a:rPr>
              <a:t>он-лайн</a:t>
            </a:r>
            <a:r>
              <a:rPr lang="ru-RU" dirty="0" smtClean="0">
                <a:solidFill>
                  <a:schemeClr val="tx2"/>
                </a:solidFill>
              </a:rPr>
              <a:t> сервиса 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https://www.ilovepdf.com/ru</a:t>
            </a:r>
            <a:endParaRPr lang="en-US" dirty="0" smtClean="0">
              <a:solidFill>
                <a:schemeClr val="tx2"/>
              </a:solidFill>
            </a:endParaRPr>
          </a:p>
          <a:p>
            <a:pPr marL="342900" indent="-342900"/>
            <a:r>
              <a:rPr lang="en-US" dirty="0" smtClean="0">
                <a:solidFill>
                  <a:schemeClr val="tx2"/>
                </a:solidFill>
              </a:rPr>
              <a:t>4</a:t>
            </a:r>
            <a:r>
              <a:rPr lang="ru-RU" dirty="0" smtClean="0">
                <a:solidFill>
                  <a:schemeClr val="tx2"/>
                </a:solidFill>
              </a:rPr>
              <a:t>. В тексте файла упоминать ваше собственное имя, имена учеников и школы; заполнять нижний колонтитул текстом, например: «Охраняется законом об авторском праве (с) »</a:t>
            </a:r>
          </a:p>
          <a:p>
            <a:pPr marL="342900" indent="-342900"/>
            <a:r>
              <a:rPr lang="ru-RU" dirty="0" smtClean="0">
                <a:solidFill>
                  <a:schemeClr val="tx2"/>
                </a:solidFill>
              </a:rPr>
              <a:t>…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0829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816" y="-334979"/>
            <a:ext cx="10058400" cy="1188720"/>
          </a:xfrm>
        </p:spPr>
        <p:txBody>
          <a:bodyPr rtlCol="0"/>
          <a:lstStyle/>
          <a:p>
            <a:r>
              <a:rPr lang="ru-RU" dirty="0" smtClean="0"/>
              <a:t>Часть 3. ГМЦ		</a:t>
            </a:r>
            <a:r>
              <a:rPr lang="en-US" dirty="0" smtClean="0">
                <a:hlinkClick r:id="rId3"/>
              </a:rPr>
              <a:t>http://mosmetod.ru/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6336" y="1204110"/>
            <a:ext cx="6912000" cy="432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86811" y="968721"/>
            <a:ext cx="6237837" cy="53907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840829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8816" y="-334979"/>
            <a:ext cx="10058400" cy="1188720"/>
          </a:xfrm>
        </p:spPr>
        <p:txBody>
          <a:bodyPr rtlCol="0"/>
          <a:lstStyle/>
          <a:p>
            <a:r>
              <a:rPr lang="ru-RU" dirty="0" smtClean="0"/>
              <a:t>Часть 4. Курсы МЭШ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46907" y="1086416"/>
            <a:ext cx="8640000" cy="470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40829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604" y="0"/>
            <a:ext cx="10058400" cy="118872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https://www.dpomos.ru/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122" y="1240325"/>
            <a:ext cx="8627953" cy="44633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апрель19 атт защ мэш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9533365_TF03031002_TF03031002.potx" id="{B37DE52E-BB74-47B4-A26A-EACB9BE9CDE9}" vid="{5EB45FF9-A214-4937-A534-89A8ED04E80B}"/>
    </a:ext>
  </a:extLst>
</a:theme>
</file>

<file path=ppt/theme/theme2.xml><?xml version="1.0" encoding="utf-8"?>
<a:theme xmlns:a="http://schemas.openxmlformats.org/drawingml/2006/main" name="Тема Offic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апрель19 атт защ мэш</Template>
  <TotalTime>0</TotalTime>
  <Words>73</Words>
  <Application>Microsoft Office PowerPoint</Application>
  <PresentationFormat>Произвольный</PresentationFormat>
  <Paragraphs>32</Paragraphs>
  <Slides>7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апрель19 атт защ мэш</vt:lpstr>
      <vt:lpstr>1. Аттестация 2018-2019 и 2019-2020 2. Защита авторского контента 3.Конкурсы *** Курсы МЭШ</vt:lpstr>
      <vt:lpstr>Слайд 2</vt:lpstr>
      <vt:lpstr>Результаты деятельности сотрудника (таблицы результативности)</vt:lpstr>
      <vt:lpstr>Часть 2. Защита авторского контента</vt:lpstr>
      <vt:lpstr>Часть 3. ГМЦ  http://mosmetod.ru/</vt:lpstr>
      <vt:lpstr>Часть 4. Курсы МЭШ</vt:lpstr>
      <vt:lpstr>https://www.dpomos.ru/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Аттестация 2018-2019 и 2019-2020 2. Защита авторского контента 3.Конкурсы *** Курсы МЭШ</dc:title>
  <dc:creator>Дмитрий</dc:creator>
  <cp:lastModifiedBy>Дмитрий</cp:lastModifiedBy>
  <cp:revision>3</cp:revision>
  <dcterms:created xsi:type="dcterms:W3CDTF">2019-12-25T00:10:50Z</dcterms:created>
  <dcterms:modified xsi:type="dcterms:W3CDTF">2019-12-25T00:13:39Z</dcterms:modified>
</cp:coreProperties>
</file>