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58" r:id="rId4"/>
    <p:sldId id="259" r:id="rId5"/>
    <p:sldId id="269" r:id="rId6"/>
    <p:sldId id="260" r:id="rId7"/>
    <p:sldId id="261" r:id="rId8"/>
    <p:sldId id="263" r:id="rId9"/>
    <p:sldId id="268" r:id="rId10"/>
    <p:sldId id="264" r:id="rId11"/>
    <p:sldId id="271" r:id="rId12"/>
    <p:sldId id="270" r:id="rId13"/>
    <p:sldId id="272" r:id="rId14"/>
    <p:sldId id="274" r:id="rId15"/>
    <p:sldId id="278" r:id="rId16"/>
    <p:sldId id="275" r:id="rId17"/>
    <p:sldId id="277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834" y="-10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200" b="0" i="0" u="none" strike="noStrike" kern="1200" cap="none" spc="0" baseline="0">
              <a:solidFill>
                <a:srgbClr val="1D5253"/>
              </a:solidFill>
              <a:uFillTx/>
              <a:latin typeface="Century Schoolbook"/>
            </a:endParaRPr>
          </a:p>
        </p:txBody>
      </p:sp>
      <p:sp>
        <p:nvSpPr>
          <p:cNvPr id="3" name="Дата 2"/>
          <p:cNvSpPr txBox="1">
            <a:spLocks noGrp="1"/>
          </p:cNvSpPr>
          <p:nvPr>
            <p:ph type="dt" sz="quarter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0846B19-E7FA-46EC-8CAB-6455D73E4F25}" type="datetime1">
              <a:rPr lang="ru-RU" sz="12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06.12.2019</a:t>
            </a:fld>
            <a:endParaRPr lang="ru-RU" sz="1200" b="0" i="0" u="none" strike="noStrike" kern="1200" cap="none" spc="0" baseline="0">
              <a:solidFill>
                <a:srgbClr val="1D5253"/>
              </a:solidFill>
              <a:uFillTx/>
              <a:latin typeface="Century Schoolbook"/>
            </a:endParaRPr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2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200" b="0" i="0" u="none" strike="noStrike" kern="1200" cap="none" spc="0" baseline="0">
              <a:solidFill>
                <a:srgbClr val="1D5253"/>
              </a:solidFill>
              <a:uFillTx/>
              <a:latin typeface="Century Schoolbook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3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2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rPr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0688602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fld id="{18331622-D243-4B5E-8A08-7900BFC43824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Заметки 4"/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2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6858978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1D5253"/>
        </a:solidFill>
        <a:uFillTx/>
        <a:latin typeface="Century Schoolbook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1D5253"/>
        </a:solidFill>
        <a:uFillTx/>
        <a:latin typeface="Century Schoolbook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1D5253"/>
        </a:solidFill>
        <a:uFillTx/>
        <a:latin typeface="Century Schoolbook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1D5253"/>
        </a:solidFill>
        <a:uFillTx/>
        <a:latin typeface="Century Schoolbook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ru-RU" sz="1200" b="0" i="0" u="none" strike="noStrike" kern="1200" cap="none" spc="0" baseline="0">
        <a:solidFill>
          <a:srgbClr val="1D5253"/>
        </a:solidFill>
        <a:uFillTx/>
        <a:latin typeface="Century Schoolbook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‹#›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‹#›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/>
              <a:t>‹#›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>
          <a:gsLst>
            <a:gs pos="0">
              <a:srgbClr val="77CED0"/>
            </a:gs>
            <a:gs pos="100000">
              <a:srgbClr val="4EBFC1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3"/>
          <p:cNvGrpSpPr/>
          <p:nvPr/>
        </p:nvGrpSpPr>
        <p:grpSpPr>
          <a:xfrm>
            <a:off x="286015" y="4190996"/>
            <a:ext cx="11616793" cy="2513421"/>
            <a:chOff x="286015" y="4190996"/>
            <a:chExt cx="11616793" cy="2513421"/>
          </a:xfrm>
        </p:grpSpPr>
        <p:sp>
          <p:nvSpPr>
            <p:cNvPr id="3" name="Полилиния 5"/>
            <p:cNvSpPr/>
            <p:nvPr/>
          </p:nvSpPr>
          <p:spPr>
            <a:xfrm flipH="1">
              <a:off x="2411409" y="6283765"/>
              <a:ext cx="6345" cy="127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"/>
                <a:gd name="f7" fmla="val 8"/>
                <a:gd name="f8" fmla="+- 0 0 -90"/>
                <a:gd name="f9" fmla="*/ f3 1 4"/>
                <a:gd name="f10" fmla="*/ f4 1 8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5 1 8"/>
                <a:gd name="f19" fmla="*/ f16 1 4"/>
                <a:gd name="f20" fmla="*/ 4 f16 1"/>
                <a:gd name="f21" fmla="*/ 8 f15 1"/>
                <a:gd name="f22" fmla="*/ 0 f16 1"/>
                <a:gd name="f23" fmla="*/ 0 f15 1"/>
                <a:gd name="f24" fmla="+- f17 0 f1"/>
                <a:gd name="f25" fmla="*/ f20 1 4"/>
                <a:gd name="f26" fmla="*/ f21 1 8"/>
                <a:gd name="f27" fmla="*/ f22 1 4"/>
                <a:gd name="f28" fmla="*/ f23 1 8"/>
                <a:gd name="f29" fmla="*/ 0 1 f19"/>
                <a:gd name="f30" fmla="*/ f12 1 f19"/>
                <a:gd name="f31" fmla="*/ 0 1 f18"/>
                <a:gd name="f32" fmla="*/ f13 1 f18"/>
                <a:gd name="f33" fmla="*/ f25 1 f19"/>
                <a:gd name="f34" fmla="*/ f26 1 f18"/>
                <a:gd name="f35" fmla="*/ f27 1 f19"/>
                <a:gd name="f36" fmla="*/ f28 1 f18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4"/>
                </a:cxn>
                <a:cxn ang="f24">
                  <a:pos x="f41" y="f42"/>
                </a:cxn>
              </a:cxnLst>
              <a:rect l="f37" t="f40" r="f38" b="f39"/>
              <a:pathLst>
                <a:path w="4" h="8">
                  <a:moveTo>
                    <a:pt x="f6" y="f7"/>
                  </a:moveTo>
                  <a:lnTo>
                    <a:pt x="f5" y="f5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" name="Линия 6"/>
            <p:cNvSpPr/>
            <p:nvPr/>
          </p:nvSpPr>
          <p:spPr>
            <a:xfrm flipV="1">
              <a:off x="2411409" y="6283765"/>
              <a:ext cx="6345" cy="127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" name="Полилиния 7"/>
            <p:cNvSpPr/>
            <p:nvPr/>
          </p:nvSpPr>
          <p:spPr>
            <a:xfrm rot="21252478" flipH="1">
              <a:off x="792218" y="5625564"/>
              <a:ext cx="1632871" cy="65740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94"/>
                <a:gd name="f7" fmla="val 255"/>
                <a:gd name="f8" fmla="val 251"/>
                <a:gd name="f9" fmla="val 141"/>
                <a:gd name="f10" fmla="val 201"/>
                <a:gd name="f11" fmla="val 442"/>
                <a:gd name="f12" fmla="val 91"/>
                <a:gd name="f13" fmla="val 592"/>
                <a:gd name="f14" fmla="val 4"/>
                <a:gd name="f15" fmla="val 445"/>
                <a:gd name="f16" fmla="val 95"/>
                <a:gd name="f17" fmla="val 143"/>
                <a:gd name="f18" fmla="val 205"/>
                <a:gd name="f19" fmla="val 2"/>
                <a:gd name="f20" fmla="+- 0 0 -90"/>
                <a:gd name="f21" fmla="*/ f3 1 594"/>
                <a:gd name="f22" fmla="*/ f4 1 255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594"/>
                <a:gd name="f31" fmla="*/ f27 1 255"/>
                <a:gd name="f32" fmla="*/ 0 f28 1"/>
                <a:gd name="f33" fmla="*/ 251 f27 1"/>
                <a:gd name="f34" fmla="*/ 592 f28 1"/>
                <a:gd name="f35" fmla="*/ 0 f27 1"/>
                <a:gd name="f36" fmla="*/ 594 f28 1"/>
                <a:gd name="f37" fmla="*/ 4 f27 1"/>
                <a:gd name="f38" fmla="*/ 2 f28 1"/>
                <a:gd name="f39" fmla="*/ 255 f27 1"/>
                <a:gd name="f40" fmla="+- f29 0 f1"/>
                <a:gd name="f41" fmla="*/ f32 1 594"/>
                <a:gd name="f42" fmla="*/ f33 1 255"/>
                <a:gd name="f43" fmla="*/ f34 1 594"/>
                <a:gd name="f44" fmla="*/ f35 1 255"/>
                <a:gd name="f45" fmla="*/ f36 1 594"/>
                <a:gd name="f46" fmla="*/ f37 1 255"/>
                <a:gd name="f47" fmla="*/ f38 1 594"/>
                <a:gd name="f48" fmla="*/ f39 1 255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594" h="255">
                  <a:moveTo>
                    <a:pt x="f5" y="f8"/>
                  </a:moveTo>
                  <a:cubicBezTo>
                    <a:pt x="f9" y="f10"/>
                    <a:pt x="f11" y="f12"/>
                    <a:pt x="f13" y="f5"/>
                  </a:cubicBezTo>
                  <a:cubicBezTo>
                    <a:pt x="f6" y="f14"/>
                    <a:pt x="f6" y="f14"/>
                    <a:pt x="f6" y="f14"/>
                  </a:cubicBezTo>
                  <a:cubicBezTo>
                    <a:pt x="f15" y="f16"/>
                    <a:pt x="f17" y="f18"/>
                    <a:pt x="f19" y="f7"/>
                  </a:cubicBezTo>
                  <a:cubicBezTo>
                    <a:pt x="f5" y="f8"/>
                    <a:pt x="f5" y="f8"/>
                    <a:pt x="f5" y="f8"/>
                  </a:cubicBezTo>
                </a:path>
              </a:pathLst>
            </a:custGeom>
            <a:noFill/>
            <a:ln w="9528">
              <a:solidFill>
                <a:srgbClr val="349294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6" name="Группа 10"/>
            <p:cNvGrpSpPr/>
            <p:nvPr/>
          </p:nvGrpSpPr>
          <p:grpSpPr>
            <a:xfrm>
              <a:off x="441956" y="5454250"/>
              <a:ext cx="371092" cy="418008"/>
              <a:chOff x="441956" y="5454250"/>
              <a:chExt cx="371092" cy="418008"/>
            </a:xfrm>
          </p:grpSpPr>
          <p:sp>
            <p:nvSpPr>
              <p:cNvPr id="7" name="Полилиния 8"/>
              <p:cNvSpPr/>
              <p:nvPr/>
            </p:nvSpPr>
            <p:spPr>
              <a:xfrm rot="20793505" flipH="1">
                <a:off x="441956" y="5454250"/>
                <a:ext cx="352428" cy="3862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87"/>
                  <a:gd name="f7" fmla="val 204"/>
                  <a:gd name="f8" fmla="val 182"/>
                  <a:gd name="f9" fmla="val 130"/>
                  <a:gd name="f10" fmla="val 173"/>
                  <a:gd name="f11" fmla="val 98"/>
                  <a:gd name="f12" fmla="val 151"/>
                  <a:gd name="f13" fmla="val 87"/>
                  <a:gd name="f14" fmla="val 126"/>
                  <a:gd name="f15" fmla="val 88"/>
                  <a:gd name="f16" fmla="val 127"/>
                  <a:gd name="f17" fmla="val 59"/>
                  <a:gd name="f18" fmla="val 114"/>
                  <a:gd name="f19" fmla="val 34"/>
                  <a:gd name="f20" fmla="val 99"/>
                  <a:gd name="f21" fmla="val 29"/>
                  <a:gd name="f22" fmla="val 17"/>
                  <a:gd name="f23" fmla="val 129"/>
                  <a:gd name="f24" fmla="val 166"/>
                  <a:gd name="f25" fmla="val 35"/>
                  <a:gd name="f26" fmla="val 185"/>
                  <a:gd name="f27" fmla="val 86"/>
                  <a:gd name="f28" fmla="val 119"/>
                  <a:gd name="f29" fmla="val 198"/>
                  <a:gd name="f30" fmla="val 162"/>
                  <a:gd name="f31" fmla="val 190"/>
                  <a:gd name="f32" fmla="val 150"/>
                  <a:gd name="f33" fmla="+- 0 0 -90"/>
                  <a:gd name="f34" fmla="*/ f3 1 187"/>
                  <a:gd name="f35" fmla="*/ f4 1 204"/>
                  <a:gd name="f36" fmla="val f5"/>
                  <a:gd name="f37" fmla="val f6"/>
                  <a:gd name="f38" fmla="val f7"/>
                  <a:gd name="f39" fmla="*/ f33 f0 1"/>
                  <a:gd name="f40" fmla="+- f38 0 f36"/>
                  <a:gd name="f41" fmla="+- f37 0 f36"/>
                  <a:gd name="f42" fmla="*/ f39 1 f2"/>
                  <a:gd name="f43" fmla="*/ f41 1 187"/>
                  <a:gd name="f44" fmla="*/ f40 1 204"/>
                  <a:gd name="f45" fmla="*/ 182 f41 1"/>
                  <a:gd name="f46" fmla="*/ 130 f40 1"/>
                  <a:gd name="f47" fmla="*/ 126 f41 1"/>
                  <a:gd name="f48" fmla="*/ 88 f40 1"/>
                  <a:gd name="f49" fmla="*/ 99 f41 1"/>
                  <a:gd name="f50" fmla="*/ 29 f40 1"/>
                  <a:gd name="f51" fmla="*/ 29 f41 1"/>
                  <a:gd name="f52" fmla="*/ 166 f40 1"/>
                  <a:gd name="f53" fmla="*/ 119 f41 1"/>
                  <a:gd name="f54" fmla="*/ 198 f40 1"/>
                  <a:gd name="f55" fmla="+- f42 0 f1"/>
                  <a:gd name="f56" fmla="*/ f45 1 187"/>
                  <a:gd name="f57" fmla="*/ f46 1 204"/>
                  <a:gd name="f58" fmla="*/ f47 1 187"/>
                  <a:gd name="f59" fmla="*/ f48 1 204"/>
                  <a:gd name="f60" fmla="*/ f49 1 187"/>
                  <a:gd name="f61" fmla="*/ f50 1 204"/>
                  <a:gd name="f62" fmla="*/ f51 1 187"/>
                  <a:gd name="f63" fmla="*/ f52 1 204"/>
                  <a:gd name="f64" fmla="*/ f53 1 187"/>
                  <a:gd name="f65" fmla="*/ f54 1 204"/>
                  <a:gd name="f66" fmla="*/ 0 1 f43"/>
                  <a:gd name="f67" fmla="*/ f37 1 f43"/>
                  <a:gd name="f68" fmla="*/ 0 1 f44"/>
                  <a:gd name="f69" fmla="*/ f38 1 f44"/>
                  <a:gd name="f70" fmla="*/ f56 1 f43"/>
                  <a:gd name="f71" fmla="*/ f57 1 f44"/>
                  <a:gd name="f72" fmla="*/ f58 1 f43"/>
                  <a:gd name="f73" fmla="*/ f59 1 f44"/>
                  <a:gd name="f74" fmla="*/ f60 1 f43"/>
                  <a:gd name="f75" fmla="*/ f61 1 f44"/>
                  <a:gd name="f76" fmla="*/ f62 1 f43"/>
                  <a:gd name="f77" fmla="*/ f63 1 f44"/>
                  <a:gd name="f78" fmla="*/ f64 1 f43"/>
                  <a:gd name="f79" fmla="*/ f65 1 f44"/>
                  <a:gd name="f80" fmla="*/ f66 f34 1"/>
                  <a:gd name="f81" fmla="*/ f67 f34 1"/>
                  <a:gd name="f82" fmla="*/ f69 f35 1"/>
                  <a:gd name="f83" fmla="*/ f68 f35 1"/>
                  <a:gd name="f84" fmla="*/ f70 f34 1"/>
                  <a:gd name="f85" fmla="*/ f71 f35 1"/>
                  <a:gd name="f86" fmla="*/ f72 f34 1"/>
                  <a:gd name="f87" fmla="*/ f73 f35 1"/>
                  <a:gd name="f88" fmla="*/ f74 f34 1"/>
                  <a:gd name="f89" fmla="*/ f75 f35 1"/>
                  <a:gd name="f90" fmla="*/ f76 f34 1"/>
                  <a:gd name="f91" fmla="*/ f77 f35 1"/>
                  <a:gd name="f92" fmla="*/ f78 f34 1"/>
                  <a:gd name="f93" fmla="*/ f79 f3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5">
                    <a:pos x="f84" y="f85"/>
                  </a:cxn>
                  <a:cxn ang="f55">
                    <a:pos x="f86" y="f87"/>
                  </a:cxn>
                  <a:cxn ang="f55">
                    <a:pos x="f88" y="f89"/>
                  </a:cxn>
                  <a:cxn ang="f55">
                    <a:pos x="f90" y="f91"/>
                  </a:cxn>
                  <a:cxn ang="f55">
                    <a:pos x="f92" y="f93"/>
                  </a:cxn>
                  <a:cxn ang="f55">
                    <a:pos x="f84" y="f85"/>
                  </a:cxn>
                </a:cxnLst>
                <a:rect l="f80" t="f83" r="f81" b="f82"/>
                <a:pathLst>
                  <a:path w="187" h="204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5"/>
                      <a:pt x="f5" y="f23"/>
                      <a:pt x="f21" y="f24"/>
                    </a:cubicBezTo>
                    <a:cubicBezTo>
                      <a:pt x="f25" y="f26"/>
                      <a:pt x="f27" y="f7"/>
                      <a:pt x="f28" y="f29"/>
                    </a:cubicBezTo>
                    <a:cubicBezTo>
                      <a:pt x="f30" y="f31"/>
                      <a:pt x="f6" y="f32"/>
                      <a:pt x="f8" y="f9"/>
                    </a:cubicBezTo>
                    <a:close/>
                  </a:path>
                </a:pathLst>
              </a:custGeom>
              <a:solidFill>
                <a:srgbClr val="C08BC4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8" name="Полилиния 9"/>
              <p:cNvSpPr/>
              <p:nvPr/>
            </p:nvSpPr>
            <p:spPr>
              <a:xfrm rot="20793505" flipH="1">
                <a:off x="462504" y="5465323"/>
                <a:ext cx="350544" cy="40693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86"/>
                  <a:gd name="f7" fmla="val 215"/>
                  <a:gd name="f8" fmla="val 178"/>
                  <a:gd name="f9" fmla="val 208"/>
                  <a:gd name="f10" fmla="val 183"/>
                  <a:gd name="f11" fmla="val 98"/>
                  <a:gd name="f12" fmla="val 158"/>
                  <a:gd name="f13" fmla="val 53"/>
                  <a:gd name="f14" fmla="val 154"/>
                  <a:gd name="f15" fmla="val 68"/>
                  <a:gd name="f16" fmla="val 148"/>
                  <a:gd name="f17" fmla="val 87"/>
                  <a:gd name="f18" fmla="val 137"/>
                  <a:gd name="f19" fmla="val 102"/>
                  <a:gd name="f20" fmla="val 127"/>
                  <a:gd name="f21" fmla="val 101"/>
                  <a:gd name="f22" fmla="val 157"/>
                  <a:gd name="f23" fmla="val 70"/>
                  <a:gd name="f24" fmla="val 153"/>
                  <a:gd name="f25" fmla="val 64"/>
                  <a:gd name="f26" fmla="val 44"/>
                  <a:gd name="f27" fmla="val 69"/>
                  <a:gd name="f28" fmla="val 40"/>
                  <a:gd name="f29" fmla="val 136"/>
                  <a:gd name="f30" fmla="val 45"/>
                  <a:gd name="f31" fmla="val 120"/>
                  <a:gd name="f32" fmla="val 49"/>
                  <a:gd name="f33" fmla="val 50"/>
                  <a:gd name="f34" fmla="val 79"/>
                  <a:gd name="f35" fmla="val 51"/>
                  <a:gd name="f36" fmla="val 35"/>
                  <a:gd name="f37" fmla="val 32"/>
                  <a:gd name="f38" fmla="val 13"/>
                  <a:gd name="f39" fmla="val 143"/>
                  <a:gd name="f40" fmla="val 28"/>
                  <a:gd name="f41" fmla="val 156"/>
                  <a:gd name="f42" fmla="val 27"/>
                  <a:gd name="f43" fmla="val 159"/>
                  <a:gd name="f44" fmla="val 160"/>
                  <a:gd name="f45" fmla="val 29"/>
                  <a:gd name="f46" fmla="val 161"/>
                  <a:gd name="f47" fmla="val 31"/>
                  <a:gd name="f48" fmla="val 37"/>
                  <a:gd name="f49" fmla="val 170"/>
                  <a:gd name="f50" fmla="val 190"/>
                  <a:gd name="f51" fmla="val 200"/>
                  <a:gd name="f52" fmla="val 139"/>
                  <a:gd name="f53" fmla="val 176"/>
                  <a:gd name="f54" fmla="+- 0 0 -90"/>
                  <a:gd name="f55" fmla="*/ f3 1 186"/>
                  <a:gd name="f56" fmla="*/ f4 1 215"/>
                  <a:gd name="f57" fmla="val f5"/>
                  <a:gd name="f58" fmla="val f6"/>
                  <a:gd name="f59" fmla="val f7"/>
                  <a:gd name="f60" fmla="*/ f54 f0 1"/>
                  <a:gd name="f61" fmla="+- f59 0 f57"/>
                  <a:gd name="f62" fmla="+- f58 0 f57"/>
                  <a:gd name="f63" fmla="*/ f60 1 f2"/>
                  <a:gd name="f64" fmla="*/ f62 1 186"/>
                  <a:gd name="f65" fmla="*/ f61 1 215"/>
                  <a:gd name="f66" fmla="*/ 178 f62 1"/>
                  <a:gd name="f67" fmla="*/ 208 f61 1"/>
                  <a:gd name="f68" fmla="*/ 53 f62 1"/>
                  <a:gd name="f69" fmla="*/ 154 f61 1"/>
                  <a:gd name="f70" fmla="*/ 102 f62 1"/>
                  <a:gd name="f71" fmla="*/ 127 f61 1"/>
                  <a:gd name="f72" fmla="*/ 153 f62 1"/>
                  <a:gd name="f73" fmla="*/ 64 f61 1"/>
                  <a:gd name="f74" fmla="*/ 40 f62 1"/>
                  <a:gd name="f75" fmla="*/ 136 f61 1"/>
                  <a:gd name="f76" fmla="*/ 50 f62 1"/>
                  <a:gd name="f77" fmla="*/ 79 f61 1"/>
                  <a:gd name="f78" fmla="*/ 32 f62 1"/>
                  <a:gd name="f79" fmla="*/ 0 f61 1"/>
                  <a:gd name="f80" fmla="*/ 28 f62 1"/>
                  <a:gd name="f81" fmla="*/ 156 f61 1"/>
                  <a:gd name="f82" fmla="*/ 160 f61 1"/>
                  <a:gd name="f83" fmla="*/ 31 f62 1"/>
                  <a:gd name="f84" fmla="*/ 161 f61 1"/>
                  <a:gd name="f85" fmla="*/ 98 f62 1"/>
                  <a:gd name="f86" fmla="*/ 200 f61 1"/>
                  <a:gd name="f87" fmla="+- f63 0 f1"/>
                  <a:gd name="f88" fmla="*/ f66 1 186"/>
                  <a:gd name="f89" fmla="*/ f67 1 215"/>
                  <a:gd name="f90" fmla="*/ f68 1 186"/>
                  <a:gd name="f91" fmla="*/ f69 1 215"/>
                  <a:gd name="f92" fmla="*/ f70 1 186"/>
                  <a:gd name="f93" fmla="*/ f71 1 215"/>
                  <a:gd name="f94" fmla="*/ f72 1 186"/>
                  <a:gd name="f95" fmla="*/ f73 1 215"/>
                  <a:gd name="f96" fmla="*/ f74 1 186"/>
                  <a:gd name="f97" fmla="*/ f75 1 215"/>
                  <a:gd name="f98" fmla="*/ f76 1 186"/>
                  <a:gd name="f99" fmla="*/ f77 1 215"/>
                  <a:gd name="f100" fmla="*/ f78 1 186"/>
                  <a:gd name="f101" fmla="*/ f79 1 215"/>
                  <a:gd name="f102" fmla="*/ f80 1 186"/>
                  <a:gd name="f103" fmla="*/ f81 1 215"/>
                  <a:gd name="f104" fmla="*/ f82 1 215"/>
                  <a:gd name="f105" fmla="*/ f83 1 186"/>
                  <a:gd name="f106" fmla="*/ f84 1 215"/>
                  <a:gd name="f107" fmla="*/ f85 1 186"/>
                  <a:gd name="f108" fmla="*/ f86 1 215"/>
                  <a:gd name="f109" fmla="*/ 0 1 f64"/>
                  <a:gd name="f110" fmla="*/ f58 1 f64"/>
                  <a:gd name="f111" fmla="*/ 0 1 f65"/>
                  <a:gd name="f112" fmla="*/ f59 1 f65"/>
                  <a:gd name="f113" fmla="*/ f88 1 f64"/>
                  <a:gd name="f114" fmla="*/ f89 1 f65"/>
                  <a:gd name="f115" fmla="*/ f90 1 f64"/>
                  <a:gd name="f116" fmla="*/ f91 1 f65"/>
                  <a:gd name="f117" fmla="*/ f92 1 f64"/>
                  <a:gd name="f118" fmla="*/ f93 1 f65"/>
                  <a:gd name="f119" fmla="*/ f94 1 f64"/>
                  <a:gd name="f120" fmla="*/ f95 1 f65"/>
                  <a:gd name="f121" fmla="*/ f96 1 f64"/>
                  <a:gd name="f122" fmla="*/ f97 1 f65"/>
                  <a:gd name="f123" fmla="*/ f98 1 f64"/>
                  <a:gd name="f124" fmla="*/ f99 1 f65"/>
                  <a:gd name="f125" fmla="*/ f100 1 f64"/>
                  <a:gd name="f126" fmla="*/ f101 1 f65"/>
                  <a:gd name="f127" fmla="*/ f102 1 f64"/>
                  <a:gd name="f128" fmla="*/ f103 1 f65"/>
                  <a:gd name="f129" fmla="*/ f104 1 f65"/>
                  <a:gd name="f130" fmla="*/ f105 1 f64"/>
                  <a:gd name="f131" fmla="*/ f106 1 f65"/>
                  <a:gd name="f132" fmla="*/ f107 1 f64"/>
                  <a:gd name="f133" fmla="*/ f108 1 f65"/>
                  <a:gd name="f134" fmla="*/ f109 f55 1"/>
                  <a:gd name="f135" fmla="*/ f110 f55 1"/>
                  <a:gd name="f136" fmla="*/ f112 f56 1"/>
                  <a:gd name="f137" fmla="*/ f111 f56 1"/>
                  <a:gd name="f138" fmla="*/ f113 f55 1"/>
                  <a:gd name="f139" fmla="*/ f114 f56 1"/>
                  <a:gd name="f140" fmla="*/ f115 f55 1"/>
                  <a:gd name="f141" fmla="*/ f116 f56 1"/>
                  <a:gd name="f142" fmla="*/ f117 f55 1"/>
                  <a:gd name="f143" fmla="*/ f118 f56 1"/>
                  <a:gd name="f144" fmla="*/ f119 f55 1"/>
                  <a:gd name="f145" fmla="*/ f120 f56 1"/>
                  <a:gd name="f146" fmla="*/ f121 f55 1"/>
                  <a:gd name="f147" fmla="*/ f122 f56 1"/>
                  <a:gd name="f148" fmla="*/ f123 f55 1"/>
                  <a:gd name="f149" fmla="*/ f124 f56 1"/>
                  <a:gd name="f150" fmla="*/ f125 f55 1"/>
                  <a:gd name="f151" fmla="*/ f126 f56 1"/>
                  <a:gd name="f152" fmla="*/ f127 f55 1"/>
                  <a:gd name="f153" fmla="*/ f128 f56 1"/>
                  <a:gd name="f154" fmla="*/ f129 f56 1"/>
                  <a:gd name="f155" fmla="*/ f130 f55 1"/>
                  <a:gd name="f156" fmla="*/ f131 f56 1"/>
                  <a:gd name="f157" fmla="*/ f132 f55 1"/>
                  <a:gd name="f158" fmla="*/ f133 f5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7">
                    <a:pos x="f138" y="f139"/>
                  </a:cxn>
                  <a:cxn ang="f87">
                    <a:pos x="f140" y="f141"/>
                  </a:cxn>
                  <a:cxn ang="f87">
                    <a:pos x="f142" y="f143"/>
                  </a:cxn>
                  <a:cxn ang="f87">
                    <a:pos x="f144" y="f145"/>
                  </a:cxn>
                  <a:cxn ang="f87">
                    <a:pos x="f146" y="f147"/>
                  </a:cxn>
                  <a:cxn ang="f87">
                    <a:pos x="f148" y="f149"/>
                  </a:cxn>
                  <a:cxn ang="f87">
                    <a:pos x="f150" y="f151"/>
                  </a:cxn>
                  <a:cxn ang="f87">
                    <a:pos x="f152" y="f153"/>
                  </a:cxn>
                  <a:cxn ang="f87">
                    <a:pos x="f152" y="f154"/>
                  </a:cxn>
                  <a:cxn ang="f87">
                    <a:pos x="f155" y="f156"/>
                  </a:cxn>
                  <a:cxn ang="f87">
                    <a:pos x="f157" y="f158"/>
                  </a:cxn>
                  <a:cxn ang="f87">
                    <a:pos x="f138" y="f139"/>
                  </a:cxn>
                </a:cxnLst>
                <a:rect l="f134" t="f137" r="f135" b="f136"/>
                <a:pathLst>
                  <a:path w="186" h="215">
                    <a:moveTo>
                      <a:pt x="f8" y="f9"/>
                    </a:moveTo>
                    <a:cubicBezTo>
                      <a:pt x="f6" y="f10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18" y="f21"/>
                      <a:pt x="f22" y="f23"/>
                      <a:pt x="f24" y="f25"/>
                    </a:cubicBezTo>
                    <a:cubicBezTo>
                      <a:pt x="f18" y="f26"/>
                      <a:pt x="f27" y="f21"/>
                      <a:pt x="f28" y="f29"/>
                    </a:cubicBezTo>
                    <a:cubicBezTo>
                      <a:pt x="f30" y="f31"/>
                      <a:pt x="f32" y="f11"/>
                      <a:pt x="f33" y="f34"/>
                    </a:cubicBezTo>
                    <a:cubicBezTo>
                      <a:pt x="f35" y="f36"/>
                      <a:pt x="f28" y="f5"/>
                      <a:pt x="f37" y="f5"/>
                    </a:cubicBezTo>
                    <a:cubicBezTo>
                      <a:pt x="f5" y="f5"/>
                      <a:pt x="f38" y="f39"/>
                      <a:pt x="f40" y="f41"/>
                    </a:cubicBezTo>
                    <a:cubicBezTo>
                      <a:pt x="f42" y="f12"/>
                      <a:pt x="f42" y="f43"/>
                      <a:pt x="f40" y="f44"/>
                    </a:cubicBezTo>
                    <a:cubicBezTo>
                      <a:pt x="f40" y="f44"/>
                      <a:pt x="f45" y="f46"/>
                      <a:pt x="f47" y="f46"/>
                    </a:cubicBezTo>
                    <a:cubicBezTo>
                      <a:pt x="f48" y="f49"/>
                      <a:pt x="f23" y="f50"/>
                      <a:pt x="f11" y="f51"/>
                    </a:cubicBezTo>
                    <a:cubicBezTo>
                      <a:pt x="f52" y="f7"/>
                      <a:pt x="f53" y="f7"/>
                      <a:pt x="f8" y="f9"/>
                    </a:cubicBezTo>
                    <a:close/>
                  </a:path>
                </a:pathLst>
              </a:custGeom>
              <a:solidFill>
                <a:srgbClr val="8B4A90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9" name="Полилиния 10"/>
            <p:cNvSpPr/>
            <p:nvPr/>
          </p:nvSpPr>
          <p:spPr>
            <a:xfrm rot="19613154" flipH="1">
              <a:off x="1682145" y="5813016"/>
              <a:ext cx="502444" cy="5526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9998"/>
                <a:gd name="f8" fmla="val 8749"/>
                <a:gd name="f9" fmla="val 8794"/>
                <a:gd name="f10" fmla="val 7359"/>
                <a:gd name="f11" fmla="val 4412"/>
                <a:gd name="f12" fmla="val 6548"/>
                <a:gd name="f13" fmla="val 2062"/>
                <a:gd name="f14" fmla="val 7185"/>
                <a:gd name="f15" fmla="val 3589"/>
                <a:gd name="f16" fmla="val 5882"/>
                <a:gd name="f17" fmla="val 5305"/>
                <a:gd name="f18" fmla="val -234"/>
                <a:gd name="f19" fmla="val 4158"/>
                <a:gd name="f20" fmla="val 7"/>
                <a:gd name="f21" fmla="val 92"/>
                <a:gd name="f22" fmla="val 863"/>
                <a:gd name="f23" fmla="val -860"/>
                <a:gd name="f24" fmla="val 6318"/>
                <a:gd name="f25" fmla="val 728"/>
                <a:gd name="f26" fmla="val 7939"/>
                <a:gd name="f27" fmla="val 663"/>
                <a:gd name="f28" fmla="val 7996"/>
                <a:gd name="f29" fmla="val 8054"/>
                <a:gd name="f30" fmla="val 600"/>
                <a:gd name="f31" fmla="val 2036"/>
                <a:gd name="f32" fmla="val 9883"/>
                <a:gd name="f33" fmla="val 5687"/>
                <a:gd name="f34" fmla="val 10988"/>
                <a:gd name="f35" fmla="+- 0 0 -90"/>
                <a:gd name="f36" fmla="*/ f3 1 10000"/>
                <a:gd name="f37" fmla="*/ f4 1 9998"/>
                <a:gd name="f38" fmla="val f5"/>
                <a:gd name="f39" fmla="val f6"/>
                <a:gd name="f40" fmla="val f7"/>
                <a:gd name="f41" fmla="*/ f35 f0 1"/>
                <a:gd name="f42" fmla="+- f40 0 f38"/>
                <a:gd name="f43" fmla="+- f39 0 f38"/>
                <a:gd name="f44" fmla="*/ f41 1 f2"/>
                <a:gd name="f45" fmla="*/ f43 1 10000"/>
                <a:gd name="f46" fmla="*/ f42 1 9998"/>
                <a:gd name="f47" fmla="*/ 10000 f43 1"/>
                <a:gd name="f48" fmla="*/ 8749 f42 1"/>
                <a:gd name="f49" fmla="*/ 2062 f43 1"/>
                <a:gd name="f50" fmla="*/ 7185 f42 1"/>
                <a:gd name="f51" fmla="*/ 4158 f43 1"/>
                <a:gd name="f52" fmla="*/ 7 f42 1"/>
                <a:gd name="f53" fmla="*/ 728 f43 1"/>
                <a:gd name="f54" fmla="*/ 7939 f42 1"/>
                <a:gd name="f55" fmla="*/ 600 f43 1"/>
                <a:gd name="f56" fmla="*/ 8054 f42 1"/>
                <a:gd name="f57" fmla="+- f44 0 f1"/>
                <a:gd name="f58" fmla="*/ f47 1 10000"/>
                <a:gd name="f59" fmla="*/ f48 1 9998"/>
                <a:gd name="f60" fmla="*/ f49 1 10000"/>
                <a:gd name="f61" fmla="*/ f50 1 9998"/>
                <a:gd name="f62" fmla="*/ f51 1 10000"/>
                <a:gd name="f63" fmla="*/ f52 1 9998"/>
                <a:gd name="f64" fmla="*/ f53 1 10000"/>
                <a:gd name="f65" fmla="*/ f54 1 9998"/>
                <a:gd name="f66" fmla="*/ f55 1 10000"/>
                <a:gd name="f67" fmla="*/ f56 1 9998"/>
                <a:gd name="f68" fmla="*/ f38 1 f45"/>
                <a:gd name="f69" fmla="*/ f39 1 f45"/>
                <a:gd name="f70" fmla="*/ f38 1 f46"/>
                <a:gd name="f71" fmla="*/ f40 1 f46"/>
                <a:gd name="f72" fmla="*/ f58 1 f45"/>
                <a:gd name="f73" fmla="*/ f59 1 f46"/>
                <a:gd name="f74" fmla="*/ f60 1 f45"/>
                <a:gd name="f75" fmla="*/ f61 1 f46"/>
                <a:gd name="f76" fmla="*/ f62 1 f45"/>
                <a:gd name="f77" fmla="*/ f63 1 f46"/>
                <a:gd name="f78" fmla="*/ f64 1 f45"/>
                <a:gd name="f79" fmla="*/ f65 1 f46"/>
                <a:gd name="f80" fmla="*/ f66 1 f45"/>
                <a:gd name="f81" fmla="*/ f67 1 f46"/>
                <a:gd name="f82" fmla="*/ f68 f36 1"/>
                <a:gd name="f83" fmla="*/ f69 f36 1"/>
                <a:gd name="f84" fmla="*/ f71 f37 1"/>
                <a:gd name="f85" fmla="*/ f70 f37 1"/>
                <a:gd name="f86" fmla="*/ f72 f36 1"/>
                <a:gd name="f87" fmla="*/ f73 f37 1"/>
                <a:gd name="f88" fmla="*/ f74 f36 1"/>
                <a:gd name="f89" fmla="*/ f75 f37 1"/>
                <a:gd name="f90" fmla="*/ f76 f36 1"/>
                <a:gd name="f91" fmla="*/ f77 f37 1"/>
                <a:gd name="f92" fmla="*/ f78 f36 1"/>
                <a:gd name="f93" fmla="*/ f79 f37 1"/>
                <a:gd name="f94" fmla="*/ f80 f36 1"/>
                <a:gd name="f95" fmla="*/ f81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7">
                  <a:pos x="f86" y="f87"/>
                </a:cxn>
                <a:cxn ang="f57">
                  <a:pos x="f88" y="f89"/>
                </a:cxn>
                <a:cxn ang="f57">
                  <a:pos x="f90" y="f91"/>
                </a:cxn>
                <a:cxn ang="f57">
                  <a:pos x="f92" y="f93"/>
                </a:cxn>
                <a:cxn ang="f57">
                  <a:pos x="f94" y="f95"/>
                </a:cxn>
                <a:cxn ang="f57">
                  <a:pos x="f86" y="f87"/>
                </a:cxn>
              </a:cxnLst>
              <a:rect l="f82" t="f85" r="f83" b="f84"/>
              <a:pathLst>
                <a:path w="10000" h="9998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7" y="f29"/>
                    <a:pt x="f30" y="f29"/>
                  </a:cubicBezTo>
                  <a:cubicBezTo>
                    <a:pt x="f31" y="f32"/>
                    <a:pt x="f33" y="f34"/>
                    <a:pt x="f6" y="f8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0" name="Полилиния 23"/>
            <p:cNvSpPr/>
            <p:nvPr/>
          </p:nvSpPr>
          <p:spPr>
            <a:xfrm flipH="1">
              <a:off x="2304809" y="5031266"/>
              <a:ext cx="344491" cy="34449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8"/>
                <a:gd name="f7" fmla="val 48"/>
                <a:gd name="f8" fmla="val 107"/>
                <a:gd name="f9" fmla="val 45"/>
                <a:gd name="f10" fmla="val 104"/>
                <a:gd name="f11" fmla="val 43"/>
                <a:gd name="f12" fmla="val 98"/>
                <a:gd name="f13" fmla="val 41"/>
                <a:gd name="f14" fmla="val 102"/>
                <a:gd name="f15" fmla="val 37"/>
                <a:gd name="f16" fmla="val 33"/>
                <a:gd name="f17" fmla="val 30"/>
                <a:gd name="f18" fmla="val 101"/>
                <a:gd name="f19" fmla="val 27"/>
                <a:gd name="f20" fmla="val 94"/>
                <a:gd name="f21" fmla="val 26"/>
                <a:gd name="f22" fmla="val 84"/>
                <a:gd name="f23" fmla="val 28"/>
                <a:gd name="f24" fmla="val 88"/>
                <a:gd name="f25" fmla="val 19"/>
                <a:gd name="f26" fmla="val 12"/>
                <a:gd name="f27" fmla="val 85"/>
                <a:gd name="f28" fmla="val 10"/>
                <a:gd name="f29" fmla="val 82"/>
                <a:gd name="f30" fmla="val 8"/>
                <a:gd name="f31" fmla="val 76"/>
                <a:gd name="f32" fmla="val 69"/>
                <a:gd name="f33" fmla="val 16"/>
                <a:gd name="f34" fmla="val 68"/>
                <a:gd name="f35" fmla="val 7"/>
                <a:gd name="f36" fmla="val 65"/>
                <a:gd name="f37" fmla="val 1"/>
                <a:gd name="f38" fmla="val 62"/>
                <a:gd name="f39" fmla="val 59"/>
                <a:gd name="f40" fmla="val 55"/>
                <a:gd name="f41" fmla="val 4"/>
                <a:gd name="f42" fmla="val 52"/>
                <a:gd name="f43" fmla="val 44"/>
                <a:gd name="f44" fmla="val 2"/>
                <a:gd name="f45" fmla="val 35"/>
                <a:gd name="f46" fmla="val 22"/>
                <a:gd name="f47" fmla="val 20"/>
                <a:gd name="f48" fmla="val 17"/>
                <a:gd name="f49" fmla="val 14"/>
                <a:gd name="f50" fmla="val 18"/>
                <a:gd name="f51" fmla="val 21"/>
                <a:gd name="f52" fmla="val 13"/>
                <a:gd name="f53" fmla="val 6"/>
                <a:gd name="f54" fmla="val 29"/>
                <a:gd name="f55" fmla="val 9"/>
                <a:gd name="f56" fmla="val 40"/>
                <a:gd name="f57" fmla="val 47"/>
                <a:gd name="f58" fmla="val 51"/>
                <a:gd name="f59" fmla="val 56"/>
                <a:gd name="f60" fmla="val 60"/>
                <a:gd name="f61" fmla="val 63"/>
                <a:gd name="f62" fmla="val 67"/>
                <a:gd name="f63" fmla="val 71"/>
                <a:gd name="f64" fmla="val 75"/>
                <a:gd name="f65" fmla="val 5"/>
                <a:gd name="f66" fmla="val 78"/>
                <a:gd name="f67" fmla="val 81"/>
                <a:gd name="f68" fmla="val 24"/>
                <a:gd name="f69" fmla="val 80"/>
                <a:gd name="f70" fmla="val 89"/>
                <a:gd name="f71" fmla="val 96"/>
                <a:gd name="f72" fmla="val 23"/>
                <a:gd name="f73" fmla="val 100"/>
                <a:gd name="f74" fmla="val 31"/>
                <a:gd name="f75" fmla="val 39"/>
                <a:gd name="f76" fmla="val 92"/>
                <a:gd name="f77" fmla="val 42"/>
                <a:gd name="f78" fmla="val 46"/>
                <a:gd name="f79" fmla="val 49"/>
                <a:gd name="f80" fmla="val 53"/>
                <a:gd name="f81" fmla="val 97"/>
                <a:gd name="f82" fmla="val 64"/>
                <a:gd name="f83" fmla="val 106"/>
                <a:gd name="f84" fmla="val 70"/>
                <a:gd name="f85" fmla="val 72"/>
                <a:gd name="f86" fmla="val 73"/>
                <a:gd name="f87" fmla="val 91"/>
                <a:gd name="f88" fmla="val 90"/>
                <a:gd name="f89" fmla="val 87"/>
                <a:gd name="f90" fmla="val 95"/>
                <a:gd name="f91" fmla="val 99"/>
                <a:gd name="f92" fmla="+- 0 0 -90"/>
                <a:gd name="f93" fmla="*/ f3 1 108"/>
                <a:gd name="f94" fmla="*/ f4 1 108"/>
                <a:gd name="f95" fmla="val f5"/>
                <a:gd name="f96" fmla="val f6"/>
                <a:gd name="f97" fmla="*/ f92 f0 1"/>
                <a:gd name="f98" fmla="+- f96 0 f95"/>
                <a:gd name="f99" fmla="*/ f97 1 f2"/>
                <a:gd name="f100" fmla="*/ f98 1 108"/>
                <a:gd name="f101" fmla="*/ 108 f98 1"/>
                <a:gd name="f102" fmla="*/ 48 f98 1"/>
                <a:gd name="f103" fmla="*/ 98 f98 1"/>
                <a:gd name="f104" fmla="*/ 41 f98 1"/>
                <a:gd name="f105" fmla="*/ 102 f98 1"/>
                <a:gd name="f106" fmla="*/ 30 f98 1"/>
                <a:gd name="f107" fmla="*/ 84 f98 1"/>
                <a:gd name="f108" fmla="*/ 28 f98 1"/>
                <a:gd name="f109" fmla="*/ 85 f98 1"/>
                <a:gd name="f110" fmla="*/ 10 f98 1"/>
                <a:gd name="f111" fmla="*/ 69 f98 1"/>
                <a:gd name="f112" fmla="*/ 16 f98 1"/>
                <a:gd name="f113" fmla="*/ 62 f98 1"/>
                <a:gd name="f114" fmla="*/ 0 f98 1"/>
                <a:gd name="f115" fmla="*/ 52 f98 1"/>
                <a:gd name="f116" fmla="*/ 1 f98 1"/>
                <a:gd name="f117" fmla="*/ 35 f98 1"/>
                <a:gd name="f118" fmla="*/ 20 f98 1"/>
                <a:gd name="f119" fmla="*/ 12 f98 1"/>
                <a:gd name="f120" fmla="*/ 21 f98 1"/>
                <a:gd name="f121" fmla="*/ 27 f98 1"/>
                <a:gd name="f122" fmla="*/ 6 f98 1"/>
                <a:gd name="f123" fmla="*/ 29 f98 1"/>
                <a:gd name="f124" fmla="*/ 18 f98 1"/>
                <a:gd name="f125" fmla="*/ 47 f98 1"/>
                <a:gd name="f126" fmla="*/ 60 f98 1"/>
                <a:gd name="f127" fmla="*/ 67 f98 1"/>
                <a:gd name="f128" fmla="*/ 5 f98 1"/>
                <a:gd name="f129" fmla="*/ 78 f98 1"/>
                <a:gd name="f130" fmla="*/ 24 f98 1"/>
                <a:gd name="f131" fmla="*/ 80 f98 1"/>
                <a:gd name="f132" fmla="*/ 23 f98 1"/>
                <a:gd name="f133" fmla="*/ 39 f98 1"/>
                <a:gd name="f134" fmla="*/ 92 f98 1"/>
                <a:gd name="f135" fmla="*/ 46 f98 1"/>
                <a:gd name="f136" fmla="*/ 107 f98 1"/>
                <a:gd name="f137" fmla="*/ 56 f98 1"/>
                <a:gd name="f138" fmla="*/ 97 f98 1"/>
                <a:gd name="f139" fmla="*/ 106 f98 1"/>
                <a:gd name="f140" fmla="*/ 73 f98 1"/>
                <a:gd name="f141" fmla="*/ 91 f98 1"/>
                <a:gd name="f142" fmla="*/ 88 f98 1"/>
                <a:gd name="f143" fmla="*/ 96 f98 1"/>
                <a:gd name="f144" fmla="*/ 87 f98 1"/>
                <a:gd name="f145" fmla="*/ 81 f98 1"/>
                <a:gd name="f146" fmla="*/ 90 f98 1"/>
                <a:gd name="f147" fmla="+- f99 0 f1"/>
                <a:gd name="f148" fmla="*/ f101 1 108"/>
                <a:gd name="f149" fmla="*/ f102 1 108"/>
                <a:gd name="f150" fmla="*/ f103 1 108"/>
                <a:gd name="f151" fmla="*/ f104 1 108"/>
                <a:gd name="f152" fmla="*/ f105 1 108"/>
                <a:gd name="f153" fmla="*/ f106 1 108"/>
                <a:gd name="f154" fmla="*/ f107 1 108"/>
                <a:gd name="f155" fmla="*/ f108 1 108"/>
                <a:gd name="f156" fmla="*/ f109 1 108"/>
                <a:gd name="f157" fmla="*/ f110 1 108"/>
                <a:gd name="f158" fmla="*/ f111 1 108"/>
                <a:gd name="f159" fmla="*/ f112 1 108"/>
                <a:gd name="f160" fmla="*/ f113 1 108"/>
                <a:gd name="f161" fmla="*/ f114 1 108"/>
                <a:gd name="f162" fmla="*/ f115 1 108"/>
                <a:gd name="f163" fmla="*/ f116 1 108"/>
                <a:gd name="f164" fmla="*/ f117 1 108"/>
                <a:gd name="f165" fmla="*/ f118 1 108"/>
                <a:gd name="f166" fmla="*/ f119 1 108"/>
                <a:gd name="f167" fmla="*/ f120 1 108"/>
                <a:gd name="f168" fmla="*/ f121 1 108"/>
                <a:gd name="f169" fmla="*/ f122 1 108"/>
                <a:gd name="f170" fmla="*/ f123 1 108"/>
                <a:gd name="f171" fmla="*/ f124 1 108"/>
                <a:gd name="f172" fmla="*/ f125 1 108"/>
                <a:gd name="f173" fmla="*/ f126 1 108"/>
                <a:gd name="f174" fmla="*/ f127 1 108"/>
                <a:gd name="f175" fmla="*/ f128 1 108"/>
                <a:gd name="f176" fmla="*/ f129 1 108"/>
                <a:gd name="f177" fmla="*/ f130 1 108"/>
                <a:gd name="f178" fmla="*/ f131 1 108"/>
                <a:gd name="f179" fmla="*/ f132 1 108"/>
                <a:gd name="f180" fmla="*/ f133 1 108"/>
                <a:gd name="f181" fmla="*/ f134 1 108"/>
                <a:gd name="f182" fmla="*/ f135 1 108"/>
                <a:gd name="f183" fmla="*/ f136 1 108"/>
                <a:gd name="f184" fmla="*/ f137 1 108"/>
                <a:gd name="f185" fmla="*/ f138 1 108"/>
                <a:gd name="f186" fmla="*/ f139 1 108"/>
                <a:gd name="f187" fmla="*/ f140 1 108"/>
                <a:gd name="f188" fmla="*/ f141 1 108"/>
                <a:gd name="f189" fmla="*/ f142 1 108"/>
                <a:gd name="f190" fmla="*/ f143 1 108"/>
                <a:gd name="f191" fmla="*/ f144 1 108"/>
                <a:gd name="f192" fmla="*/ f145 1 108"/>
                <a:gd name="f193" fmla="*/ f146 1 108"/>
                <a:gd name="f194" fmla="*/ 0 1 f100"/>
                <a:gd name="f195" fmla="*/ f96 1 f100"/>
                <a:gd name="f196" fmla="*/ f148 1 f100"/>
                <a:gd name="f197" fmla="*/ f149 1 f100"/>
                <a:gd name="f198" fmla="*/ f150 1 f100"/>
                <a:gd name="f199" fmla="*/ f151 1 f100"/>
                <a:gd name="f200" fmla="*/ f152 1 f100"/>
                <a:gd name="f201" fmla="*/ f153 1 f100"/>
                <a:gd name="f202" fmla="*/ f154 1 f100"/>
                <a:gd name="f203" fmla="*/ f155 1 f100"/>
                <a:gd name="f204" fmla="*/ f156 1 f100"/>
                <a:gd name="f205" fmla="*/ f157 1 f100"/>
                <a:gd name="f206" fmla="*/ f158 1 f100"/>
                <a:gd name="f207" fmla="*/ f159 1 f100"/>
                <a:gd name="f208" fmla="*/ f160 1 f100"/>
                <a:gd name="f209" fmla="*/ f161 1 f100"/>
                <a:gd name="f210" fmla="*/ f162 1 f100"/>
                <a:gd name="f211" fmla="*/ f163 1 f100"/>
                <a:gd name="f212" fmla="*/ f164 1 f100"/>
                <a:gd name="f213" fmla="*/ f165 1 f100"/>
                <a:gd name="f214" fmla="*/ f166 1 f100"/>
                <a:gd name="f215" fmla="*/ f167 1 f100"/>
                <a:gd name="f216" fmla="*/ f168 1 f100"/>
                <a:gd name="f217" fmla="*/ f169 1 f100"/>
                <a:gd name="f218" fmla="*/ f170 1 f100"/>
                <a:gd name="f219" fmla="*/ f171 1 f100"/>
                <a:gd name="f220" fmla="*/ f172 1 f100"/>
                <a:gd name="f221" fmla="*/ f173 1 f100"/>
                <a:gd name="f222" fmla="*/ f174 1 f100"/>
                <a:gd name="f223" fmla="*/ f175 1 f100"/>
                <a:gd name="f224" fmla="*/ f176 1 f100"/>
                <a:gd name="f225" fmla="*/ f177 1 f100"/>
                <a:gd name="f226" fmla="*/ f178 1 f100"/>
                <a:gd name="f227" fmla="*/ f179 1 f100"/>
                <a:gd name="f228" fmla="*/ f180 1 f100"/>
                <a:gd name="f229" fmla="*/ f181 1 f100"/>
                <a:gd name="f230" fmla="*/ f182 1 f100"/>
                <a:gd name="f231" fmla="*/ f183 1 f100"/>
                <a:gd name="f232" fmla="*/ f184 1 f100"/>
                <a:gd name="f233" fmla="*/ f185 1 f100"/>
                <a:gd name="f234" fmla="*/ f186 1 f100"/>
                <a:gd name="f235" fmla="*/ f187 1 f100"/>
                <a:gd name="f236" fmla="*/ f188 1 f100"/>
                <a:gd name="f237" fmla="*/ f189 1 f100"/>
                <a:gd name="f238" fmla="*/ f190 1 f100"/>
                <a:gd name="f239" fmla="*/ f191 1 f100"/>
                <a:gd name="f240" fmla="*/ f192 1 f100"/>
                <a:gd name="f241" fmla="*/ f193 1 f100"/>
                <a:gd name="f242" fmla="*/ f194 f93 1"/>
                <a:gd name="f243" fmla="*/ f195 f93 1"/>
                <a:gd name="f244" fmla="*/ f195 f94 1"/>
                <a:gd name="f245" fmla="*/ f194 f94 1"/>
                <a:gd name="f246" fmla="*/ f196 f93 1"/>
                <a:gd name="f247" fmla="*/ f197 f94 1"/>
                <a:gd name="f248" fmla="*/ f198 f93 1"/>
                <a:gd name="f249" fmla="*/ f199 f94 1"/>
                <a:gd name="f250" fmla="*/ f200 f93 1"/>
                <a:gd name="f251" fmla="*/ f201 f94 1"/>
                <a:gd name="f252" fmla="*/ f202 f93 1"/>
                <a:gd name="f253" fmla="*/ f203 f94 1"/>
                <a:gd name="f254" fmla="*/ f204 f93 1"/>
                <a:gd name="f255" fmla="*/ f205 f94 1"/>
                <a:gd name="f256" fmla="*/ f206 f93 1"/>
                <a:gd name="f257" fmla="*/ f207 f94 1"/>
                <a:gd name="f258" fmla="*/ f208 f93 1"/>
                <a:gd name="f259" fmla="*/ f209 f94 1"/>
                <a:gd name="f260" fmla="*/ f210 f93 1"/>
                <a:gd name="f261" fmla="*/ f199 f93 1"/>
                <a:gd name="f262" fmla="*/ f211 f94 1"/>
                <a:gd name="f263" fmla="*/ f212 f93 1"/>
                <a:gd name="f264" fmla="*/ f213 f93 1"/>
                <a:gd name="f265" fmla="*/ f214 f94 1"/>
                <a:gd name="f266" fmla="*/ f215 f93 1"/>
                <a:gd name="f267" fmla="*/ f216 f94 1"/>
                <a:gd name="f268" fmla="*/ f217 f93 1"/>
                <a:gd name="f269" fmla="*/ f218 f94 1"/>
                <a:gd name="f270" fmla="*/ f219 f93 1"/>
                <a:gd name="f271" fmla="*/ f220 f94 1"/>
                <a:gd name="f272" fmla="*/ f209 f93 1"/>
                <a:gd name="f273" fmla="*/ f221 f94 1"/>
                <a:gd name="f274" fmla="*/ f205 f93 1"/>
                <a:gd name="f275" fmla="*/ f222 f94 1"/>
                <a:gd name="f276" fmla="*/ f223 f93 1"/>
                <a:gd name="f277" fmla="*/ f224 f94 1"/>
                <a:gd name="f278" fmla="*/ f225 f93 1"/>
                <a:gd name="f279" fmla="*/ f226 f94 1"/>
                <a:gd name="f280" fmla="*/ f227 f93 1"/>
                <a:gd name="f281" fmla="*/ f198 f94 1"/>
                <a:gd name="f282" fmla="*/ f228 f93 1"/>
                <a:gd name="f283" fmla="*/ f229 f94 1"/>
                <a:gd name="f284" fmla="*/ f230 f93 1"/>
                <a:gd name="f285" fmla="*/ f231 f94 1"/>
                <a:gd name="f286" fmla="*/ f232 f93 1"/>
                <a:gd name="f287" fmla="*/ f233 f94 1"/>
                <a:gd name="f288" fmla="*/ f222 f93 1"/>
                <a:gd name="f289" fmla="*/ f234 f94 1"/>
                <a:gd name="f290" fmla="*/ f235 f93 1"/>
                <a:gd name="f291" fmla="*/ f236 f94 1"/>
                <a:gd name="f292" fmla="*/ f237 f93 1"/>
                <a:gd name="f293" fmla="*/ f238 f94 1"/>
                <a:gd name="f294" fmla="*/ f239 f93 1"/>
                <a:gd name="f295" fmla="*/ f240 f94 1"/>
                <a:gd name="f296" fmla="*/ f241 f9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7">
                  <a:pos x="f246" y="f247"/>
                </a:cxn>
                <a:cxn ang="f147">
                  <a:pos x="f248" y="f249"/>
                </a:cxn>
                <a:cxn ang="f147">
                  <a:pos x="f250" y="f251"/>
                </a:cxn>
                <a:cxn ang="f147">
                  <a:pos x="f252" y="f253"/>
                </a:cxn>
                <a:cxn ang="f147">
                  <a:pos x="f254" y="f255"/>
                </a:cxn>
                <a:cxn ang="f147">
                  <a:pos x="f256" y="f257"/>
                </a:cxn>
                <a:cxn ang="f147">
                  <a:pos x="f258" y="f259"/>
                </a:cxn>
                <a:cxn ang="f147">
                  <a:pos x="f260" y="f255"/>
                </a:cxn>
                <a:cxn ang="f147">
                  <a:pos x="f261" y="f262"/>
                </a:cxn>
                <a:cxn ang="f147">
                  <a:pos x="f263" y="f257"/>
                </a:cxn>
                <a:cxn ang="f147">
                  <a:pos x="f264" y="f265"/>
                </a:cxn>
                <a:cxn ang="f147">
                  <a:pos x="f266" y="f267"/>
                </a:cxn>
                <a:cxn ang="f147">
                  <a:pos x="f268" y="f269"/>
                </a:cxn>
                <a:cxn ang="f147">
                  <a:pos x="f270" y="f271"/>
                </a:cxn>
                <a:cxn ang="f147">
                  <a:pos x="f272" y="f273"/>
                </a:cxn>
                <a:cxn ang="f147">
                  <a:pos x="f274" y="f275"/>
                </a:cxn>
                <a:cxn ang="f147">
                  <a:pos x="f276" y="f277"/>
                </a:cxn>
                <a:cxn ang="f147">
                  <a:pos x="f278" y="f279"/>
                </a:cxn>
                <a:cxn ang="f147">
                  <a:pos x="f280" y="f281"/>
                </a:cxn>
                <a:cxn ang="f147">
                  <a:pos x="f282" y="f283"/>
                </a:cxn>
                <a:cxn ang="f147">
                  <a:pos x="f284" y="f285"/>
                </a:cxn>
                <a:cxn ang="f147">
                  <a:pos x="f286" y="f287"/>
                </a:cxn>
                <a:cxn ang="f147">
                  <a:pos x="f288" y="f289"/>
                </a:cxn>
                <a:cxn ang="f147">
                  <a:pos x="f290" y="f291"/>
                </a:cxn>
                <a:cxn ang="f147">
                  <a:pos x="f292" y="f293"/>
                </a:cxn>
                <a:cxn ang="f147">
                  <a:pos x="f294" y="f295"/>
                </a:cxn>
                <a:cxn ang="f147">
                  <a:pos x="f250" y="f277"/>
                </a:cxn>
                <a:cxn ang="f147">
                  <a:pos x="f296" y="f273"/>
                </a:cxn>
                <a:cxn ang="f147">
                  <a:pos x="f246" y="f247"/>
                </a:cxn>
              </a:cxnLst>
              <a:rect l="f242" t="f245" r="f243" b="f244"/>
              <a:pathLst>
                <a:path w="108" h="108">
                  <a:moveTo>
                    <a:pt x="f6" y="f7"/>
                  </a:moveTo>
                  <a:cubicBezTo>
                    <a:pt x="f8" y="f9"/>
                    <a:pt x="f10" y="f11"/>
                    <a:pt x="f12" y="f13"/>
                  </a:cubicBezTo>
                  <a:cubicBezTo>
                    <a:pt x="f14" y="f15"/>
                    <a:pt x="f10" y="f16"/>
                    <a:pt x="f14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28"/>
                    <a:pt x="f32" y="f33"/>
                  </a:cubicBezTo>
                  <a:cubicBezTo>
                    <a:pt x="f34" y="f35"/>
                    <a:pt x="f36" y="f37"/>
                    <a:pt x="f38" y="f5"/>
                  </a:cubicBezTo>
                  <a:cubicBezTo>
                    <a:pt x="f39" y="f5"/>
                    <a:pt x="f40" y="f41"/>
                    <a:pt x="f42" y="f28"/>
                  </a:cubicBezTo>
                  <a:cubicBezTo>
                    <a:pt x="f7" y="f41"/>
                    <a:pt x="f43" y="f37"/>
                    <a:pt x="f13" y="f37"/>
                  </a:cubicBezTo>
                  <a:cubicBezTo>
                    <a:pt x="f15" y="f44"/>
                    <a:pt x="f45" y="f30"/>
                    <a:pt x="f45" y="f33"/>
                  </a:cubicBezTo>
                  <a:cubicBezTo>
                    <a:pt x="f23" y="f26"/>
                    <a:pt x="f46" y="f28"/>
                    <a:pt x="f47" y="f26"/>
                  </a:cubicBezTo>
                  <a:cubicBezTo>
                    <a:pt x="f48" y="f49"/>
                    <a:pt x="f50" y="f47"/>
                    <a:pt x="f51" y="f19"/>
                  </a:cubicBezTo>
                  <a:cubicBezTo>
                    <a:pt x="f52" y="f21"/>
                    <a:pt x="f35" y="f21"/>
                    <a:pt x="f53" y="f54"/>
                  </a:cubicBezTo>
                  <a:cubicBezTo>
                    <a:pt x="f41" y="f16"/>
                    <a:pt x="f55" y="f56"/>
                    <a:pt x="f50" y="f57"/>
                  </a:cubicBezTo>
                  <a:cubicBezTo>
                    <a:pt x="f53" y="f58"/>
                    <a:pt x="f5" y="f59"/>
                    <a:pt x="f5" y="f60"/>
                  </a:cubicBezTo>
                  <a:cubicBezTo>
                    <a:pt x="f5" y="f61"/>
                    <a:pt x="f41" y="f36"/>
                    <a:pt x="f28" y="f62"/>
                  </a:cubicBezTo>
                  <a:cubicBezTo>
                    <a:pt x="f53" y="f63"/>
                    <a:pt x="f41" y="f64"/>
                    <a:pt x="f65" y="f66"/>
                  </a:cubicBezTo>
                  <a:cubicBezTo>
                    <a:pt x="f35" y="f67"/>
                    <a:pt x="f49" y="f29"/>
                    <a:pt x="f68" y="f69"/>
                  </a:cubicBezTo>
                  <a:cubicBezTo>
                    <a:pt x="f47" y="f70"/>
                    <a:pt x="f25" y="f71"/>
                    <a:pt x="f72" y="f12"/>
                  </a:cubicBezTo>
                  <a:cubicBezTo>
                    <a:pt x="f21" y="f73"/>
                    <a:pt x="f74" y="f12"/>
                    <a:pt x="f75" y="f76"/>
                  </a:cubicBezTo>
                  <a:cubicBezTo>
                    <a:pt x="f56" y="f18"/>
                    <a:pt x="f77" y="f8"/>
                    <a:pt x="f78" y="f8"/>
                  </a:cubicBezTo>
                  <a:cubicBezTo>
                    <a:pt x="f79" y="f6"/>
                    <a:pt x="f80" y="f10"/>
                    <a:pt x="f59" y="f81"/>
                  </a:cubicBezTo>
                  <a:cubicBezTo>
                    <a:pt x="f60" y="f10"/>
                    <a:pt x="f82" y="f8"/>
                    <a:pt x="f62" y="f83"/>
                  </a:cubicBezTo>
                  <a:cubicBezTo>
                    <a:pt x="f84" y="f83"/>
                    <a:pt x="f85" y="f73"/>
                    <a:pt x="f86" y="f87"/>
                  </a:cubicBezTo>
                  <a:cubicBezTo>
                    <a:pt x="f69" y="f71"/>
                    <a:pt x="f27" y="f12"/>
                    <a:pt x="f24" y="f71"/>
                  </a:cubicBezTo>
                  <a:cubicBezTo>
                    <a:pt x="f87" y="f20"/>
                    <a:pt x="f88" y="f24"/>
                    <a:pt x="f89" y="f67"/>
                  </a:cubicBezTo>
                  <a:cubicBezTo>
                    <a:pt x="f90" y="f29"/>
                    <a:pt x="f18" y="f67"/>
                    <a:pt x="f14" y="f66"/>
                  </a:cubicBezTo>
                  <a:cubicBezTo>
                    <a:pt x="f10" y="f64"/>
                    <a:pt x="f91" y="f34"/>
                    <a:pt x="f88" y="f60"/>
                  </a:cubicBezTo>
                  <a:cubicBezTo>
                    <a:pt x="f18" y="f59"/>
                    <a:pt x="f6" y="f42"/>
                    <a:pt x="f6" y="f7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1" name="Полилиния 24"/>
            <p:cNvSpPr/>
            <p:nvPr/>
          </p:nvSpPr>
          <p:spPr>
            <a:xfrm flipH="1">
              <a:off x="3150318" y="5854372"/>
              <a:ext cx="608926" cy="32746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9940"/>
                <a:gd name="f8" fmla="val 102"/>
                <a:gd name="f9" fmla="val 1254"/>
                <a:gd name="f10" fmla="val 6563"/>
                <a:gd name="f11" fmla="val 7749"/>
                <a:gd name="f12" fmla="val 10625"/>
                <a:gd name="f13" fmla="val 9845"/>
                <a:gd name="f14" fmla="val 8788"/>
                <a:gd name="f15" fmla="val 5251"/>
                <a:gd name="f16" fmla="val 2814"/>
                <a:gd name="f17" fmla="val -864"/>
                <a:gd name="f18" fmla="+- 0 0 -90"/>
                <a:gd name="f19" fmla="*/ f3 1 10000"/>
                <a:gd name="f20" fmla="*/ f4 1 9940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10000"/>
                <a:gd name="f29" fmla="*/ f25 1 9940"/>
                <a:gd name="f30" fmla="*/ 0 f26 1"/>
                <a:gd name="f31" fmla="*/ 10000 f26 1"/>
                <a:gd name="f32" fmla="*/ 102 f25 1"/>
                <a:gd name="f33" fmla="*/ 9845 f25 1"/>
                <a:gd name="f34" fmla="+- f27 0 f1"/>
                <a:gd name="f35" fmla="*/ f30 1 10000"/>
                <a:gd name="f36" fmla="*/ f31 1 10000"/>
                <a:gd name="f37" fmla="*/ f32 1 9940"/>
                <a:gd name="f38" fmla="*/ f33 1 9940"/>
                <a:gd name="f39" fmla="*/ f21 1 f28"/>
                <a:gd name="f40" fmla="*/ f22 1 f28"/>
                <a:gd name="f41" fmla="*/ f21 1 f29"/>
                <a:gd name="f42" fmla="*/ f23 1 f29"/>
                <a:gd name="f43" fmla="*/ f35 1 f28"/>
                <a:gd name="f44" fmla="*/ f37 1 f29"/>
                <a:gd name="f45" fmla="*/ f36 1 f28"/>
                <a:gd name="f46" fmla="*/ f38 1 f29"/>
                <a:gd name="f47" fmla="*/ f39 f19 1"/>
                <a:gd name="f48" fmla="*/ f40 f19 1"/>
                <a:gd name="f49" fmla="*/ f42 f20 1"/>
                <a:gd name="f50" fmla="*/ f41 f20 1"/>
                <a:gd name="f51" fmla="*/ f43 f19 1"/>
                <a:gd name="f52" fmla="*/ f44 f20 1"/>
                <a:gd name="f53" fmla="*/ f45 f19 1"/>
                <a:gd name="f54" fmla="*/ f46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1" y="f52"/>
                </a:cxn>
                <a:cxn ang="f34">
                  <a:pos x="f53" y="f54"/>
                </a:cxn>
                <a:cxn ang="f34">
                  <a:pos x="f51" y="f52"/>
                </a:cxn>
              </a:cxnLst>
              <a:rect l="f47" t="f50" r="f48" b="f49"/>
              <a:pathLst>
                <a:path w="10000" h="9940">
                  <a:moveTo>
                    <a:pt x="f5" y="f8"/>
                  </a:moveTo>
                  <a:cubicBezTo>
                    <a:pt x="f9" y="f10"/>
                    <a:pt x="f11" y="f12"/>
                    <a:pt x="f6" y="f13"/>
                  </a:cubicBezTo>
                  <a:cubicBezTo>
                    <a:pt x="f14" y="f15"/>
                    <a:pt x="f16" y="f17"/>
                    <a:pt x="f5" y="f8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2" name="Полилиния 25"/>
            <p:cNvSpPr/>
            <p:nvPr/>
          </p:nvSpPr>
          <p:spPr>
            <a:xfrm flipH="1">
              <a:off x="3120197" y="5377348"/>
              <a:ext cx="349675" cy="39677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10285"/>
                <a:gd name="f8" fmla="val 9602"/>
                <a:gd name="f9" fmla="val 514"/>
                <a:gd name="f10" fmla="val 7561"/>
                <a:gd name="f11" fmla="val -2176"/>
                <a:gd name="f12" fmla="val 1721"/>
                <a:gd name="f13" fmla="val 6507"/>
                <a:gd name="f14" fmla="val 353"/>
                <a:gd name="f15" fmla="val 7422"/>
                <a:gd name="f16" fmla="val -375"/>
                <a:gd name="f17" fmla="val 8005"/>
                <a:gd name="f18" fmla="val 81"/>
                <a:gd name="f19" fmla="val 1174"/>
                <a:gd name="f20" fmla="val 7754"/>
                <a:gd name="f21" fmla="val 2139"/>
                <a:gd name="f22" fmla="val 9262"/>
                <a:gd name="f23" fmla="val 5821"/>
                <a:gd name="f24" fmla="val 11078"/>
                <a:gd name="f25" fmla="val 6913"/>
                <a:gd name="f26" fmla="val 9915"/>
                <a:gd name="f27" fmla="val 7277"/>
                <a:gd name="f28" fmla="val 9583"/>
                <a:gd name="f29" fmla="val 6093"/>
                <a:gd name="f30" fmla="val 8337"/>
                <a:gd name="f31" fmla="val 7503"/>
                <a:gd name="f32" fmla="val 5365"/>
                <a:gd name="f33" fmla="val 6424"/>
                <a:gd name="f34" fmla="val 11643"/>
                <a:gd name="f35" fmla="val 3204"/>
                <a:gd name="f36" fmla="+- 0 0 -90"/>
                <a:gd name="f37" fmla="*/ f3 1 10000"/>
                <a:gd name="f38" fmla="*/ f4 1 10285"/>
                <a:gd name="f39" fmla="val f5"/>
                <a:gd name="f40" fmla="val f6"/>
                <a:gd name="f41" fmla="val f7"/>
                <a:gd name="f42" fmla="*/ f36 f0 1"/>
                <a:gd name="f43" fmla="+- f41 0 f39"/>
                <a:gd name="f44" fmla="+- f40 0 f39"/>
                <a:gd name="f45" fmla="*/ f42 1 f2"/>
                <a:gd name="f46" fmla="*/ f44 1 10000"/>
                <a:gd name="f47" fmla="*/ f43 1 10285"/>
                <a:gd name="f48" fmla="*/ 9602 f44 1"/>
                <a:gd name="f49" fmla="*/ 514 f43 1"/>
                <a:gd name="f50" fmla="*/ 353 f44 1"/>
                <a:gd name="f51" fmla="*/ 7422 f43 1"/>
                <a:gd name="f52" fmla="*/ 1174 f44 1"/>
                <a:gd name="f53" fmla="*/ 7754 f43 1"/>
                <a:gd name="f54" fmla="*/ 6913 f44 1"/>
                <a:gd name="f55" fmla="*/ 9915 f43 1"/>
                <a:gd name="f56" fmla="*/ 1721 f44 1"/>
                <a:gd name="f57" fmla="*/ 7503 f43 1"/>
                <a:gd name="f58" fmla="+- f45 0 f1"/>
                <a:gd name="f59" fmla="*/ f48 1 10000"/>
                <a:gd name="f60" fmla="*/ f49 1 10285"/>
                <a:gd name="f61" fmla="*/ f50 1 10000"/>
                <a:gd name="f62" fmla="*/ f51 1 10285"/>
                <a:gd name="f63" fmla="*/ f52 1 10000"/>
                <a:gd name="f64" fmla="*/ f53 1 10285"/>
                <a:gd name="f65" fmla="*/ f54 1 10000"/>
                <a:gd name="f66" fmla="*/ f55 1 10285"/>
                <a:gd name="f67" fmla="*/ f56 1 10000"/>
                <a:gd name="f68" fmla="*/ f57 1 10285"/>
                <a:gd name="f69" fmla="*/ f39 1 f46"/>
                <a:gd name="f70" fmla="*/ f40 1 f46"/>
                <a:gd name="f71" fmla="*/ f39 1 f47"/>
                <a:gd name="f72" fmla="*/ f41 1 f47"/>
                <a:gd name="f73" fmla="*/ f59 1 f46"/>
                <a:gd name="f74" fmla="*/ f60 1 f47"/>
                <a:gd name="f75" fmla="*/ f61 1 f46"/>
                <a:gd name="f76" fmla="*/ f62 1 f47"/>
                <a:gd name="f77" fmla="*/ f63 1 f46"/>
                <a:gd name="f78" fmla="*/ f64 1 f47"/>
                <a:gd name="f79" fmla="*/ f65 1 f46"/>
                <a:gd name="f80" fmla="*/ f66 1 f47"/>
                <a:gd name="f81" fmla="*/ f67 1 f46"/>
                <a:gd name="f82" fmla="*/ f68 1 f47"/>
                <a:gd name="f83" fmla="*/ f69 f37 1"/>
                <a:gd name="f84" fmla="*/ f70 f37 1"/>
                <a:gd name="f85" fmla="*/ f72 f38 1"/>
                <a:gd name="f86" fmla="*/ f71 f38 1"/>
                <a:gd name="f87" fmla="*/ f73 f37 1"/>
                <a:gd name="f88" fmla="*/ f74 f38 1"/>
                <a:gd name="f89" fmla="*/ f75 f37 1"/>
                <a:gd name="f90" fmla="*/ f76 f38 1"/>
                <a:gd name="f91" fmla="*/ f77 f37 1"/>
                <a:gd name="f92" fmla="*/ f78 f38 1"/>
                <a:gd name="f93" fmla="*/ f79 f37 1"/>
                <a:gd name="f94" fmla="*/ f80 f38 1"/>
                <a:gd name="f95" fmla="*/ f81 f37 1"/>
                <a:gd name="f96" fmla="*/ f82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8">
                  <a:pos x="f87" y="f88"/>
                </a:cxn>
                <a:cxn ang="f58">
                  <a:pos x="f89" y="f90"/>
                </a:cxn>
                <a:cxn ang="f58">
                  <a:pos x="f91" y="f92"/>
                </a:cxn>
                <a:cxn ang="f58">
                  <a:pos x="f93" y="f94"/>
                </a:cxn>
                <a:cxn ang="f58">
                  <a:pos x="f95" y="f96"/>
                </a:cxn>
                <a:cxn ang="f58">
                  <a:pos x="f87" y="f88"/>
                </a:cxn>
              </a:cxnLst>
              <a:rect l="f83" t="f86" r="f84" b="f85"/>
              <a:pathLst>
                <a:path w="10000" h="1028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12" y="f31"/>
                  </a:cubicBezTo>
                  <a:cubicBezTo>
                    <a:pt x="f32" y="f33"/>
                    <a:pt x="f34" y="f35"/>
                    <a:pt x="f8" y="f9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3" name="Полилиния 26"/>
            <p:cNvSpPr/>
            <p:nvPr/>
          </p:nvSpPr>
          <p:spPr>
            <a:xfrm flipH="1">
              <a:off x="1933169" y="5246799"/>
              <a:ext cx="198433" cy="1984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2"/>
                <a:gd name="f7" fmla="val 57"/>
                <a:gd name="f8" fmla="val 32"/>
                <a:gd name="f9" fmla="val 60"/>
                <a:gd name="f10" fmla="val 30"/>
                <a:gd name="f11" fmla="val 28"/>
                <a:gd name="f12" fmla="val 26"/>
                <a:gd name="f13" fmla="val 61"/>
                <a:gd name="f14" fmla="val 24"/>
                <a:gd name="f15" fmla="val 58"/>
                <a:gd name="f16" fmla="val 23"/>
                <a:gd name="f17" fmla="val 52"/>
                <a:gd name="f18" fmla="val 22"/>
                <a:gd name="f19" fmla="val 55"/>
                <a:gd name="f20" fmla="val 18"/>
                <a:gd name="f21" fmla="val 14"/>
                <a:gd name="f22" fmla="val 56"/>
                <a:gd name="f23" fmla="val 12"/>
                <a:gd name="f24" fmla="val 54"/>
                <a:gd name="f25" fmla="val 11"/>
                <a:gd name="f26" fmla="val 51"/>
                <a:gd name="f27" fmla="val 46"/>
                <a:gd name="f28" fmla="val 13"/>
                <a:gd name="f29" fmla="val 47"/>
                <a:gd name="f30" fmla="val 8"/>
                <a:gd name="f31" fmla="val 4"/>
                <a:gd name="f32" fmla="val 45"/>
                <a:gd name="f33" fmla="val 3"/>
                <a:gd name="f34" fmla="val 43"/>
                <a:gd name="f35" fmla="val 2"/>
                <a:gd name="f36" fmla="val 40"/>
                <a:gd name="f37" fmla="val 37"/>
                <a:gd name="f38" fmla="val 7"/>
                <a:gd name="f39" fmla="val 36"/>
                <a:gd name="f40" fmla="val 35"/>
                <a:gd name="f41" fmla="val 33"/>
                <a:gd name="f42" fmla="val 31"/>
                <a:gd name="f43" fmla="val 29"/>
                <a:gd name="f44" fmla="val 27"/>
                <a:gd name="f45" fmla="val 1"/>
                <a:gd name="f46" fmla="val 20"/>
                <a:gd name="f47" fmla="val 17"/>
                <a:gd name="f48" fmla="val 6"/>
                <a:gd name="f49" fmla="val 9"/>
                <a:gd name="f50" fmla="val 10"/>
                <a:gd name="f51" fmla="val 16"/>
                <a:gd name="f52" fmla="val 21"/>
                <a:gd name="f53" fmla="val 25"/>
                <a:gd name="f54" fmla="val 5"/>
                <a:gd name="f55" fmla="val 34"/>
                <a:gd name="f56" fmla="val 38"/>
                <a:gd name="f57" fmla="val 39"/>
                <a:gd name="f58" fmla="val 44"/>
                <a:gd name="f59" fmla="val 48"/>
                <a:gd name="f60" fmla="val 50"/>
                <a:gd name="f61" fmla="val 49"/>
                <a:gd name="f62" fmla="val 15"/>
                <a:gd name="f63" fmla="val 59"/>
                <a:gd name="f64" fmla="val 19"/>
                <a:gd name="f65" fmla="val 42"/>
                <a:gd name="f66" fmla="val 53"/>
                <a:gd name="f67" fmla="val 41"/>
                <a:gd name="f68" fmla="+- 0 0 -90"/>
                <a:gd name="f69" fmla="*/ f3 1 62"/>
                <a:gd name="f70" fmla="*/ f4 1 62"/>
                <a:gd name="f71" fmla="val f5"/>
                <a:gd name="f72" fmla="val f6"/>
                <a:gd name="f73" fmla="*/ f68 f0 1"/>
                <a:gd name="f74" fmla="+- f72 0 f71"/>
                <a:gd name="f75" fmla="*/ f73 1 f2"/>
                <a:gd name="f76" fmla="*/ f74 1 62"/>
                <a:gd name="f77" fmla="*/ 57 f74 1"/>
                <a:gd name="f78" fmla="*/ 32 f74 1"/>
                <a:gd name="f79" fmla="*/ 62 f74 1"/>
                <a:gd name="f80" fmla="*/ 26 f74 1"/>
                <a:gd name="f81" fmla="*/ 52 f74 1"/>
                <a:gd name="f82" fmla="*/ 22 f74 1"/>
                <a:gd name="f83" fmla="*/ 56 f74 1"/>
                <a:gd name="f84" fmla="*/ 12 f74 1"/>
                <a:gd name="f85" fmla="*/ 46 f74 1"/>
                <a:gd name="f86" fmla="*/ 13 f74 1"/>
                <a:gd name="f87" fmla="*/ 45 f74 1"/>
                <a:gd name="f88" fmla="*/ 3 f74 1"/>
                <a:gd name="f89" fmla="*/ 37 f74 1"/>
                <a:gd name="f90" fmla="*/ 7 f74 1"/>
                <a:gd name="f91" fmla="*/ 33 f74 1"/>
                <a:gd name="f92" fmla="*/ 0 f74 1"/>
                <a:gd name="f93" fmla="*/ 27 f74 1"/>
                <a:gd name="f94" fmla="*/ 20 f74 1"/>
                <a:gd name="f95" fmla="*/ 2 f74 1"/>
                <a:gd name="f96" fmla="*/ 18 f74 1"/>
                <a:gd name="f97" fmla="*/ 11 f74 1"/>
                <a:gd name="f98" fmla="*/ 9 f74 1"/>
                <a:gd name="f99" fmla="*/ 21 f74 1"/>
                <a:gd name="f100" fmla="*/ 1 f74 1"/>
                <a:gd name="f101" fmla="*/ 25 f74 1"/>
                <a:gd name="f102" fmla="*/ 5 f74 1"/>
                <a:gd name="f103" fmla="*/ 30 f74 1"/>
                <a:gd name="f104" fmla="*/ 36 f74 1"/>
                <a:gd name="f105" fmla="*/ 10 f74 1"/>
                <a:gd name="f106" fmla="*/ 40 f74 1"/>
                <a:gd name="f107" fmla="*/ 6 f74 1"/>
                <a:gd name="f108" fmla="*/ 50 f74 1"/>
                <a:gd name="f109" fmla="*/ 16 f74 1"/>
                <a:gd name="f110" fmla="*/ 49 f74 1"/>
                <a:gd name="f111" fmla="*/ 17 f74 1"/>
                <a:gd name="f112" fmla="*/ 59 f74 1"/>
                <a:gd name="f113" fmla="*/ 55 f74 1"/>
                <a:gd name="f114" fmla="*/ 29 f74 1"/>
                <a:gd name="f115" fmla="*/ 35 f74 1"/>
                <a:gd name="f116" fmla="*/ 42 f74 1"/>
                <a:gd name="f117" fmla="*/ 60 f74 1"/>
                <a:gd name="f118" fmla="*/ 44 f74 1"/>
                <a:gd name="f119" fmla="*/ 51 f74 1"/>
                <a:gd name="f120" fmla="*/ 53 f74 1"/>
                <a:gd name="f121" fmla="*/ 41 f74 1"/>
                <a:gd name="f122" fmla="*/ 61 f74 1"/>
                <a:gd name="f123" fmla="+- f75 0 f1"/>
                <a:gd name="f124" fmla="*/ f77 1 62"/>
                <a:gd name="f125" fmla="*/ f78 1 62"/>
                <a:gd name="f126" fmla="*/ f79 1 62"/>
                <a:gd name="f127" fmla="*/ f80 1 62"/>
                <a:gd name="f128" fmla="*/ f81 1 62"/>
                <a:gd name="f129" fmla="*/ f82 1 62"/>
                <a:gd name="f130" fmla="*/ f83 1 62"/>
                <a:gd name="f131" fmla="*/ f84 1 62"/>
                <a:gd name="f132" fmla="*/ f85 1 62"/>
                <a:gd name="f133" fmla="*/ f86 1 62"/>
                <a:gd name="f134" fmla="*/ f87 1 62"/>
                <a:gd name="f135" fmla="*/ f88 1 62"/>
                <a:gd name="f136" fmla="*/ f89 1 62"/>
                <a:gd name="f137" fmla="*/ f90 1 62"/>
                <a:gd name="f138" fmla="*/ f91 1 62"/>
                <a:gd name="f139" fmla="*/ f92 1 62"/>
                <a:gd name="f140" fmla="*/ f93 1 62"/>
                <a:gd name="f141" fmla="*/ f94 1 62"/>
                <a:gd name="f142" fmla="*/ f95 1 62"/>
                <a:gd name="f143" fmla="*/ f96 1 62"/>
                <a:gd name="f144" fmla="*/ f97 1 62"/>
                <a:gd name="f145" fmla="*/ f98 1 62"/>
                <a:gd name="f146" fmla="*/ f99 1 62"/>
                <a:gd name="f147" fmla="*/ f100 1 62"/>
                <a:gd name="f148" fmla="*/ f101 1 62"/>
                <a:gd name="f149" fmla="*/ f102 1 62"/>
                <a:gd name="f150" fmla="*/ f103 1 62"/>
                <a:gd name="f151" fmla="*/ f104 1 62"/>
                <a:gd name="f152" fmla="*/ f105 1 62"/>
                <a:gd name="f153" fmla="*/ f106 1 62"/>
                <a:gd name="f154" fmla="*/ f107 1 62"/>
                <a:gd name="f155" fmla="*/ f108 1 62"/>
                <a:gd name="f156" fmla="*/ f109 1 62"/>
                <a:gd name="f157" fmla="*/ f110 1 62"/>
                <a:gd name="f158" fmla="*/ f111 1 62"/>
                <a:gd name="f159" fmla="*/ f112 1 62"/>
                <a:gd name="f160" fmla="*/ f113 1 62"/>
                <a:gd name="f161" fmla="*/ f114 1 62"/>
                <a:gd name="f162" fmla="*/ f115 1 62"/>
                <a:gd name="f163" fmla="*/ f116 1 62"/>
                <a:gd name="f164" fmla="*/ f117 1 62"/>
                <a:gd name="f165" fmla="*/ f118 1 62"/>
                <a:gd name="f166" fmla="*/ f119 1 62"/>
                <a:gd name="f167" fmla="*/ f120 1 62"/>
                <a:gd name="f168" fmla="*/ f121 1 62"/>
                <a:gd name="f169" fmla="*/ f122 1 62"/>
                <a:gd name="f170" fmla="*/ 0 1 f76"/>
                <a:gd name="f171" fmla="*/ f72 1 f76"/>
                <a:gd name="f172" fmla="*/ f124 1 f76"/>
                <a:gd name="f173" fmla="*/ f125 1 f76"/>
                <a:gd name="f174" fmla="*/ f126 1 f76"/>
                <a:gd name="f175" fmla="*/ f127 1 f76"/>
                <a:gd name="f176" fmla="*/ f128 1 f76"/>
                <a:gd name="f177" fmla="*/ f129 1 f76"/>
                <a:gd name="f178" fmla="*/ f130 1 f76"/>
                <a:gd name="f179" fmla="*/ f131 1 f76"/>
                <a:gd name="f180" fmla="*/ f132 1 f76"/>
                <a:gd name="f181" fmla="*/ f133 1 f76"/>
                <a:gd name="f182" fmla="*/ f134 1 f76"/>
                <a:gd name="f183" fmla="*/ f135 1 f76"/>
                <a:gd name="f184" fmla="*/ f136 1 f76"/>
                <a:gd name="f185" fmla="*/ f137 1 f76"/>
                <a:gd name="f186" fmla="*/ f138 1 f76"/>
                <a:gd name="f187" fmla="*/ f139 1 f76"/>
                <a:gd name="f188" fmla="*/ f140 1 f76"/>
                <a:gd name="f189" fmla="*/ f141 1 f76"/>
                <a:gd name="f190" fmla="*/ f142 1 f76"/>
                <a:gd name="f191" fmla="*/ f143 1 f76"/>
                <a:gd name="f192" fmla="*/ f144 1 f76"/>
                <a:gd name="f193" fmla="*/ f145 1 f76"/>
                <a:gd name="f194" fmla="*/ f146 1 f76"/>
                <a:gd name="f195" fmla="*/ f147 1 f76"/>
                <a:gd name="f196" fmla="*/ f148 1 f76"/>
                <a:gd name="f197" fmla="*/ f149 1 f76"/>
                <a:gd name="f198" fmla="*/ f150 1 f76"/>
                <a:gd name="f199" fmla="*/ f151 1 f76"/>
                <a:gd name="f200" fmla="*/ f152 1 f76"/>
                <a:gd name="f201" fmla="*/ f153 1 f76"/>
                <a:gd name="f202" fmla="*/ f154 1 f76"/>
                <a:gd name="f203" fmla="*/ f155 1 f76"/>
                <a:gd name="f204" fmla="*/ f156 1 f76"/>
                <a:gd name="f205" fmla="*/ f157 1 f76"/>
                <a:gd name="f206" fmla="*/ f158 1 f76"/>
                <a:gd name="f207" fmla="*/ f159 1 f76"/>
                <a:gd name="f208" fmla="*/ f160 1 f76"/>
                <a:gd name="f209" fmla="*/ f161 1 f76"/>
                <a:gd name="f210" fmla="*/ f162 1 f76"/>
                <a:gd name="f211" fmla="*/ f163 1 f76"/>
                <a:gd name="f212" fmla="*/ f164 1 f76"/>
                <a:gd name="f213" fmla="*/ f165 1 f76"/>
                <a:gd name="f214" fmla="*/ f166 1 f76"/>
                <a:gd name="f215" fmla="*/ f167 1 f76"/>
                <a:gd name="f216" fmla="*/ f168 1 f76"/>
                <a:gd name="f217" fmla="*/ f169 1 f76"/>
                <a:gd name="f218" fmla="*/ f170 f69 1"/>
                <a:gd name="f219" fmla="*/ f171 f69 1"/>
                <a:gd name="f220" fmla="*/ f171 f70 1"/>
                <a:gd name="f221" fmla="*/ f170 f70 1"/>
                <a:gd name="f222" fmla="*/ f172 f69 1"/>
                <a:gd name="f223" fmla="*/ f173 f70 1"/>
                <a:gd name="f224" fmla="*/ f174 f69 1"/>
                <a:gd name="f225" fmla="*/ f175 f70 1"/>
                <a:gd name="f226" fmla="*/ f176 f69 1"/>
                <a:gd name="f227" fmla="*/ f177 f70 1"/>
                <a:gd name="f228" fmla="*/ f178 f69 1"/>
                <a:gd name="f229" fmla="*/ f179 f70 1"/>
                <a:gd name="f230" fmla="*/ f180 f69 1"/>
                <a:gd name="f231" fmla="*/ f181 f70 1"/>
                <a:gd name="f232" fmla="*/ f182 f69 1"/>
                <a:gd name="f233" fmla="*/ f183 f70 1"/>
                <a:gd name="f234" fmla="*/ f184 f69 1"/>
                <a:gd name="f235" fmla="*/ f185 f70 1"/>
                <a:gd name="f236" fmla="*/ f186 f69 1"/>
                <a:gd name="f237" fmla="*/ f187 f70 1"/>
                <a:gd name="f238" fmla="*/ f188 f69 1"/>
                <a:gd name="f239" fmla="*/ f189 f69 1"/>
                <a:gd name="f240" fmla="*/ f190 f70 1"/>
                <a:gd name="f241" fmla="*/ f191 f69 1"/>
                <a:gd name="f242" fmla="*/ f192 f70 1"/>
                <a:gd name="f243" fmla="*/ f193 f69 1"/>
                <a:gd name="f244" fmla="*/ f193 f70 1"/>
                <a:gd name="f245" fmla="*/ f181 f69 1"/>
                <a:gd name="f246" fmla="*/ f194 f70 1"/>
                <a:gd name="f247" fmla="*/ f195 f69 1"/>
                <a:gd name="f248" fmla="*/ f196 f70 1"/>
                <a:gd name="f249" fmla="*/ f197 f69 1"/>
                <a:gd name="f250" fmla="*/ f198 f70 1"/>
                <a:gd name="f251" fmla="*/ f187 f69 1"/>
                <a:gd name="f252" fmla="*/ f199 f70 1"/>
                <a:gd name="f253" fmla="*/ f200 f69 1"/>
                <a:gd name="f254" fmla="*/ f201 f70 1"/>
                <a:gd name="f255" fmla="*/ f202 f69 1"/>
                <a:gd name="f256" fmla="*/ f203 f70 1"/>
                <a:gd name="f257" fmla="*/ f204 f69 1"/>
                <a:gd name="f258" fmla="*/ f205 f70 1"/>
                <a:gd name="f259" fmla="*/ f206 f69 1"/>
                <a:gd name="f260" fmla="*/ f207 f70 1"/>
                <a:gd name="f261" fmla="*/ f196 f69 1"/>
                <a:gd name="f262" fmla="*/ f208 f70 1"/>
                <a:gd name="f263" fmla="*/ f209 f69 1"/>
                <a:gd name="f264" fmla="*/ f174 f70 1"/>
                <a:gd name="f265" fmla="*/ f210 f69 1"/>
                <a:gd name="f266" fmla="*/ f211 f69 1"/>
                <a:gd name="f267" fmla="*/ f212 f70 1"/>
                <a:gd name="f268" fmla="*/ f213 f69 1"/>
                <a:gd name="f269" fmla="*/ f214 f70 1"/>
                <a:gd name="f270" fmla="*/ f215 f69 1"/>
                <a:gd name="f271" fmla="*/ f215 f70 1"/>
                <a:gd name="f272" fmla="*/ f203 f69 1"/>
                <a:gd name="f273" fmla="*/ f216 f70 1"/>
                <a:gd name="f274" fmla="*/ f217 f69 1"/>
                <a:gd name="f275" fmla="*/ f184 f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3">
                  <a:pos x="f222" y="f223"/>
                </a:cxn>
                <a:cxn ang="f123">
                  <a:pos x="f224" y="f225"/>
                </a:cxn>
                <a:cxn ang="f123">
                  <a:pos x="f226" y="f227"/>
                </a:cxn>
                <a:cxn ang="f123">
                  <a:pos x="f228" y="f229"/>
                </a:cxn>
                <a:cxn ang="f123">
                  <a:pos x="f230" y="f231"/>
                </a:cxn>
                <a:cxn ang="f123">
                  <a:pos x="f232" y="f233"/>
                </a:cxn>
                <a:cxn ang="f123">
                  <a:pos x="f234" y="f235"/>
                </a:cxn>
                <a:cxn ang="f123">
                  <a:pos x="f236" y="f237"/>
                </a:cxn>
                <a:cxn ang="f123">
                  <a:pos x="f238" y="f235"/>
                </a:cxn>
                <a:cxn ang="f123">
                  <a:pos x="f239" y="f240"/>
                </a:cxn>
                <a:cxn ang="f123">
                  <a:pos x="f241" y="f242"/>
                </a:cxn>
                <a:cxn ang="f123">
                  <a:pos x="f243" y="f244"/>
                </a:cxn>
                <a:cxn ang="f123">
                  <a:pos x="f245" y="f246"/>
                </a:cxn>
                <a:cxn ang="f123">
                  <a:pos x="f247" y="f248"/>
                </a:cxn>
                <a:cxn ang="f123">
                  <a:pos x="f249" y="f250"/>
                </a:cxn>
                <a:cxn ang="f123">
                  <a:pos x="f251" y="f252"/>
                </a:cxn>
                <a:cxn ang="f123">
                  <a:pos x="f253" y="f254"/>
                </a:cxn>
                <a:cxn ang="f123">
                  <a:pos x="f255" y="f256"/>
                </a:cxn>
                <a:cxn ang="f123">
                  <a:pos x="f257" y="f258"/>
                </a:cxn>
                <a:cxn ang="f123">
                  <a:pos x="f259" y="f260"/>
                </a:cxn>
                <a:cxn ang="f123">
                  <a:pos x="f261" y="f262"/>
                </a:cxn>
                <a:cxn ang="f123">
                  <a:pos x="f263" y="f264"/>
                </a:cxn>
                <a:cxn ang="f123">
                  <a:pos x="f265" y="f262"/>
                </a:cxn>
                <a:cxn ang="f123">
                  <a:pos x="f266" y="f267"/>
                </a:cxn>
                <a:cxn ang="f123">
                  <a:pos x="f268" y="f269"/>
                </a:cxn>
                <a:cxn ang="f123">
                  <a:pos x="f270" y="f271"/>
                </a:cxn>
                <a:cxn ang="f123">
                  <a:pos x="f272" y="f273"/>
                </a:cxn>
                <a:cxn ang="f123">
                  <a:pos x="f274" y="f275"/>
                </a:cxn>
                <a:cxn ang="f123">
                  <a:pos x="f222" y="f223"/>
                </a:cxn>
              </a:cxnLst>
              <a:rect l="f218" t="f221" r="f219" b="f220"/>
              <a:pathLst>
                <a:path w="62" h="62">
                  <a:moveTo>
                    <a:pt x="f7" y="f8"/>
                  </a:moveTo>
                  <a:cubicBezTo>
                    <a:pt x="f9" y="f10"/>
                    <a:pt x="f6" y="f11"/>
                    <a:pt x="f6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7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29" y="f31"/>
                    <a:pt x="f32" y="f33"/>
                  </a:cubicBezTo>
                  <a:cubicBezTo>
                    <a:pt x="f34" y="f35"/>
                    <a:pt x="f36" y="f31"/>
                    <a:pt x="f37" y="f38"/>
                  </a:cubicBezTo>
                  <a:cubicBezTo>
                    <a:pt x="f39" y="f33"/>
                    <a:pt x="f40" y="f5"/>
                    <a:pt x="f41" y="f5"/>
                  </a:cubicBezTo>
                  <a:cubicBezTo>
                    <a:pt x="f42" y="f5"/>
                    <a:pt x="f43" y="f33"/>
                    <a:pt x="f44" y="f38"/>
                  </a:cubicBezTo>
                  <a:cubicBezTo>
                    <a:pt x="f14" y="f31"/>
                    <a:pt x="f18" y="f45"/>
                    <a:pt x="f46" y="f35"/>
                  </a:cubicBezTo>
                  <a:cubicBezTo>
                    <a:pt x="f20" y="f33"/>
                    <a:pt x="f47" y="f48"/>
                    <a:pt x="f20" y="f25"/>
                  </a:cubicBezTo>
                  <a:cubicBezTo>
                    <a:pt x="f21" y="f49"/>
                    <a:pt x="f50" y="f30"/>
                    <a:pt x="f49" y="f49"/>
                  </a:cubicBezTo>
                  <a:cubicBezTo>
                    <a:pt x="f38" y="f25"/>
                    <a:pt x="f49" y="f51"/>
                    <a:pt x="f28" y="f52"/>
                  </a:cubicBezTo>
                  <a:cubicBezTo>
                    <a:pt x="f48" y="f52"/>
                    <a:pt x="f45" y="f16"/>
                    <a:pt x="f45" y="f53"/>
                  </a:cubicBezTo>
                  <a:cubicBezTo>
                    <a:pt x="f5" y="f44"/>
                    <a:pt x="f35" y="f43"/>
                    <a:pt x="f54" y="f10"/>
                  </a:cubicBezTo>
                  <a:cubicBezTo>
                    <a:pt x="f35" y="f8"/>
                    <a:pt x="f5" y="f55"/>
                    <a:pt x="f5" y="f39"/>
                  </a:cubicBezTo>
                  <a:cubicBezTo>
                    <a:pt x="f45" y="f56"/>
                    <a:pt x="f31" y="f57"/>
                    <a:pt x="f50" y="f36"/>
                  </a:cubicBezTo>
                  <a:cubicBezTo>
                    <a:pt x="f38" y="f58"/>
                    <a:pt x="f54" y="f59"/>
                    <a:pt x="f48" y="f60"/>
                  </a:cubicBezTo>
                  <a:cubicBezTo>
                    <a:pt x="f30" y="f26"/>
                    <a:pt x="f25" y="f26"/>
                    <a:pt x="f51" y="f61"/>
                  </a:cubicBezTo>
                  <a:cubicBezTo>
                    <a:pt x="f62" y="f24"/>
                    <a:pt x="f51" y="f15"/>
                    <a:pt x="f47" y="f63"/>
                  </a:cubicBezTo>
                  <a:cubicBezTo>
                    <a:pt x="f64" y="f9"/>
                    <a:pt x="f18" y="f15"/>
                    <a:pt x="f53" y="f19"/>
                  </a:cubicBezTo>
                  <a:cubicBezTo>
                    <a:pt x="f12" y="f63"/>
                    <a:pt x="f44" y="f6"/>
                    <a:pt x="f43" y="f6"/>
                  </a:cubicBezTo>
                  <a:cubicBezTo>
                    <a:pt x="f42" y="f6"/>
                    <a:pt x="f41" y="f63"/>
                    <a:pt x="f40" y="f19"/>
                  </a:cubicBezTo>
                  <a:cubicBezTo>
                    <a:pt x="f56" y="f15"/>
                    <a:pt x="f36" y="f13"/>
                    <a:pt x="f65" y="f9"/>
                  </a:cubicBezTo>
                  <a:cubicBezTo>
                    <a:pt x="f58" y="f63"/>
                    <a:pt x="f32" y="f22"/>
                    <a:pt x="f58" y="f26"/>
                  </a:cubicBezTo>
                  <a:cubicBezTo>
                    <a:pt x="f61" y="f66"/>
                    <a:pt x="f17" y="f24"/>
                    <a:pt x="f66" y="f66"/>
                  </a:cubicBezTo>
                  <a:cubicBezTo>
                    <a:pt x="f19" y="f26"/>
                    <a:pt x="f66" y="f27"/>
                    <a:pt x="f60" y="f67"/>
                  </a:cubicBezTo>
                  <a:cubicBezTo>
                    <a:pt x="f22" y="f67"/>
                    <a:pt x="f13" y="f57"/>
                    <a:pt x="f13" y="f37"/>
                  </a:cubicBezTo>
                  <a:cubicBezTo>
                    <a:pt x="f6" y="f40"/>
                    <a:pt x="f9" y="f41"/>
                    <a:pt x="f7" y="f8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4" name="Полилиния 27"/>
            <p:cNvSpPr/>
            <p:nvPr/>
          </p:nvSpPr>
          <p:spPr>
            <a:xfrm flipH="1">
              <a:off x="1592820" y="6046415"/>
              <a:ext cx="193679" cy="1984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1"/>
                <a:gd name="f7" fmla="val 62"/>
                <a:gd name="f8" fmla="val 57"/>
                <a:gd name="f9" fmla="val 32"/>
                <a:gd name="f10" fmla="val 60"/>
                <a:gd name="f11" fmla="val 30"/>
                <a:gd name="f12" fmla="val 29"/>
                <a:gd name="f13" fmla="val 27"/>
                <a:gd name="f14" fmla="val 25"/>
                <a:gd name="f15" fmla="val 23"/>
                <a:gd name="f16" fmla="val 51"/>
                <a:gd name="f17" fmla="val 55"/>
                <a:gd name="f18" fmla="val 18"/>
                <a:gd name="f19" fmla="val 15"/>
                <a:gd name="f20" fmla="val 13"/>
                <a:gd name="f21" fmla="val 54"/>
                <a:gd name="f22" fmla="val 11"/>
                <a:gd name="f23" fmla="val 50"/>
                <a:gd name="f24" fmla="val 12"/>
                <a:gd name="f25" fmla="val 45"/>
                <a:gd name="f26" fmla="val 46"/>
                <a:gd name="f27" fmla="val 8"/>
                <a:gd name="f28" fmla="val 5"/>
                <a:gd name="f29" fmla="val 44"/>
                <a:gd name="f30" fmla="val 4"/>
                <a:gd name="f31" fmla="val 43"/>
                <a:gd name="f32" fmla="val 3"/>
                <a:gd name="f33" fmla="val 40"/>
                <a:gd name="f34" fmla="val 37"/>
                <a:gd name="f35" fmla="val 7"/>
                <a:gd name="f36" fmla="val 36"/>
                <a:gd name="f37" fmla="val 34"/>
                <a:gd name="f38" fmla="val 1"/>
                <a:gd name="f39" fmla="val 31"/>
                <a:gd name="f40" fmla="val 24"/>
                <a:gd name="f41" fmla="val 21"/>
                <a:gd name="f42" fmla="val 2"/>
                <a:gd name="f43" fmla="val 19"/>
                <a:gd name="f44" fmla="val 17"/>
                <a:gd name="f45" fmla="val 9"/>
                <a:gd name="f46" fmla="val 10"/>
                <a:gd name="f47" fmla="val 16"/>
                <a:gd name="f48" fmla="val 22"/>
                <a:gd name="f49" fmla="val 26"/>
                <a:gd name="f50" fmla="val 33"/>
                <a:gd name="f51" fmla="val 38"/>
                <a:gd name="f52" fmla="val 6"/>
                <a:gd name="f53" fmla="val 48"/>
                <a:gd name="f54" fmla="val 52"/>
                <a:gd name="f55" fmla="val 49"/>
                <a:gd name="f56" fmla="val 58"/>
                <a:gd name="f57" fmla="val 59"/>
                <a:gd name="f58" fmla="val 42"/>
                <a:gd name="f59" fmla="val 56"/>
                <a:gd name="f60" fmla="val 53"/>
                <a:gd name="f61" fmla="val 47"/>
                <a:gd name="f62" fmla="val 41"/>
                <a:gd name="f63" fmla="+- 0 0 -90"/>
                <a:gd name="f64" fmla="*/ f3 1 61"/>
                <a:gd name="f65" fmla="*/ f4 1 62"/>
                <a:gd name="f66" fmla="val f5"/>
                <a:gd name="f67" fmla="val f6"/>
                <a:gd name="f68" fmla="val f7"/>
                <a:gd name="f69" fmla="*/ f63 f0 1"/>
                <a:gd name="f70" fmla="+- f68 0 f66"/>
                <a:gd name="f71" fmla="+- f67 0 f66"/>
                <a:gd name="f72" fmla="*/ f69 1 f2"/>
                <a:gd name="f73" fmla="*/ f71 1 61"/>
                <a:gd name="f74" fmla="*/ f70 1 62"/>
                <a:gd name="f75" fmla="*/ 57 f71 1"/>
                <a:gd name="f76" fmla="*/ 32 f70 1"/>
                <a:gd name="f77" fmla="*/ 61 f71 1"/>
                <a:gd name="f78" fmla="*/ 27 f70 1"/>
                <a:gd name="f79" fmla="*/ 51 f71 1"/>
                <a:gd name="f80" fmla="*/ 23 f70 1"/>
                <a:gd name="f81" fmla="*/ 55 f71 1"/>
                <a:gd name="f82" fmla="*/ 13 f70 1"/>
                <a:gd name="f83" fmla="*/ 45 f71 1"/>
                <a:gd name="f84" fmla="*/ 44 f71 1"/>
                <a:gd name="f85" fmla="*/ 4 f70 1"/>
                <a:gd name="f86" fmla="*/ 37 f71 1"/>
                <a:gd name="f87" fmla="*/ 7 f70 1"/>
                <a:gd name="f88" fmla="*/ 32 f71 1"/>
                <a:gd name="f89" fmla="*/ 1 f70 1"/>
                <a:gd name="f90" fmla="*/ 27 f71 1"/>
                <a:gd name="f91" fmla="*/ 8 f70 1"/>
                <a:gd name="f92" fmla="*/ 19 f71 1"/>
                <a:gd name="f93" fmla="*/ 3 f70 1"/>
                <a:gd name="f94" fmla="*/ 17 f71 1"/>
                <a:gd name="f95" fmla="*/ 11 f70 1"/>
                <a:gd name="f96" fmla="*/ 9 f71 1"/>
                <a:gd name="f97" fmla="*/ 10 f70 1"/>
                <a:gd name="f98" fmla="*/ 12 f71 1"/>
                <a:gd name="f99" fmla="*/ 22 f70 1"/>
                <a:gd name="f100" fmla="*/ 0 f71 1"/>
                <a:gd name="f101" fmla="*/ 26 f70 1"/>
                <a:gd name="f102" fmla="*/ 4 f71 1"/>
                <a:gd name="f103" fmla="*/ 31 f70 1"/>
                <a:gd name="f104" fmla="*/ 36 f70 1"/>
                <a:gd name="f105" fmla="*/ 10 f71 1"/>
                <a:gd name="f106" fmla="*/ 40 f70 1"/>
                <a:gd name="f107" fmla="*/ 6 f71 1"/>
                <a:gd name="f108" fmla="*/ 50 f70 1"/>
                <a:gd name="f109" fmla="*/ 16 f71 1"/>
                <a:gd name="f110" fmla="*/ 49 f70 1"/>
                <a:gd name="f111" fmla="*/ 59 f70 1"/>
                <a:gd name="f112" fmla="*/ 24 f71 1"/>
                <a:gd name="f113" fmla="*/ 55 f70 1"/>
                <a:gd name="f114" fmla="*/ 29 f71 1"/>
                <a:gd name="f115" fmla="*/ 62 f70 1"/>
                <a:gd name="f116" fmla="*/ 34 f71 1"/>
                <a:gd name="f117" fmla="*/ 42 f71 1"/>
                <a:gd name="f118" fmla="*/ 60 f70 1"/>
                <a:gd name="f119" fmla="*/ 52 f70 1"/>
                <a:gd name="f120" fmla="*/ 53 f71 1"/>
                <a:gd name="f121" fmla="*/ 53 f70 1"/>
                <a:gd name="f122" fmla="*/ 49 f71 1"/>
                <a:gd name="f123" fmla="*/ 41 f70 1"/>
                <a:gd name="f124" fmla="*/ 37 f70 1"/>
                <a:gd name="f125" fmla="+- f72 0 f1"/>
                <a:gd name="f126" fmla="*/ f75 1 61"/>
                <a:gd name="f127" fmla="*/ f76 1 62"/>
                <a:gd name="f128" fmla="*/ f77 1 61"/>
                <a:gd name="f129" fmla="*/ f78 1 62"/>
                <a:gd name="f130" fmla="*/ f79 1 61"/>
                <a:gd name="f131" fmla="*/ f80 1 62"/>
                <a:gd name="f132" fmla="*/ f81 1 61"/>
                <a:gd name="f133" fmla="*/ f82 1 62"/>
                <a:gd name="f134" fmla="*/ f83 1 61"/>
                <a:gd name="f135" fmla="*/ f84 1 61"/>
                <a:gd name="f136" fmla="*/ f85 1 62"/>
                <a:gd name="f137" fmla="*/ f86 1 61"/>
                <a:gd name="f138" fmla="*/ f87 1 62"/>
                <a:gd name="f139" fmla="*/ f88 1 61"/>
                <a:gd name="f140" fmla="*/ f89 1 62"/>
                <a:gd name="f141" fmla="*/ f90 1 61"/>
                <a:gd name="f142" fmla="*/ f91 1 62"/>
                <a:gd name="f143" fmla="*/ f92 1 61"/>
                <a:gd name="f144" fmla="*/ f93 1 62"/>
                <a:gd name="f145" fmla="*/ f94 1 61"/>
                <a:gd name="f146" fmla="*/ f95 1 62"/>
                <a:gd name="f147" fmla="*/ f96 1 61"/>
                <a:gd name="f148" fmla="*/ f97 1 62"/>
                <a:gd name="f149" fmla="*/ f98 1 61"/>
                <a:gd name="f150" fmla="*/ f99 1 62"/>
                <a:gd name="f151" fmla="*/ f100 1 61"/>
                <a:gd name="f152" fmla="*/ f101 1 62"/>
                <a:gd name="f153" fmla="*/ f102 1 61"/>
                <a:gd name="f154" fmla="*/ f103 1 62"/>
                <a:gd name="f155" fmla="*/ f104 1 62"/>
                <a:gd name="f156" fmla="*/ f105 1 61"/>
                <a:gd name="f157" fmla="*/ f106 1 62"/>
                <a:gd name="f158" fmla="*/ f107 1 61"/>
                <a:gd name="f159" fmla="*/ f108 1 62"/>
                <a:gd name="f160" fmla="*/ f109 1 61"/>
                <a:gd name="f161" fmla="*/ f110 1 62"/>
                <a:gd name="f162" fmla="*/ f111 1 62"/>
                <a:gd name="f163" fmla="*/ f112 1 61"/>
                <a:gd name="f164" fmla="*/ f113 1 62"/>
                <a:gd name="f165" fmla="*/ f114 1 61"/>
                <a:gd name="f166" fmla="*/ f115 1 62"/>
                <a:gd name="f167" fmla="*/ f116 1 61"/>
                <a:gd name="f168" fmla="*/ f117 1 61"/>
                <a:gd name="f169" fmla="*/ f118 1 62"/>
                <a:gd name="f170" fmla="*/ f119 1 62"/>
                <a:gd name="f171" fmla="*/ f120 1 61"/>
                <a:gd name="f172" fmla="*/ f121 1 62"/>
                <a:gd name="f173" fmla="*/ f122 1 61"/>
                <a:gd name="f174" fmla="*/ f123 1 62"/>
                <a:gd name="f175" fmla="*/ f124 1 62"/>
                <a:gd name="f176" fmla="*/ 0 1 f73"/>
                <a:gd name="f177" fmla="*/ f67 1 f73"/>
                <a:gd name="f178" fmla="*/ 0 1 f74"/>
                <a:gd name="f179" fmla="*/ f68 1 f74"/>
                <a:gd name="f180" fmla="*/ f126 1 f73"/>
                <a:gd name="f181" fmla="*/ f127 1 f74"/>
                <a:gd name="f182" fmla="*/ f128 1 f73"/>
                <a:gd name="f183" fmla="*/ f129 1 f74"/>
                <a:gd name="f184" fmla="*/ f130 1 f73"/>
                <a:gd name="f185" fmla="*/ f131 1 f74"/>
                <a:gd name="f186" fmla="*/ f132 1 f73"/>
                <a:gd name="f187" fmla="*/ f133 1 f74"/>
                <a:gd name="f188" fmla="*/ f134 1 f73"/>
                <a:gd name="f189" fmla="*/ f135 1 f73"/>
                <a:gd name="f190" fmla="*/ f136 1 f74"/>
                <a:gd name="f191" fmla="*/ f137 1 f73"/>
                <a:gd name="f192" fmla="*/ f138 1 f74"/>
                <a:gd name="f193" fmla="*/ f139 1 f73"/>
                <a:gd name="f194" fmla="*/ f140 1 f74"/>
                <a:gd name="f195" fmla="*/ f141 1 f73"/>
                <a:gd name="f196" fmla="*/ f142 1 f74"/>
                <a:gd name="f197" fmla="*/ f143 1 f73"/>
                <a:gd name="f198" fmla="*/ f144 1 f74"/>
                <a:gd name="f199" fmla="*/ f145 1 f73"/>
                <a:gd name="f200" fmla="*/ f146 1 f74"/>
                <a:gd name="f201" fmla="*/ f147 1 f73"/>
                <a:gd name="f202" fmla="*/ f148 1 f74"/>
                <a:gd name="f203" fmla="*/ f149 1 f73"/>
                <a:gd name="f204" fmla="*/ f150 1 f74"/>
                <a:gd name="f205" fmla="*/ f151 1 f73"/>
                <a:gd name="f206" fmla="*/ f152 1 f74"/>
                <a:gd name="f207" fmla="*/ f153 1 f73"/>
                <a:gd name="f208" fmla="*/ f154 1 f74"/>
                <a:gd name="f209" fmla="*/ f155 1 f74"/>
                <a:gd name="f210" fmla="*/ f156 1 f73"/>
                <a:gd name="f211" fmla="*/ f157 1 f74"/>
                <a:gd name="f212" fmla="*/ f158 1 f73"/>
                <a:gd name="f213" fmla="*/ f159 1 f74"/>
                <a:gd name="f214" fmla="*/ f160 1 f73"/>
                <a:gd name="f215" fmla="*/ f161 1 f74"/>
                <a:gd name="f216" fmla="*/ f162 1 f74"/>
                <a:gd name="f217" fmla="*/ f163 1 f73"/>
                <a:gd name="f218" fmla="*/ f164 1 f74"/>
                <a:gd name="f219" fmla="*/ f165 1 f73"/>
                <a:gd name="f220" fmla="*/ f166 1 f74"/>
                <a:gd name="f221" fmla="*/ f167 1 f73"/>
                <a:gd name="f222" fmla="*/ f168 1 f73"/>
                <a:gd name="f223" fmla="*/ f169 1 f74"/>
                <a:gd name="f224" fmla="*/ f170 1 f74"/>
                <a:gd name="f225" fmla="*/ f171 1 f73"/>
                <a:gd name="f226" fmla="*/ f172 1 f74"/>
                <a:gd name="f227" fmla="*/ f173 1 f73"/>
                <a:gd name="f228" fmla="*/ f174 1 f74"/>
                <a:gd name="f229" fmla="*/ f175 1 f74"/>
                <a:gd name="f230" fmla="*/ f176 f64 1"/>
                <a:gd name="f231" fmla="*/ f177 f64 1"/>
                <a:gd name="f232" fmla="*/ f179 f65 1"/>
                <a:gd name="f233" fmla="*/ f178 f65 1"/>
                <a:gd name="f234" fmla="*/ f180 f64 1"/>
                <a:gd name="f235" fmla="*/ f181 f65 1"/>
                <a:gd name="f236" fmla="*/ f182 f64 1"/>
                <a:gd name="f237" fmla="*/ f183 f65 1"/>
                <a:gd name="f238" fmla="*/ f184 f64 1"/>
                <a:gd name="f239" fmla="*/ f185 f65 1"/>
                <a:gd name="f240" fmla="*/ f186 f64 1"/>
                <a:gd name="f241" fmla="*/ f187 f65 1"/>
                <a:gd name="f242" fmla="*/ f188 f64 1"/>
                <a:gd name="f243" fmla="*/ f189 f64 1"/>
                <a:gd name="f244" fmla="*/ f190 f65 1"/>
                <a:gd name="f245" fmla="*/ f191 f64 1"/>
                <a:gd name="f246" fmla="*/ f192 f65 1"/>
                <a:gd name="f247" fmla="*/ f193 f64 1"/>
                <a:gd name="f248" fmla="*/ f194 f65 1"/>
                <a:gd name="f249" fmla="*/ f195 f64 1"/>
                <a:gd name="f250" fmla="*/ f196 f65 1"/>
                <a:gd name="f251" fmla="*/ f197 f64 1"/>
                <a:gd name="f252" fmla="*/ f198 f65 1"/>
                <a:gd name="f253" fmla="*/ f199 f64 1"/>
                <a:gd name="f254" fmla="*/ f200 f65 1"/>
                <a:gd name="f255" fmla="*/ f201 f64 1"/>
                <a:gd name="f256" fmla="*/ f202 f65 1"/>
                <a:gd name="f257" fmla="*/ f203 f64 1"/>
                <a:gd name="f258" fmla="*/ f204 f65 1"/>
                <a:gd name="f259" fmla="*/ f205 f64 1"/>
                <a:gd name="f260" fmla="*/ f206 f65 1"/>
                <a:gd name="f261" fmla="*/ f207 f64 1"/>
                <a:gd name="f262" fmla="*/ f208 f65 1"/>
                <a:gd name="f263" fmla="*/ f209 f65 1"/>
                <a:gd name="f264" fmla="*/ f210 f64 1"/>
                <a:gd name="f265" fmla="*/ f211 f65 1"/>
                <a:gd name="f266" fmla="*/ f212 f64 1"/>
                <a:gd name="f267" fmla="*/ f213 f65 1"/>
                <a:gd name="f268" fmla="*/ f214 f64 1"/>
                <a:gd name="f269" fmla="*/ f215 f65 1"/>
                <a:gd name="f270" fmla="*/ f216 f65 1"/>
                <a:gd name="f271" fmla="*/ f217 f64 1"/>
                <a:gd name="f272" fmla="*/ f218 f65 1"/>
                <a:gd name="f273" fmla="*/ f219 f64 1"/>
                <a:gd name="f274" fmla="*/ f220 f65 1"/>
                <a:gd name="f275" fmla="*/ f221 f64 1"/>
                <a:gd name="f276" fmla="*/ f222 f64 1"/>
                <a:gd name="f277" fmla="*/ f223 f65 1"/>
                <a:gd name="f278" fmla="*/ f224 f65 1"/>
                <a:gd name="f279" fmla="*/ f225 f64 1"/>
                <a:gd name="f280" fmla="*/ f226 f65 1"/>
                <a:gd name="f281" fmla="*/ f227 f64 1"/>
                <a:gd name="f282" fmla="*/ f228 f65 1"/>
                <a:gd name="f283" fmla="*/ f2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5">
                  <a:pos x="f234" y="f235"/>
                </a:cxn>
                <a:cxn ang="f125">
                  <a:pos x="f236" y="f237"/>
                </a:cxn>
                <a:cxn ang="f125">
                  <a:pos x="f238" y="f239"/>
                </a:cxn>
                <a:cxn ang="f125">
                  <a:pos x="f240" y="f241"/>
                </a:cxn>
                <a:cxn ang="f125">
                  <a:pos x="f242" y="f241"/>
                </a:cxn>
                <a:cxn ang="f125">
                  <a:pos x="f243" y="f244"/>
                </a:cxn>
                <a:cxn ang="f125">
                  <a:pos x="f245" y="f246"/>
                </a:cxn>
                <a:cxn ang="f125">
                  <a:pos x="f247" y="f248"/>
                </a:cxn>
                <a:cxn ang="f125">
                  <a:pos x="f249" y="f250"/>
                </a:cxn>
                <a:cxn ang="f125">
                  <a:pos x="f251" y="f252"/>
                </a:cxn>
                <a:cxn ang="f125">
                  <a:pos x="f253" y="f254"/>
                </a:cxn>
                <a:cxn ang="f125">
                  <a:pos x="f255" y="f256"/>
                </a:cxn>
                <a:cxn ang="f125">
                  <a:pos x="f257" y="f258"/>
                </a:cxn>
                <a:cxn ang="f125">
                  <a:pos x="f259" y="f260"/>
                </a:cxn>
                <a:cxn ang="f125">
                  <a:pos x="f261" y="f262"/>
                </a:cxn>
                <a:cxn ang="f125">
                  <a:pos x="f259" y="f263"/>
                </a:cxn>
                <a:cxn ang="f125">
                  <a:pos x="f264" y="f265"/>
                </a:cxn>
                <a:cxn ang="f125">
                  <a:pos x="f266" y="f267"/>
                </a:cxn>
                <a:cxn ang="f125">
                  <a:pos x="f268" y="f269"/>
                </a:cxn>
                <a:cxn ang="f125">
                  <a:pos x="f253" y="f270"/>
                </a:cxn>
                <a:cxn ang="f125">
                  <a:pos x="f271" y="f272"/>
                </a:cxn>
                <a:cxn ang="f125">
                  <a:pos x="f273" y="f274"/>
                </a:cxn>
                <a:cxn ang="f125">
                  <a:pos x="f275" y="f272"/>
                </a:cxn>
                <a:cxn ang="f125">
                  <a:pos x="f276" y="f277"/>
                </a:cxn>
                <a:cxn ang="f125">
                  <a:pos x="f243" y="f278"/>
                </a:cxn>
                <a:cxn ang="f125">
                  <a:pos x="f279" y="f280"/>
                </a:cxn>
                <a:cxn ang="f125">
                  <a:pos x="f281" y="f282"/>
                </a:cxn>
                <a:cxn ang="f125">
                  <a:pos x="f236" y="f283"/>
                </a:cxn>
                <a:cxn ang="f125">
                  <a:pos x="f234" y="f235"/>
                </a:cxn>
              </a:cxnLst>
              <a:rect l="f230" t="f233" r="f231" b="f232"/>
              <a:pathLst>
                <a:path w="61" h="62">
                  <a:moveTo>
                    <a:pt x="f8" y="f9"/>
                  </a:moveTo>
                  <a:cubicBezTo>
                    <a:pt x="f10" y="f11"/>
                    <a:pt x="f6" y="f12"/>
                    <a:pt x="f6" y="f13"/>
                  </a:cubicBezTo>
                  <a:cubicBezTo>
                    <a:pt x="f6" y="f14"/>
                    <a:pt x="f8" y="f15"/>
                    <a:pt x="f16" y="f15"/>
                  </a:cubicBezTo>
                  <a:cubicBezTo>
                    <a:pt x="f17" y="f18"/>
                    <a:pt x="f8" y="f19"/>
                    <a:pt x="f17" y="f20"/>
                  </a:cubicBezTo>
                  <a:cubicBezTo>
                    <a:pt x="f21" y="f22"/>
                    <a:pt x="f23" y="f24"/>
                    <a:pt x="f25" y="f20"/>
                  </a:cubicBezTo>
                  <a:cubicBezTo>
                    <a:pt x="f26" y="f27"/>
                    <a:pt x="f26" y="f28"/>
                    <a:pt x="f29" y="f30"/>
                  </a:cubicBezTo>
                  <a:cubicBezTo>
                    <a:pt x="f31" y="f32"/>
                    <a:pt x="f33" y="f30"/>
                    <a:pt x="f34" y="f35"/>
                  </a:cubicBezTo>
                  <a:cubicBezTo>
                    <a:pt x="f36" y="f32"/>
                    <a:pt x="f37" y="f38"/>
                    <a:pt x="f9" y="f38"/>
                  </a:cubicBezTo>
                  <a:cubicBezTo>
                    <a:pt x="f39" y="f5"/>
                    <a:pt x="f12" y="f32"/>
                    <a:pt x="f13" y="f27"/>
                  </a:cubicBezTo>
                  <a:cubicBezTo>
                    <a:pt x="f40" y="f30"/>
                    <a:pt x="f41" y="f42"/>
                    <a:pt x="f43" y="f32"/>
                  </a:cubicBezTo>
                  <a:cubicBezTo>
                    <a:pt x="f18" y="f32"/>
                    <a:pt x="f44" y="f35"/>
                    <a:pt x="f44" y="f22"/>
                  </a:cubicBezTo>
                  <a:cubicBezTo>
                    <a:pt x="f20" y="f45"/>
                    <a:pt x="f46" y="f27"/>
                    <a:pt x="f45" y="f46"/>
                  </a:cubicBezTo>
                  <a:cubicBezTo>
                    <a:pt x="f35" y="f22"/>
                    <a:pt x="f27" y="f47"/>
                    <a:pt x="f24" y="f48"/>
                  </a:cubicBezTo>
                  <a:cubicBezTo>
                    <a:pt x="f28" y="f48"/>
                    <a:pt x="f38" y="f15"/>
                    <a:pt x="f5" y="f49"/>
                  </a:cubicBezTo>
                  <a:cubicBezTo>
                    <a:pt x="f5" y="f13"/>
                    <a:pt x="f42" y="f12"/>
                    <a:pt x="f30" y="f39"/>
                  </a:cubicBezTo>
                  <a:cubicBezTo>
                    <a:pt x="f38" y="f50"/>
                    <a:pt x="f5" y="f37"/>
                    <a:pt x="f5" y="f36"/>
                  </a:cubicBezTo>
                  <a:cubicBezTo>
                    <a:pt x="f5" y="f51"/>
                    <a:pt x="f30" y="f33"/>
                    <a:pt x="f46" y="f33"/>
                  </a:cubicBezTo>
                  <a:cubicBezTo>
                    <a:pt x="f52" y="f25"/>
                    <a:pt x="f28" y="f53"/>
                    <a:pt x="f52" y="f23"/>
                  </a:cubicBezTo>
                  <a:cubicBezTo>
                    <a:pt x="f35" y="f54"/>
                    <a:pt x="f22" y="f16"/>
                    <a:pt x="f47" y="f55"/>
                  </a:cubicBezTo>
                  <a:cubicBezTo>
                    <a:pt x="f19" y="f17"/>
                    <a:pt x="f19" y="f56"/>
                    <a:pt x="f44" y="f57"/>
                  </a:cubicBezTo>
                  <a:cubicBezTo>
                    <a:pt x="f43" y="f10"/>
                    <a:pt x="f41" y="f57"/>
                    <a:pt x="f40" y="f17"/>
                  </a:cubicBezTo>
                  <a:cubicBezTo>
                    <a:pt x="f14" y="f10"/>
                    <a:pt x="f13" y="f7"/>
                    <a:pt x="f12" y="f7"/>
                  </a:cubicBezTo>
                  <a:cubicBezTo>
                    <a:pt x="f39" y="f7"/>
                    <a:pt x="f50" y="f10"/>
                    <a:pt x="f37" y="f17"/>
                  </a:cubicBezTo>
                  <a:cubicBezTo>
                    <a:pt x="f34" y="f57"/>
                    <a:pt x="f33" y="f6"/>
                    <a:pt x="f58" y="f10"/>
                  </a:cubicBezTo>
                  <a:cubicBezTo>
                    <a:pt x="f29" y="f10"/>
                    <a:pt x="f29" y="f59"/>
                    <a:pt x="f29" y="f54"/>
                  </a:cubicBezTo>
                  <a:cubicBezTo>
                    <a:pt x="f53" y="f21"/>
                    <a:pt x="f16" y="f17"/>
                    <a:pt x="f60" y="f60"/>
                  </a:cubicBezTo>
                  <a:cubicBezTo>
                    <a:pt x="f21" y="f16"/>
                    <a:pt x="f60" y="f61"/>
                    <a:pt x="f55" y="f62"/>
                  </a:cubicBezTo>
                  <a:cubicBezTo>
                    <a:pt x="f59" y="f62"/>
                    <a:pt x="f10" y="f33"/>
                    <a:pt x="f6" y="f34"/>
                  </a:cubicBezTo>
                  <a:cubicBezTo>
                    <a:pt x="f6" y="f36"/>
                    <a:pt x="f10" y="f37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15" name="Группа 19"/>
            <p:cNvGrpSpPr/>
            <p:nvPr/>
          </p:nvGrpSpPr>
          <p:grpSpPr>
            <a:xfrm>
              <a:off x="749890" y="5783561"/>
              <a:ext cx="325526" cy="364351"/>
              <a:chOff x="749890" y="5783561"/>
              <a:chExt cx="325526" cy="364351"/>
            </a:xfrm>
          </p:grpSpPr>
          <p:sp>
            <p:nvSpPr>
              <p:cNvPr id="16" name="Полилиния 28"/>
              <p:cNvSpPr/>
              <p:nvPr/>
            </p:nvSpPr>
            <p:spPr>
              <a:xfrm flipH="1">
                <a:off x="749890" y="5821253"/>
                <a:ext cx="309533" cy="32437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5"/>
                  <a:gd name="f7" fmla="val 141"/>
                  <a:gd name="f8" fmla="val 19"/>
                  <a:gd name="f9" fmla="val 32"/>
                  <a:gd name="f10" fmla="val 7"/>
                  <a:gd name="f11" fmla="val 39"/>
                  <a:gd name="f12" fmla="val 77"/>
                  <a:gd name="f13" fmla="val 9"/>
                  <a:gd name="f14" fmla="val 100"/>
                  <a:gd name="f15" fmla="val 21"/>
                  <a:gd name="f16" fmla="val 129"/>
                  <a:gd name="f17" fmla="val 53"/>
                  <a:gd name="f18" fmla="val 66"/>
                  <a:gd name="f19" fmla="val 87"/>
                  <a:gd name="f20" fmla="val 124"/>
                  <a:gd name="f21" fmla="val 92"/>
                  <a:gd name="f22" fmla="val 107"/>
                  <a:gd name="f23" fmla="val 88"/>
                  <a:gd name="f24" fmla="val 90"/>
                  <a:gd name="f25" fmla="val 109"/>
                  <a:gd name="f26" fmla="val 86"/>
                  <a:gd name="f27" fmla="val 73"/>
                  <a:gd name="f28" fmla="val 126"/>
                  <a:gd name="f29" fmla="val 63"/>
                  <a:gd name="f30" fmla="val 42"/>
                  <a:gd name="f31" fmla="+- 0 0 -90"/>
                  <a:gd name="f32" fmla="*/ f3 1 135"/>
                  <a:gd name="f33" fmla="*/ f4 1 141"/>
                  <a:gd name="f34" fmla="val f5"/>
                  <a:gd name="f35" fmla="val f6"/>
                  <a:gd name="f36" fmla="val f7"/>
                  <a:gd name="f37" fmla="*/ f31 f0 1"/>
                  <a:gd name="f38" fmla="+- f36 0 f34"/>
                  <a:gd name="f39" fmla="+- f35 0 f34"/>
                  <a:gd name="f40" fmla="*/ f37 1 f2"/>
                  <a:gd name="f41" fmla="*/ f39 1 135"/>
                  <a:gd name="f42" fmla="*/ f38 1 141"/>
                  <a:gd name="f43" fmla="*/ 19 f39 1"/>
                  <a:gd name="f44" fmla="*/ 32 f38 1"/>
                  <a:gd name="f45" fmla="*/ 9 f39 1"/>
                  <a:gd name="f46" fmla="*/ 100 f38 1"/>
                  <a:gd name="f47" fmla="*/ 66 f39 1"/>
                  <a:gd name="f48" fmla="*/ 135 f38 1"/>
                  <a:gd name="f49" fmla="*/ 88 f39 1"/>
                  <a:gd name="f50" fmla="*/ 90 f38 1"/>
                  <a:gd name="f51" fmla="*/ 126 f39 1"/>
                  <a:gd name="f52" fmla="*/ 63 f38 1"/>
                  <a:gd name="f53" fmla="+- f40 0 f1"/>
                  <a:gd name="f54" fmla="*/ f43 1 135"/>
                  <a:gd name="f55" fmla="*/ f44 1 141"/>
                  <a:gd name="f56" fmla="*/ f45 1 135"/>
                  <a:gd name="f57" fmla="*/ f46 1 141"/>
                  <a:gd name="f58" fmla="*/ f47 1 135"/>
                  <a:gd name="f59" fmla="*/ f48 1 141"/>
                  <a:gd name="f60" fmla="*/ f49 1 135"/>
                  <a:gd name="f61" fmla="*/ f50 1 141"/>
                  <a:gd name="f62" fmla="*/ f51 1 135"/>
                  <a:gd name="f63" fmla="*/ f52 1 141"/>
                  <a:gd name="f64" fmla="*/ 0 1 f41"/>
                  <a:gd name="f65" fmla="*/ f35 1 f41"/>
                  <a:gd name="f66" fmla="*/ 0 1 f42"/>
                  <a:gd name="f67" fmla="*/ f36 1 f42"/>
                  <a:gd name="f68" fmla="*/ f54 1 f41"/>
                  <a:gd name="f69" fmla="*/ f55 1 f42"/>
                  <a:gd name="f70" fmla="*/ f56 1 f41"/>
                  <a:gd name="f71" fmla="*/ f57 1 f42"/>
                  <a:gd name="f72" fmla="*/ f58 1 f41"/>
                  <a:gd name="f73" fmla="*/ f59 1 f42"/>
                  <a:gd name="f74" fmla="*/ f60 1 f41"/>
                  <a:gd name="f75" fmla="*/ f61 1 f42"/>
                  <a:gd name="f76" fmla="*/ f62 1 f41"/>
                  <a:gd name="f77" fmla="*/ f63 1 f42"/>
                  <a:gd name="f78" fmla="*/ f64 f32 1"/>
                  <a:gd name="f79" fmla="*/ f65 f32 1"/>
                  <a:gd name="f80" fmla="*/ f67 f33 1"/>
                  <a:gd name="f81" fmla="*/ f66 f33 1"/>
                  <a:gd name="f82" fmla="*/ f68 f32 1"/>
                  <a:gd name="f83" fmla="*/ f69 f33 1"/>
                  <a:gd name="f84" fmla="*/ f70 f32 1"/>
                  <a:gd name="f85" fmla="*/ f71 f33 1"/>
                  <a:gd name="f86" fmla="*/ f72 f32 1"/>
                  <a:gd name="f87" fmla="*/ f73 f33 1"/>
                  <a:gd name="f88" fmla="*/ f74 f32 1"/>
                  <a:gd name="f89" fmla="*/ f75 f33 1"/>
                  <a:gd name="f90" fmla="*/ f76 f32 1"/>
                  <a:gd name="f91" fmla="*/ f77 f3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3">
                    <a:pos x="f82" y="f83"/>
                  </a:cxn>
                  <a:cxn ang="f53">
                    <a:pos x="f84" y="f85"/>
                  </a:cxn>
                  <a:cxn ang="f53">
                    <a:pos x="f86" y="f87"/>
                  </a:cxn>
                  <a:cxn ang="f53">
                    <a:pos x="f88" y="f89"/>
                  </a:cxn>
                  <a:cxn ang="f53">
                    <a:pos x="f90" y="f91"/>
                  </a:cxn>
                  <a:cxn ang="f53">
                    <a:pos x="f82" y="f83"/>
                  </a:cxn>
                </a:cxnLst>
                <a:rect l="f78" t="f81" r="f79" b="f80"/>
                <a:pathLst>
                  <a:path w="135" h="141">
                    <a:moveTo>
                      <a:pt x="f8" y="f9"/>
                    </a:moveTo>
                    <a:cubicBezTo>
                      <a:pt x="f10" y="f11"/>
                      <a:pt x="f5" y="f12"/>
                      <a:pt x="f13" y="f14"/>
                    </a:cubicBezTo>
                    <a:cubicBezTo>
                      <a:pt x="f15" y="f16"/>
                      <a:pt x="f17" y="f7"/>
                      <a:pt x="f18" y="f6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0" y="f27"/>
                      <a:pt x="f28" y="f29"/>
                    </a:cubicBezTo>
                    <a:cubicBezTo>
                      <a:pt x="f6" y="f5"/>
                      <a:pt x="f30" y="f10"/>
                      <a:pt x="f8" y="f9"/>
                    </a:cubicBezTo>
                    <a:close/>
                  </a:path>
                </a:pathLst>
              </a:custGeom>
              <a:solidFill>
                <a:srgbClr val="C08BC4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17" name="Полилиния 29"/>
              <p:cNvSpPr/>
              <p:nvPr/>
            </p:nvSpPr>
            <p:spPr>
              <a:xfrm flipH="1">
                <a:off x="756748" y="5783561"/>
                <a:ext cx="318668" cy="36435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9"/>
                  <a:gd name="f7" fmla="val 158"/>
                  <a:gd name="f8" fmla="val 85"/>
                  <a:gd name="f9" fmla="val 46"/>
                  <a:gd name="f10" fmla="val 115"/>
                  <a:gd name="f11" fmla="val 41"/>
                  <a:gd name="f12" fmla="val 28"/>
                  <a:gd name="f13" fmla="val 138"/>
                  <a:gd name="f14" fmla="val 23"/>
                  <a:gd name="f15" fmla="val 133"/>
                  <a:gd name="f16" fmla="val 34"/>
                  <a:gd name="f17" fmla="val 29"/>
                  <a:gd name="f18" fmla="val 27"/>
                  <a:gd name="f19" fmla="val 42"/>
                  <a:gd name="f20" fmla="val 25"/>
                  <a:gd name="f21" fmla="val 24"/>
                  <a:gd name="f22" fmla="val 43"/>
                  <a:gd name="f23" fmla="val 44"/>
                  <a:gd name="f24" fmla="val 45"/>
                  <a:gd name="f25" fmla="val 18"/>
                  <a:gd name="f26" fmla="val 51"/>
                  <a:gd name="f27" fmla="val 8"/>
                  <a:gd name="f28" fmla="val 77"/>
                  <a:gd name="f29" fmla="val 5"/>
                  <a:gd name="f30" fmla="val 98"/>
                  <a:gd name="f31" fmla="val 129"/>
                  <a:gd name="f32" fmla="val 6"/>
                  <a:gd name="f33" fmla="val 155"/>
                  <a:gd name="f34" fmla="val 11"/>
                  <a:gd name="f35" fmla="val 30"/>
                  <a:gd name="f36" fmla="val 35"/>
                  <a:gd name="f37" fmla="val 91"/>
                  <a:gd name="f38" fmla="val 32"/>
                  <a:gd name="f39" fmla="val 60"/>
                  <a:gd name="f40" fmla="val 38"/>
                  <a:gd name="f41" fmla="val 69"/>
                  <a:gd name="f42" fmla="val 48"/>
                  <a:gd name="f43" fmla="val 81"/>
                  <a:gd name="f44" fmla="val 58"/>
                  <a:gd name="f45" fmla="val 90"/>
                  <a:gd name="f46" fmla="val 111"/>
                  <a:gd name="f47" fmla="val 106"/>
                  <a:gd name="f48" fmla="val 121"/>
                  <a:gd name="f49" fmla="val 109"/>
                  <a:gd name="f50" fmla="val 117"/>
                  <a:gd name="f51" fmla="val 103"/>
                  <a:gd name="f52" fmla="val 72"/>
                  <a:gd name="f53" fmla="val 63"/>
                  <a:gd name="f54" fmla="val 55"/>
                  <a:gd name="f55" fmla="val 49"/>
                  <a:gd name="f56" fmla="val 71"/>
                  <a:gd name="f57" fmla="+- 0 0 -90"/>
                  <a:gd name="f58" fmla="*/ f3 1 139"/>
                  <a:gd name="f59" fmla="*/ f4 1 158"/>
                  <a:gd name="f60" fmla="val f5"/>
                  <a:gd name="f61" fmla="val f6"/>
                  <a:gd name="f62" fmla="val f7"/>
                  <a:gd name="f63" fmla="*/ f57 f0 1"/>
                  <a:gd name="f64" fmla="+- f62 0 f60"/>
                  <a:gd name="f65" fmla="+- f61 0 f60"/>
                  <a:gd name="f66" fmla="*/ f63 1 f2"/>
                  <a:gd name="f67" fmla="*/ f65 1 139"/>
                  <a:gd name="f68" fmla="*/ f64 1 158"/>
                  <a:gd name="f69" fmla="*/ 85 f65 1"/>
                  <a:gd name="f70" fmla="*/ 46 f64 1"/>
                  <a:gd name="f71" fmla="*/ 138 f65 1"/>
                  <a:gd name="f72" fmla="*/ 23 f64 1"/>
                  <a:gd name="f73" fmla="*/ 27 f65 1"/>
                  <a:gd name="f74" fmla="*/ 42 f64 1"/>
                  <a:gd name="f75" fmla="*/ 24 f65 1"/>
                  <a:gd name="f76" fmla="*/ 45 f64 1"/>
                  <a:gd name="f77" fmla="*/ 5 f65 1"/>
                  <a:gd name="f78" fmla="*/ 98 f64 1"/>
                  <a:gd name="f79" fmla="*/ 11 f65 1"/>
                  <a:gd name="f80" fmla="*/ 155 f64 1"/>
                  <a:gd name="f81" fmla="*/ 32 f65 1"/>
                  <a:gd name="f82" fmla="*/ 60 f64 1"/>
                  <a:gd name="f83" fmla="*/ 58 f65 1"/>
                  <a:gd name="f84" fmla="*/ 90 f64 1"/>
                  <a:gd name="f85" fmla="*/ 109 f65 1"/>
                  <a:gd name="f86" fmla="*/ 117 f64 1"/>
                  <a:gd name="f87" fmla="*/ 43 f65 1"/>
                  <a:gd name="f88" fmla="*/ 48 f64 1"/>
                  <a:gd name="f89" fmla="+- f66 0 f1"/>
                  <a:gd name="f90" fmla="*/ f69 1 139"/>
                  <a:gd name="f91" fmla="*/ f70 1 158"/>
                  <a:gd name="f92" fmla="*/ f71 1 139"/>
                  <a:gd name="f93" fmla="*/ f72 1 158"/>
                  <a:gd name="f94" fmla="*/ f73 1 139"/>
                  <a:gd name="f95" fmla="*/ f74 1 158"/>
                  <a:gd name="f96" fmla="*/ f75 1 139"/>
                  <a:gd name="f97" fmla="*/ f76 1 158"/>
                  <a:gd name="f98" fmla="*/ f77 1 139"/>
                  <a:gd name="f99" fmla="*/ f78 1 158"/>
                  <a:gd name="f100" fmla="*/ f79 1 139"/>
                  <a:gd name="f101" fmla="*/ f80 1 158"/>
                  <a:gd name="f102" fmla="*/ f81 1 139"/>
                  <a:gd name="f103" fmla="*/ f82 1 158"/>
                  <a:gd name="f104" fmla="*/ f83 1 139"/>
                  <a:gd name="f105" fmla="*/ f84 1 158"/>
                  <a:gd name="f106" fmla="*/ f85 1 139"/>
                  <a:gd name="f107" fmla="*/ f86 1 158"/>
                  <a:gd name="f108" fmla="*/ f87 1 139"/>
                  <a:gd name="f109" fmla="*/ f88 1 158"/>
                  <a:gd name="f110" fmla="*/ 0 1 f67"/>
                  <a:gd name="f111" fmla="*/ f61 1 f67"/>
                  <a:gd name="f112" fmla="*/ 0 1 f68"/>
                  <a:gd name="f113" fmla="*/ f62 1 f68"/>
                  <a:gd name="f114" fmla="*/ f90 1 f67"/>
                  <a:gd name="f115" fmla="*/ f91 1 f68"/>
                  <a:gd name="f116" fmla="*/ f92 1 f67"/>
                  <a:gd name="f117" fmla="*/ f93 1 f68"/>
                  <a:gd name="f118" fmla="*/ f94 1 f67"/>
                  <a:gd name="f119" fmla="*/ f95 1 f68"/>
                  <a:gd name="f120" fmla="*/ f96 1 f67"/>
                  <a:gd name="f121" fmla="*/ f97 1 f68"/>
                  <a:gd name="f122" fmla="*/ f98 1 f67"/>
                  <a:gd name="f123" fmla="*/ f99 1 f68"/>
                  <a:gd name="f124" fmla="*/ f100 1 f67"/>
                  <a:gd name="f125" fmla="*/ f101 1 f68"/>
                  <a:gd name="f126" fmla="*/ f102 1 f67"/>
                  <a:gd name="f127" fmla="*/ f103 1 f68"/>
                  <a:gd name="f128" fmla="*/ f104 1 f67"/>
                  <a:gd name="f129" fmla="*/ f105 1 f68"/>
                  <a:gd name="f130" fmla="*/ f106 1 f67"/>
                  <a:gd name="f131" fmla="*/ f107 1 f68"/>
                  <a:gd name="f132" fmla="*/ f108 1 f67"/>
                  <a:gd name="f133" fmla="*/ f109 1 f68"/>
                  <a:gd name="f134" fmla="*/ f110 f58 1"/>
                  <a:gd name="f135" fmla="*/ f111 f58 1"/>
                  <a:gd name="f136" fmla="*/ f113 f59 1"/>
                  <a:gd name="f137" fmla="*/ f112 f59 1"/>
                  <a:gd name="f138" fmla="*/ f114 f58 1"/>
                  <a:gd name="f139" fmla="*/ f115 f59 1"/>
                  <a:gd name="f140" fmla="*/ f116 f58 1"/>
                  <a:gd name="f141" fmla="*/ f117 f59 1"/>
                  <a:gd name="f142" fmla="*/ f118 f58 1"/>
                  <a:gd name="f143" fmla="*/ f119 f59 1"/>
                  <a:gd name="f144" fmla="*/ f120 f58 1"/>
                  <a:gd name="f145" fmla="*/ f121 f59 1"/>
                  <a:gd name="f146" fmla="*/ f122 f58 1"/>
                  <a:gd name="f147" fmla="*/ f123 f59 1"/>
                  <a:gd name="f148" fmla="*/ f124 f58 1"/>
                  <a:gd name="f149" fmla="*/ f125 f59 1"/>
                  <a:gd name="f150" fmla="*/ f126 f58 1"/>
                  <a:gd name="f151" fmla="*/ f127 f59 1"/>
                  <a:gd name="f152" fmla="*/ f128 f58 1"/>
                  <a:gd name="f153" fmla="*/ f129 f59 1"/>
                  <a:gd name="f154" fmla="*/ f130 f58 1"/>
                  <a:gd name="f155" fmla="*/ f131 f59 1"/>
                  <a:gd name="f156" fmla="*/ f132 f58 1"/>
                  <a:gd name="f157" fmla="*/ f133 f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9">
                    <a:pos x="f138" y="f139"/>
                  </a:cxn>
                  <a:cxn ang="f89">
                    <a:pos x="f140" y="f141"/>
                  </a:cxn>
                  <a:cxn ang="f89">
                    <a:pos x="f142" y="f143"/>
                  </a:cxn>
                  <a:cxn ang="f89">
                    <a:pos x="f144" y="f143"/>
                  </a:cxn>
                  <a:cxn ang="f89">
                    <a:pos x="f144" y="f145"/>
                  </a:cxn>
                  <a:cxn ang="f89">
                    <a:pos x="f146" y="f147"/>
                  </a:cxn>
                  <a:cxn ang="f89">
                    <a:pos x="f148" y="f149"/>
                  </a:cxn>
                  <a:cxn ang="f89">
                    <a:pos x="f150" y="f151"/>
                  </a:cxn>
                  <a:cxn ang="f89">
                    <a:pos x="f152" y="f153"/>
                  </a:cxn>
                  <a:cxn ang="f89">
                    <a:pos x="f154" y="f155"/>
                  </a:cxn>
                  <a:cxn ang="f89">
                    <a:pos x="f156" y="f157"/>
                  </a:cxn>
                  <a:cxn ang="f89">
                    <a:pos x="f138" y="f139"/>
                  </a:cxn>
                </a:cxnLst>
                <a:rect l="f134" t="f137" r="f135" b="f136"/>
                <a:pathLst>
                  <a:path w="139" h="158">
                    <a:moveTo>
                      <a:pt x="f8" y="f9"/>
                    </a:moveTo>
                    <a:cubicBezTo>
                      <a:pt x="f10" y="f11"/>
                      <a:pt x="f6" y="f12"/>
                      <a:pt x="f13" y="f14"/>
                    </a:cubicBezTo>
                    <a:cubicBezTo>
                      <a:pt x="f15" y="f5"/>
                      <a:pt x="f16" y="f17"/>
                      <a:pt x="f18" y="f19"/>
                    </a:cubicBezTo>
                    <a:cubicBezTo>
                      <a:pt x="f20" y="f19"/>
                      <a:pt x="f20" y="f19"/>
                      <a:pt x="f21" y="f19"/>
                    </a:cubicBezTo>
                    <a:cubicBezTo>
                      <a:pt x="f21" y="f22"/>
                      <a:pt x="f21" y="f23"/>
                      <a:pt x="f21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5" y="f31"/>
                      <a:pt x="f32" y="f33"/>
                      <a:pt x="f34" y="f33"/>
                    </a:cubicBezTo>
                    <a:cubicBezTo>
                      <a:pt x="f35" y="f7"/>
                      <a:pt x="f36" y="f37"/>
                      <a:pt x="f38" y="f39"/>
                    </a:cubicBezTo>
                    <a:cubicBezTo>
                      <a:pt x="f40" y="f41"/>
                      <a:pt x="f42" y="f43"/>
                      <a:pt x="f44" y="f45"/>
                    </a:cubicBezTo>
                    <a:cubicBezTo>
                      <a:pt x="f43" y="f46"/>
                      <a:pt x="f47" y="f48"/>
                      <a:pt x="f49" y="f50"/>
                    </a:cubicBezTo>
                    <a:cubicBezTo>
                      <a:pt x="f48" y="f51"/>
                      <a:pt x="f52" y="f53"/>
                      <a:pt x="f22" y="f42"/>
                    </a:cubicBezTo>
                    <a:cubicBezTo>
                      <a:pt x="f54" y="f55"/>
                      <a:pt x="f56" y="f55"/>
                      <a:pt x="f8" y="f9"/>
                    </a:cubicBezTo>
                    <a:close/>
                  </a:path>
                </a:pathLst>
              </a:custGeom>
              <a:solidFill>
                <a:srgbClr val="EAD8EB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18" name="Полилиния 30"/>
            <p:cNvSpPr/>
            <p:nvPr/>
          </p:nvSpPr>
          <p:spPr>
            <a:xfrm flipH="1">
              <a:off x="1416048" y="5482879"/>
              <a:ext cx="4602166" cy="8794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44"/>
                <a:gd name="f7" fmla="val 275"/>
                <a:gd name="f8" fmla="val 28"/>
                <a:gd name="f9" fmla="val 1438"/>
                <a:gd name="f10" fmla="val 21"/>
                <a:gd name="f11" fmla="val 1333"/>
                <a:gd name="f12" fmla="val 100"/>
                <a:gd name="f13" fmla="val 1207"/>
                <a:gd name="f14" fmla="val 117"/>
                <a:gd name="f15" fmla="val 1045"/>
                <a:gd name="f16" fmla="val 119"/>
                <a:gd name="f17" fmla="val 1034"/>
                <a:gd name="f18" fmla="val 107"/>
                <a:gd name="f19" fmla="val 1022"/>
                <a:gd name="f20" fmla="val 96"/>
                <a:gd name="f21" fmla="val 1008"/>
                <a:gd name="f22" fmla="val 87"/>
                <a:gd name="f23" fmla="val 981"/>
                <a:gd name="f24" fmla="val 70"/>
                <a:gd name="f25" fmla="val 951"/>
                <a:gd name="f26" fmla="val 60"/>
                <a:gd name="f27" fmla="val 918"/>
                <a:gd name="f28" fmla="val 55"/>
                <a:gd name="f29" fmla="val 975"/>
                <a:gd name="f30" fmla="val 7"/>
                <a:gd name="f31" fmla="val 969"/>
                <a:gd name="f32" fmla="val 905"/>
                <a:gd name="f33" fmla="val 53"/>
                <a:gd name="f34" fmla="val 757"/>
                <a:gd name="f35" fmla="val 37"/>
                <a:gd name="f36" fmla="val 574"/>
                <a:gd name="f37" fmla="val 561"/>
                <a:gd name="f38" fmla="val 123"/>
                <a:gd name="f39" fmla="val 397"/>
                <a:gd name="f40" fmla="val 132"/>
                <a:gd name="f41" fmla="val 212"/>
                <a:gd name="f42" fmla="val 153"/>
                <a:gd name="f43" fmla="val 207"/>
                <a:gd name="f44" fmla="val 2"/>
                <a:gd name="f45" fmla="val 216"/>
                <a:gd name="f46" fmla="val 371"/>
                <a:gd name="f47" fmla="val 659"/>
                <a:gd name="f48" fmla="val 126"/>
                <a:gd name="f49" fmla="val 890"/>
                <a:gd name="f50" fmla="val 129"/>
                <a:gd name="f51" fmla="val 943"/>
                <a:gd name="f52" fmla="val 993"/>
                <a:gd name="f53" fmla="val 130"/>
                <a:gd name="f54" fmla="val 1040"/>
                <a:gd name="f55" fmla="val 1068"/>
                <a:gd name="f56" fmla="val 164"/>
                <a:gd name="f57" fmla="val 1082"/>
                <a:gd name="f58" fmla="val 213"/>
                <a:gd name="f59" fmla="val 1083"/>
                <a:gd name="f60" fmla="val 1092"/>
                <a:gd name="f61" fmla="val 214"/>
                <a:gd name="f62" fmla="val 1079"/>
                <a:gd name="f63" fmla="val 165"/>
                <a:gd name="f64" fmla="val 1052"/>
                <a:gd name="f65" fmla="val 1212"/>
                <a:gd name="f66" fmla="val 1338"/>
                <a:gd name="f67" fmla="val 108"/>
                <a:gd name="f68" fmla="val 799"/>
                <a:gd name="f69" fmla="val 118"/>
                <a:gd name="f70" fmla="val 699"/>
                <a:gd name="f71" fmla="val 589"/>
                <a:gd name="f72" fmla="val 122"/>
                <a:gd name="f73" fmla="val 664"/>
                <a:gd name="f74" fmla="val 93"/>
                <a:gd name="f75" fmla="val 883"/>
                <a:gd name="f76" fmla="val 18"/>
                <a:gd name="f77" fmla="val 1002"/>
                <a:gd name="f78" fmla="val 95"/>
                <a:gd name="f79" fmla="val 1013"/>
                <a:gd name="f80" fmla="val 102"/>
                <a:gd name="f81" fmla="val 1023"/>
                <a:gd name="f82" fmla="val 110"/>
                <a:gd name="f83" fmla="val 1032"/>
                <a:gd name="f84" fmla="val 120"/>
                <a:gd name="f85" fmla="val 987"/>
                <a:gd name="f86" fmla="val 940"/>
                <a:gd name="f87" fmla="+- 0 0 -90"/>
                <a:gd name="f88" fmla="*/ f3 1 1444"/>
                <a:gd name="f89" fmla="*/ f4 1 275"/>
                <a:gd name="f90" fmla="val f5"/>
                <a:gd name="f91" fmla="val f6"/>
                <a:gd name="f92" fmla="val f7"/>
                <a:gd name="f93" fmla="*/ f87 f0 1"/>
                <a:gd name="f94" fmla="+- f92 0 f90"/>
                <a:gd name="f95" fmla="+- f91 0 f90"/>
                <a:gd name="f96" fmla="*/ f93 1 f2"/>
                <a:gd name="f97" fmla="*/ f95 1 1444"/>
                <a:gd name="f98" fmla="*/ f94 1 275"/>
                <a:gd name="f99" fmla="*/ 1444 f95 1"/>
                <a:gd name="f100" fmla="*/ 28 f94 1"/>
                <a:gd name="f101" fmla="*/ 1438 f95 1"/>
                <a:gd name="f102" fmla="*/ 21 f94 1"/>
                <a:gd name="f103" fmla="*/ 1045 f95 1"/>
                <a:gd name="f104" fmla="*/ 119 f94 1"/>
                <a:gd name="f105" fmla="*/ 1008 f95 1"/>
                <a:gd name="f106" fmla="*/ 87 f94 1"/>
                <a:gd name="f107" fmla="*/ 918 f95 1"/>
                <a:gd name="f108" fmla="*/ 55 f94 1"/>
                <a:gd name="f109" fmla="*/ 975 f95 1"/>
                <a:gd name="f110" fmla="*/ 7 f94 1"/>
                <a:gd name="f111" fmla="*/ 969 f95 1"/>
                <a:gd name="f112" fmla="*/ 0 f94 1"/>
                <a:gd name="f113" fmla="*/ 905 f95 1"/>
                <a:gd name="f114" fmla="*/ 53 f94 1"/>
                <a:gd name="f115" fmla="*/ 561 f95 1"/>
                <a:gd name="f116" fmla="*/ 123 f94 1"/>
                <a:gd name="f117" fmla="*/ 0 f95 1"/>
                <a:gd name="f118" fmla="*/ 207 f94 1"/>
                <a:gd name="f119" fmla="*/ 2 f95 1"/>
                <a:gd name="f120" fmla="*/ 216 f94 1"/>
                <a:gd name="f121" fmla="*/ 890 f95 1"/>
                <a:gd name="f122" fmla="*/ 129 f94 1"/>
                <a:gd name="f123" fmla="*/ 1040 f95 1"/>
                <a:gd name="f124" fmla="*/ 1083 f95 1"/>
                <a:gd name="f125" fmla="*/ 275 f94 1"/>
                <a:gd name="f126" fmla="*/ 1092 f95 1"/>
                <a:gd name="f127" fmla="*/ 1052 f95 1"/>
                <a:gd name="f128" fmla="*/ 589 f95 1"/>
                <a:gd name="f129" fmla="*/ 122 f94 1"/>
                <a:gd name="f130" fmla="*/ 1002 f95 1"/>
                <a:gd name="f131" fmla="*/ 95 f94 1"/>
                <a:gd name="f132" fmla="*/ 1032 f95 1"/>
                <a:gd name="f133" fmla="*/ 120 f94 1"/>
                <a:gd name="f134" fmla="+- f96 0 f1"/>
                <a:gd name="f135" fmla="*/ f99 1 1444"/>
                <a:gd name="f136" fmla="*/ f100 1 275"/>
                <a:gd name="f137" fmla="*/ f101 1 1444"/>
                <a:gd name="f138" fmla="*/ f102 1 275"/>
                <a:gd name="f139" fmla="*/ f103 1 1444"/>
                <a:gd name="f140" fmla="*/ f104 1 275"/>
                <a:gd name="f141" fmla="*/ f105 1 1444"/>
                <a:gd name="f142" fmla="*/ f106 1 275"/>
                <a:gd name="f143" fmla="*/ f107 1 1444"/>
                <a:gd name="f144" fmla="*/ f108 1 275"/>
                <a:gd name="f145" fmla="*/ f109 1 1444"/>
                <a:gd name="f146" fmla="*/ f110 1 275"/>
                <a:gd name="f147" fmla="*/ f111 1 1444"/>
                <a:gd name="f148" fmla="*/ f112 1 275"/>
                <a:gd name="f149" fmla="*/ f113 1 1444"/>
                <a:gd name="f150" fmla="*/ f114 1 275"/>
                <a:gd name="f151" fmla="*/ f115 1 1444"/>
                <a:gd name="f152" fmla="*/ f116 1 275"/>
                <a:gd name="f153" fmla="*/ f117 1 1444"/>
                <a:gd name="f154" fmla="*/ f118 1 275"/>
                <a:gd name="f155" fmla="*/ f119 1 1444"/>
                <a:gd name="f156" fmla="*/ f120 1 275"/>
                <a:gd name="f157" fmla="*/ f121 1 1444"/>
                <a:gd name="f158" fmla="*/ f122 1 275"/>
                <a:gd name="f159" fmla="*/ f123 1 1444"/>
                <a:gd name="f160" fmla="*/ f124 1 1444"/>
                <a:gd name="f161" fmla="*/ f125 1 275"/>
                <a:gd name="f162" fmla="*/ f126 1 1444"/>
                <a:gd name="f163" fmla="*/ f127 1 1444"/>
                <a:gd name="f164" fmla="*/ f128 1 1444"/>
                <a:gd name="f165" fmla="*/ f129 1 275"/>
                <a:gd name="f166" fmla="*/ f130 1 1444"/>
                <a:gd name="f167" fmla="*/ f131 1 275"/>
                <a:gd name="f168" fmla="*/ f132 1 1444"/>
                <a:gd name="f169" fmla="*/ f133 1 275"/>
                <a:gd name="f170" fmla="*/ 0 1 f97"/>
                <a:gd name="f171" fmla="*/ f91 1 f97"/>
                <a:gd name="f172" fmla="*/ 0 1 f98"/>
                <a:gd name="f173" fmla="*/ f92 1 f98"/>
                <a:gd name="f174" fmla="*/ f135 1 f97"/>
                <a:gd name="f175" fmla="*/ f136 1 f98"/>
                <a:gd name="f176" fmla="*/ f137 1 f97"/>
                <a:gd name="f177" fmla="*/ f138 1 f98"/>
                <a:gd name="f178" fmla="*/ f139 1 f97"/>
                <a:gd name="f179" fmla="*/ f140 1 f98"/>
                <a:gd name="f180" fmla="*/ f141 1 f97"/>
                <a:gd name="f181" fmla="*/ f142 1 f98"/>
                <a:gd name="f182" fmla="*/ f143 1 f97"/>
                <a:gd name="f183" fmla="*/ f144 1 f98"/>
                <a:gd name="f184" fmla="*/ f145 1 f97"/>
                <a:gd name="f185" fmla="*/ f146 1 f98"/>
                <a:gd name="f186" fmla="*/ f147 1 f97"/>
                <a:gd name="f187" fmla="*/ f148 1 f98"/>
                <a:gd name="f188" fmla="*/ f149 1 f97"/>
                <a:gd name="f189" fmla="*/ f150 1 f98"/>
                <a:gd name="f190" fmla="*/ f151 1 f97"/>
                <a:gd name="f191" fmla="*/ f152 1 f98"/>
                <a:gd name="f192" fmla="*/ f153 1 f97"/>
                <a:gd name="f193" fmla="*/ f154 1 f98"/>
                <a:gd name="f194" fmla="*/ f155 1 f97"/>
                <a:gd name="f195" fmla="*/ f156 1 f98"/>
                <a:gd name="f196" fmla="*/ f157 1 f97"/>
                <a:gd name="f197" fmla="*/ f158 1 f98"/>
                <a:gd name="f198" fmla="*/ f159 1 f97"/>
                <a:gd name="f199" fmla="*/ f160 1 f97"/>
                <a:gd name="f200" fmla="*/ f161 1 f98"/>
                <a:gd name="f201" fmla="*/ f162 1 f97"/>
                <a:gd name="f202" fmla="*/ f163 1 f97"/>
                <a:gd name="f203" fmla="*/ f164 1 f97"/>
                <a:gd name="f204" fmla="*/ f165 1 f98"/>
                <a:gd name="f205" fmla="*/ f166 1 f97"/>
                <a:gd name="f206" fmla="*/ f167 1 f98"/>
                <a:gd name="f207" fmla="*/ f168 1 f97"/>
                <a:gd name="f208" fmla="*/ f169 1 f98"/>
                <a:gd name="f209" fmla="*/ f170 f88 1"/>
                <a:gd name="f210" fmla="*/ f171 f88 1"/>
                <a:gd name="f211" fmla="*/ f173 f89 1"/>
                <a:gd name="f212" fmla="*/ f172 f89 1"/>
                <a:gd name="f213" fmla="*/ f174 f88 1"/>
                <a:gd name="f214" fmla="*/ f175 f89 1"/>
                <a:gd name="f215" fmla="*/ f176 f88 1"/>
                <a:gd name="f216" fmla="*/ f177 f89 1"/>
                <a:gd name="f217" fmla="*/ f178 f88 1"/>
                <a:gd name="f218" fmla="*/ f179 f89 1"/>
                <a:gd name="f219" fmla="*/ f180 f88 1"/>
                <a:gd name="f220" fmla="*/ f181 f89 1"/>
                <a:gd name="f221" fmla="*/ f182 f88 1"/>
                <a:gd name="f222" fmla="*/ f183 f89 1"/>
                <a:gd name="f223" fmla="*/ f184 f88 1"/>
                <a:gd name="f224" fmla="*/ f185 f89 1"/>
                <a:gd name="f225" fmla="*/ f186 f88 1"/>
                <a:gd name="f226" fmla="*/ f187 f89 1"/>
                <a:gd name="f227" fmla="*/ f188 f88 1"/>
                <a:gd name="f228" fmla="*/ f189 f89 1"/>
                <a:gd name="f229" fmla="*/ f190 f88 1"/>
                <a:gd name="f230" fmla="*/ f191 f89 1"/>
                <a:gd name="f231" fmla="*/ f192 f88 1"/>
                <a:gd name="f232" fmla="*/ f193 f89 1"/>
                <a:gd name="f233" fmla="*/ f194 f88 1"/>
                <a:gd name="f234" fmla="*/ f195 f89 1"/>
                <a:gd name="f235" fmla="*/ f196 f88 1"/>
                <a:gd name="f236" fmla="*/ f197 f89 1"/>
                <a:gd name="f237" fmla="*/ f198 f88 1"/>
                <a:gd name="f238" fmla="*/ f199 f88 1"/>
                <a:gd name="f239" fmla="*/ f200 f89 1"/>
                <a:gd name="f240" fmla="*/ f201 f88 1"/>
                <a:gd name="f241" fmla="*/ f202 f88 1"/>
                <a:gd name="f242" fmla="*/ f203 f88 1"/>
                <a:gd name="f243" fmla="*/ f204 f89 1"/>
                <a:gd name="f244" fmla="*/ f205 f88 1"/>
                <a:gd name="f245" fmla="*/ f206 f89 1"/>
                <a:gd name="f246" fmla="*/ f207 f88 1"/>
                <a:gd name="f247" fmla="*/ f208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4">
                  <a:pos x="f213" y="f214"/>
                </a:cxn>
                <a:cxn ang="f134">
                  <a:pos x="f215" y="f216"/>
                </a:cxn>
                <a:cxn ang="f134">
                  <a:pos x="f217" y="f218"/>
                </a:cxn>
                <a:cxn ang="f134">
                  <a:pos x="f219" y="f220"/>
                </a:cxn>
                <a:cxn ang="f134">
                  <a:pos x="f221" y="f222"/>
                </a:cxn>
                <a:cxn ang="f134">
                  <a:pos x="f223" y="f224"/>
                </a:cxn>
                <a:cxn ang="f134">
                  <a:pos x="f225" y="f226"/>
                </a:cxn>
                <a:cxn ang="f134">
                  <a:pos x="f227" y="f228"/>
                </a:cxn>
                <a:cxn ang="f134">
                  <a:pos x="f229" y="f230"/>
                </a:cxn>
                <a:cxn ang="f134">
                  <a:pos x="f231" y="f232"/>
                </a:cxn>
                <a:cxn ang="f134">
                  <a:pos x="f233" y="f234"/>
                </a:cxn>
                <a:cxn ang="f134">
                  <a:pos x="f235" y="f236"/>
                </a:cxn>
                <a:cxn ang="f134">
                  <a:pos x="f237" y="f236"/>
                </a:cxn>
                <a:cxn ang="f134">
                  <a:pos x="f238" y="f239"/>
                </a:cxn>
                <a:cxn ang="f134">
                  <a:pos x="f240" y="f239"/>
                </a:cxn>
                <a:cxn ang="f134">
                  <a:pos x="f241" y="f236"/>
                </a:cxn>
                <a:cxn ang="f134">
                  <a:pos x="f213" y="f214"/>
                </a:cxn>
                <a:cxn ang="f134">
                  <a:pos x="f235" y="f218"/>
                </a:cxn>
                <a:cxn ang="f134">
                  <a:pos x="f242" y="f243"/>
                </a:cxn>
                <a:cxn ang="f134">
                  <a:pos x="f244" y="f245"/>
                </a:cxn>
                <a:cxn ang="f134">
                  <a:pos x="f246" y="f247"/>
                </a:cxn>
                <a:cxn ang="f134">
                  <a:pos x="f235" y="f218"/>
                </a:cxn>
              </a:cxnLst>
              <a:rect l="f209" t="f212" r="f210" b="f211"/>
              <a:pathLst>
                <a:path w="1444" h="275">
                  <a:moveTo>
                    <a:pt x="f6" y="f8"/>
                  </a:move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29" y="f30"/>
                    <a:pt x="f29" y="f30"/>
                  </a:cubicBezTo>
                  <a:cubicBezTo>
                    <a:pt x="f31" y="f5"/>
                    <a:pt x="f31" y="f5"/>
                    <a:pt x="f31" y="f5"/>
                  </a:cubicBezTo>
                  <a:cubicBezTo>
                    <a:pt x="f32" y="f33"/>
                    <a:pt x="f32" y="f33"/>
                    <a:pt x="f32" y="f33"/>
                  </a:cubicBezTo>
                  <a:cubicBezTo>
                    <a:pt x="f34" y="f35"/>
                    <a:pt x="f36" y="f14"/>
                    <a:pt x="f37" y="f38"/>
                  </a:cubicBezTo>
                  <a:cubicBezTo>
                    <a:pt x="f39" y="f40"/>
                    <a:pt x="f41" y="f42"/>
                    <a:pt x="f5" y="f43"/>
                  </a:cubicBezTo>
                  <a:cubicBezTo>
                    <a:pt x="f44" y="f45"/>
                    <a:pt x="f44" y="f45"/>
                    <a:pt x="f44" y="f45"/>
                  </a:cubicBezTo>
                  <a:cubicBezTo>
                    <a:pt x="f46" y="f38"/>
                    <a:pt x="f47" y="f48"/>
                    <a:pt x="f49" y="f50"/>
                  </a:cubicBezTo>
                  <a:cubicBezTo>
                    <a:pt x="f51" y="f50"/>
                    <a:pt x="f52" y="f53"/>
                    <a:pt x="f54" y="f50"/>
                  </a:cubicBezTo>
                  <a:cubicBezTo>
                    <a:pt x="f55" y="f56"/>
                    <a:pt x="f57" y="f58"/>
                    <a:pt x="f59" y="f7"/>
                  </a:cubicBezTo>
                  <a:cubicBezTo>
                    <a:pt x="f60" y="f7"/>
                    <a:pt x="f60" y="f7"/>
                    <a:pt x="f60" y="f7"/>
                  </a:cubicBezTo>
                  <a:cubicBezTo>
                    <a:pt x="f60" y="f61"/>
                    <a:pt x="f62" y="f63"/>
                    <a:pt x="f64" y="f50"/>
                  </a:cubicBezTo>
                  <a:cubicBezTo>
                    <a:pt x="f65" y="f48"/>
                    <a:pt x="f66" y="f67"/>
                    <a:pt x="f6" y="f8"/>
                  </a:cubicBezTo>
                  <a:moveTo>
                    <a:pt x="f49" y="f16"/>
                  </a:moveTo>
                  <a:cubicBezTo>
                    <a:pt x="f68" y="f69"/>
                    <a:pt x="f70" y="f14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4"/>
                    <a:pt x="f86" y="f84"/>
                    <a:pt x="f49" y="f16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9" name="Полилиния 31"/>
            <p:cNvSpPr/>
            <p:nvPr/>
          </p:nvSpPr>
          <p:spPr>
            <a:xfrm flipH="1">
              <a:off x="2806970" y="5393579"/>
              <a:ext cx="149220" cy="1508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7"/>
                <a:gd name="f7" fmla="val 11"/>
                <a:gd name="f8" fmla="val 2"/>
                <a:gd name="f9" fmla="val 19"/>
                <a:gd name="f10" fmla="val 32"/>
                <a:gd name="f11" fmla="val 7"/>
                <a:gd name="f12" fmla="val 40"/>
                <a:gd name="f13" fmla="val 14"/>
                <a:gd name="f14" fmla="val 27"/>
                <a:gd name="f15" fmla="val 46"/>
                <a:gd name="f16" fmla="val 36"/>
                <a:gd name="f17" fmla="val 37"/>
                <a:gd name="f18" fmla="val 45"/>
                <a:gd name="f19" fmla="val 28"/>
                <a:gd name="f20" fmla="val 15"/>
                <a:gd name="f21" fmla="val 8"/>
                <a:gd name="f22" fmla="val 33"/>
                <a:gd name="f23" fmla="val 20"/>
                <a:gd name="f24" fmla="+- 0 0 -90"/>
                <a:gd name="f25" fmla="*/ f3 1 47"/>
                <a:gd name="f26" fmla="*/ f4 1 47"/>
                <a:gd name="f27" fmla="val f5"/>
                <a:gd name="f28" fmla="val f6"/>
                <a:gd name="f29" fmla="*/ f24 f0 1"/>
                <a:gd name="f30" fmla="+- f28 0 f27"/>
                <a:gd name="f31" fmla="*/ f29 1 f2"/>
                <a:gd name="f32" fmla="*/ f30 1 47"/>
                <a:gd name="f33" fmla="*/ 11 f30 1"/>
                <a:gd name="f34" fmla="*/ 7 f30 1"/>
                <a:gd name="f35" fmla="*/ 40 f30 1"/>
                <a:gd name="f36" fmla="*/ 36 f30 1"/>
                <a:gd name="f37" fmla="*/ 37 f30 1"/>
                <a:gd name="f38" fmla="*/ 8 f30 1"/>
                <a:gd name="f39" fmla="+- f31 0 f1"/>
                <a:gd name="f40" fmla="*/ f33 1 47"/>
                <a:gd name="f41" fmla="*/ f34 1 47"/>
                <a:gd name="f42" fmla="*/ f35 1 47"/>
                <a:gd name="f43" fmla="*/ f36 1 47"/>
                <a:gd name="f44" fmla="*/ f37 1 47"/>
                <a:gd name="f45" fmla="*/ f38 1 47"/>
                <a:gd name="f46" fmla="*/ 0 1 f32"/>
                <a:gd name="f47" fmla="*/ f28 1 f32"/>
                <a:gd name="f48" fmla="*/ f40 1 f32"/>
                <a:gd name="f49" fmla="*/ f41 1 f32"/>
                <a:gd name="f50" fmla="*/ f42 1 f32"/>
                <a:gd name="f51" fmla="*/ f43 1 f32"/>
                <a:gd name="f52" fmla="*/ f44 1 f32"/>
                <a:gd name="f53" fmla="*/ f45 1 f32"/>
                <a:gd name="f54" fmla="*/ f46 f25 1"/>
                <a:gd name="f55" fmla="*/ f47 f25 1"/>
                <a:gd name="f56" fmla="*/ f47 f26 1"/>
                <a:gd name="f57" fmla="*/ f46 f26 1"/>
                <a:gd name="f58" fmla="*/ f48 f25 1"/>
                <a:gd name="f59" fmla="*/ f48 f26 1"/>
                <a:gd name="f60" fmla="*/ f49 f25 1"/>
                <a:gd name="f61" fmla="*/ f50 f26 1"/>
                <a:gd name="f62" fmla="*/ f51 f25 1"/>
                <a:gd name="f63" fmla="*/ f52 f26 1"/>
                <a:gd name="f64" fmla="*/ f50 f25 1"/>
                <a:gd name="f65" fmla="*/ f5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">
                  <a:pos x="f58" y="f59"/>
                </a:cxn>
                <a:cxn ang="f39">
                  <a:pos x="f60" y="f61"/>
                </a:cxn>
                <a:cxn ang="f39">
                  <a:pos x="f62" y="f63"/>
                </a:cxn>
                <a:cxn ang="f39">
                  <a:pos x="f64" y="f65"/>
                </a:cxn>
                <a:cxn ang="f39">
                  <a:pos x="f58" y="f59"/>
                </a:cxn>
              </a:cxnLst>
              <a:rect l="f54" t="f57" r="f55" b="f56"/>
              <a:pathLst>
                <a:path w="47" h="47">
                  <a:moveTo>
                    <a:pt x="f7" y="f7"/>
                  </a:moveTo>
                  <a:cubicBezTo>
                    <a:pt x="f8" y="f9"/>
                    <a:pt x="f5" y="f10"/>
                    <a:pt x="f11" y="f12"/>
                  </a:cubicBezTo>
                  <a:cubicBezTo>
                    <a:pt x="f13" y="f6"/>
                    <a:pt x="f14" y="f15"/>
                    <a:pt x="f16" y="f17"/>
                  </a:cubicBezTo>
                  <a:cubicBezTo>
                    <a:pt x="f18" y="f19"/>
                    <a:pt x="f6" y="f20"/>
                    <a:pt x="f12" y="f21"/>
                  </a:cubicBezTo>
                  <a:cubicBezTo>
                    <a:pt x="f22" y="f5"/>
                    <a:pt x="f23" y="f8"/>
                    <a:pt x="f7" y="f7"/>
                  </a:cubicBezTo>
                  <a:close/>
                </a:path>
              </a:pathLst>
            </a:custGeom>
            <a:solidFill>
              <a:srgbClr val="1D5253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0" name="Полилиния 32"/>
            <p:cNvSpPr/>
            <p:nvPr/>
          </p:nvSpPr>
          <p:spPr>
            <a:xfrm flipH="1">
              <a:off x="2051054" y="5522591"/>
              <a:ext cx="892170" cy="8955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4"/>
                <a:gd name="f7" fmla="val 242"/>
                <a:gd name="f8" fmla="val 157"/>
                <a:gd name="f9" fmla="val 250"/>
                <a:gd name="f10" fmla="val 149"/>
                <a:gd name="f11" fmla="val 256"/>
                <a:gd name="f12" fmla="val 139"/>
                <a:gd name="f13" fmla="val 259"/>
                <a:gd name="f14" fmla="val 128"/>
                <a:gd name="f15" fmla="val 107"/>
                <a:gd name="f16" fmla="val 255"/>
                <a:gd name="f17" fmla="val 85"/>
                <a:gd name="f18" fmla="val 238"/>
                <a:gd name="f19" fmla="val 66"/>
                <a:gd name="f20" fmla="val 229"/>
                <a:gd name="f21" fmla="val 42"/>
                <a:gd name="f22" fmla="val 213"/>
                <a:gd name="f23" fmla="val 25"/>
                <a:gd name="f24" fmla="val 192"/>
                <a:gd name="f25" fmla="val 20"/>
                <a:gd name="f26" fmla="val 181"/>
                <a:gd name="f27" fmla="val 18"/>
                <a:gd name="f28" fmla="val 170"/>
                <a:gd name="f29" fmla="val 19"/>
                <a:gd name="f30" fmla="val 158"/>
                <a:gd name="f31" fmla="val 23"/>
                <a:gd name="f32" fmla="val 156"/>
                <a:gd name="f33" fmla="val 148"/>
                <a:gd name="f34" fmla="val 14"/>
                <a:gd name="f35" fmla="val 8"/>
                <a:gd name="f36" fmla="val 5"/>
                <a:gd name="f37" fmla="val 9"/>
                <a:gd name="f38" fmla="val 26"/>
                <a:gd name="f39" fmla="val 35"/>
                <a:gd name="f40" fmla="val 51"/>
                <a:gd name="f41" fmla="val 72"/>
                <a:gd name="f42" fmla="val 17"/>
                <a:gd name="f43" fmla="val 83"/>
                <a:gd name="f44" fmla="val 95"/>
                <a:gd name="f45" fmla="val 106"/>
                <a:gd name="f46" fmla="val 22"/>
                <a:gd name="f47" fmla="val 108"/>
                <a:gd name="f48" fmla="val 116"/>
                <a:gd name="f49" fmla="val 125"/>
                <a:gd name="f50" fmla="val 136"/>
                <a:gd name="f51" fmla="val 179"/>
                <a:gd name="f52" fmla="val 198"/>
                <a:gd name="f53" fmla="val 222"/>
                <a:gd name="f54" fmla="val 239"/>
                <a:gd name="f55" fmla="val 244"/>
                <a:gd name="f56" fmla="val 247"/>
                <a:gd name="f57" fmla="val 94"/>
                <a:gd name="f58" fmla="val 246"/>
                <a:gd name="f59" fmla="val 241"/>
                <a:gd name="f60" fmla="val 257"/>
                <a:gd name="f61" fmla="val 245"/>
                <a:gd name="f62" fmla="val 159"/>
                <a:gd name="f63" fmla="+- 0 0 -90"/>
                <a:gd name="f64" fmla="*/ f3 1 264"/>
                <a:gd name="f65" fmla="*/ f4 1 264"/>
                <a:gd name="f66" fmla="val f5"/>
                <a:gd name="f67" fmla="val f6"/>
                <a:gd name="f68" fmla="*/ f63 f0 1"/>
                <a:gd name="f69" fmla="+- f67 0 f66"/>
                <a:gd name="f70" fmla="*/ f68 1 f2"/>
                <a:gd name="f71" fmla="*/ f69 1 264"/>
                <a:gd name="f72" fmla="*/ 242 f69 1"/>
                <a:gd name="f73" fmla="*/ 157 f69 1"/>
                <a:gd name="f74" fmla="*/ 259 f69 1"/>
                <a:gd name="f75" fmla="*/ 128 f69 1"/>
                <a:gd name="f76" fmla="*/ 238 f69 1"/>
                <a:gd name="f77" fmla="*/ 66 f69 1"/>
                <a:gd name="f78" fmla="*/ 192 f69 1"/>
                <a:gd name="f79" fmla="*/ 20 f69 1"/>
                <a:gd name="f80" fmla="*/ 158 f69 1"/>
                <a:gd name="f81" fmla="*/ 23 f69 1"/>
                <a:gd name="f82" fmla="*/ 156 f69 1"/>
                <a:gd name="f83" fmla="*/ 5 f69 1"/>
                <a:gd name="f84" fmla="*/ 26 f69 1"/>
                <a:gd name="f85" fmla="*/ 72 f69 1"/>
                <a:gd name="f86" fmla="*/ 106 f69 1"/>
                <a:gd name="f87" fmla="*/ 107 f69 1"/>
                <a:gd name="f88" fmla="*/ 22 f69 1"/>
                <a:gd name="f89" fmla="*/ 108 f69 1"/>
                <a:gd name="f90" fmla="*/ 136 f69 1"/>
                <a:gd name="f91" fmla="*/ 198 f69 1"/>
                <a:gd name="f92" fmla="*/ 244 f69 1"/>
                <a:gd name="f93" fmla="*/ 241 f69 1"/>
                <a:gd name="f94" fmla="*/ 159 f69 1"/>
                <a:gd name="f95" fmla="+- f70 0 f1"/>
                <a:gd name="f96" fmla="*/ f72 1 264"/>
                <a:gd name="f97" fmla="*/ f73 1 264"/>
                <a:gd name="f98" fmla="*/ f74 1 264"/>
                <a:gd name="f99" fmla="*/ f75 1 264"/>
                <a:gd name="f100" fmla="*/ f76 1 264"/>
                <a:gd name="f101" fmla="*/ f77 1 264"/>
                <a:gd name="f102" fmla="*/ f78 1 264"/>
                <a:gd name="f103" fmla="*/ f79 1 264"/>
                <a:gd name="f104" fmla="*/ f80 1 264"/>
                <a:gd name="f105" fmla="*/ f81 1 264"/>
                <a:gd name="f106" fmla="*/ f82 1 264"/>
                <a:gd name="f107" fmla="*/ f83 1 264"/>
                <a:gd name="f108" fmla="*/ f84 1 264"/>
                <a:gd name="f109" fmla="*/ f85 1 264"/>
                <a:gd name="f110" fmla="*/ f86 1 264"/>
                <a:gd name="f111" fmla="*/ f87 1 264"/>
                <a:gd name="f112" fmla="*/ f88 1 264"/>
                <a:gd name="f113" fmla="*/ f89 1 264"/>
                <a:gd name="f114" fmla="*/ f90 1 264"/>
                <a:gd name="f115" fmla="*/ f91 1 264"/>
                <a:gd name="f116" fmla="*/ f92 1 264"/>
                <a:gd name="f117" fmla="*/ f93 1 264"/>
                <a:gd name="f118" fmla="*/ f94 1 264"/>
                <a:gd name="f119" fmla="*/ 0 1 f71"/>
                <a:gd name="f120" fmla="*/ f67 1 f71"/>
                <a:gd name="f121" fmla="*/ f96 1 f71"/>
                <a:gd name="f122" fmla="*/ f97 1 f71"/>
                <a:gd name="f123" fmla="*/ f98 1 f71"/>
                <a:gd name="f124" fmla="*/ f99 1 f71"/>
                <a:gd name="f125" fmla="*/ f100 1 f71"/>
                <a:gd name="f126" fmla="*/ f101 1 f71"/>
                <a:gd name="f127" fmla="*/ f102 1 f71"/>
                <a:gd name="f128" fmla="*/ f103 1 f71"/>
                <a:gd name="f129" fmla="*/ f104 1 f71"/>
                <a:gd name="f130" fmla="*/ f105 1 f71"/>
                <a:gd name="f131" fmla="*/ f106 1 f71"/>
                <a:gd name="f132" fmla="*/ f107 1 f71"/>
                <a:gd name="f133" fmla="*/ f108 1 f71"/>
                <a:gd name="f134" fmla="*/ f109 1 f71"/>
                <a:gd name="f135" fmla="*/ f110 1 f71"/>
                <a:gd name="f136" fmla="*/ f111 1 f71"/>
                <a:gd name="f137" fmla="*/ f112 1 f71"/>
                <a:gd name="f138" fmla="*/ f113 1 f71"/>
                <a:gd name="f139" fmla="*/ f114 1 f71"/>
                <a:gd name="f140" fmla="*/ f115 1 f71"/>
                <a:gd name="f141" fmla="*/ f116 1 f71"/>
                <a:gd name="f142" fmla="*/ f117 1 f71"/>
                <a:gd name="f143" fmla="*/ f118 1 f71"/>
                <a:gd name="f144" fmla="*/ f119 f64 1"/>
                <a:gd name="f145" fmla="*/ f120 f64 1"/>
                <a:gd name="f146" fmla="*/ f120 f65 1"/>
                <a:gd name="f147" fmla="*/ f119 f65 1"/>
                <a:gd name="f148" fmla="*/ f121 f64 1"/>
                <a:gd name="f149" fmla="*/ f122 f65 1"/>
                <a:gd name="f150" fmla="*/ f123 f64 1"/>
                <a:gd name="f151" fmla="*/ f124 f65 1"/>
                <a:gd name="f152" fmla="*/ f125 f64 1"/>
                <a:gd name="f153" fmla="*/ f126 f65 1"/>
                <a:gd name="f154" fmla="*/ f127 f64 1"/>
                <a:gd name="f155" fmla="*/ f128 f65 1"/>
                <a:gd name="f156" fmla="*/ f129 f64 1"/>
                <a:gd name="f157" fmla="*/ f130 f65 1"/>
                <a:gd name="f158" fmla="*/ f122 f64 1"/>
                <a:gd name="f159" fmla="*/ f131 f64 1"/>
                <a:gd name="f160" fmla="*/ f124 f64 1"/>
                <a:gd name="f161" fmla="*/ f132 f65 1"/>
                <a:gd name="f162" fmla="*/ f126 f64 1"/>
                <a:gd name="f163" fmla="*/ f133 f65 1"/>
                <a:gd name="f164" fmla="*/ f128 f64 1"/>
                <a:gd name="f165" fmla="*/ f134 f65 1"/>
                <a:gd name="f166" fmla="*/ f130 f64 1"/>
                <a:gd name="f167" fmla="*/ f135 f65 1"/>
                <a:gd name="f168" fmla="*/ f136 f65 1"/>
                <a:gd name="f169" fmla="*/ f137 f64 1"/>
                <a:gd name="f170" fmla="*/ f138 f65 1"/>
                <a:gd name="f171" fmla="*/ f132 f64 1"/>
                <a:gd name="f172" fmla="*/ f139 f65 1"/>
                <a:gd name="f173" fmla="*/ f133 f64 1"/>
                <a:gd name="f174" fmla="*/ f140 f65 1"/>
                <a:gd name="f175" fmla="*/ f134 f64 1"/>
                <a:gd name="f176" fmla="*/ f141 f65 1"/>
                <a:gd name="f177" fmla="*/ f135 f64 1"/>
                <a:gd name="f178" fmla="*/ f142 f65 1"/>
                <a:gd name="f179" fmla="*/ f136 f64 1"/>
                <a:gd name="f180" fmla="*/ f121 f65 1"/>
                <a:gd name="f181" fmla="*/ f138 f64 1"/>
                <a:gd name="f182" fmla="*/ f139 f64 1"/>
                <a:gd name="f183" fmla="*/ f123 f65 1"/>
                <a:gd name="f184" fmla="*/ f140 f64 1"/>
                <a:gd name="f185" fmla="*/ f125 f65 1"/>
                <a:gd name="f186" fmla="*/ f141 f64 1"/>
                <a:gd name="f187" fmla="*/ f127 f65 1"/>
                <a:gd name="f188" fmla="*/ f142 f64 1"/>
                <a:gd name="f189" fmla="*/ f143 f65 1"/>
                <a:gd name="f190" fmla="*/ f1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5">
                  <a:pos x="f148" y="f149"/>
                </a:cxn>
                <a:cxn ang="f95">
                  <a:pos x="f150" y="f151"/>
                </a:cxn>
                <a:cxn ang="f95">
                  <a:pos x="f152" y="f153"/>
                </a:cxn>
                <a:cxn ang="f95">
                  <a:pos x="f154" y="f155"/>
                </a:cxn>
                <a:cxn ang="f95">
                  <a:pos x="f156" y="f157"/>
                </a:cxn>
                <a:cxn ang="f95">
                  <a:pos x="f158" y="f157"/>
                </a:cxn>
                <a:cxn ang="f95">
                  <a:pos x="f159" y="f157"/>
                </a:cxn>
                <a:cxn ang="f95">
                  <a:pos x="f160" y="f161"/>
                </a:cxn>
                <a:cxn ang="f95">
                  <a:pos x="f162" y="f163"/>
                </a:cxn>
                <a:cxn ang="f95">
                  <a:pos x="f164" y="f165"/>
                </a:cxn>
                <a:cxn ang="f95">
                  <a:pos x="f166" y="f167"/>
                </a:cxn>
                <a:cxn ang="f95">
                  <a:pos x="f166" y="f168"/>
                </a:cxn>
                <a:cxn ang="f95">
                  <a:pos x="f169" y="f170"/>
                </a:cxn>
                <a:cxn ang="f95">
                  <a:pos x="f171" y="f172"/>
                </a:cxn>
                <a:cxn ang="f95">
                  <a:pos x="f173" y="f174"/>
                </a:cxn>
                <a:cxn ang="f95">
                  <a:pos x="f175" y="f176"/>
                </a:cxn>
                <a:cxn ang="f95">
                  <a:pos x="f177" y="f178"/>
                </a:cxn>
                <a:cxn ang="f95">
                  <a:pos x="f179" y="f180"/>
                </a:cxn>
                <a:cxn ang="f95">
                  <a:pos x="f181" y="f180"/>
                </a:cxn>
                <a:cxn ang="f95">
                  <a:pos x="f182" y="f183"/>
                </a:cxn>
                <a:cxn ang="f95">
                  <a:pos x="f184" y="f185"/>
                </a:cxn>
                <a:cxn ang="f95">
                  <a:pos x="f186" y="f187"/>
                </a:cxn>
                <a:cxn ang="f95">
                  <a:pos x="f188" y="f189"/>
                </a:cxn>
                <a:cxn ang="f95">
                  <a:pos x="f188" y="f190"/>
                </a:cxn>
                <a:cxn ang="f95">
                  <a:pos x="f148" y="f149"/>
                </a:cxn>
              </a:cxnLst>
              <a:rect l="f144" t="f147" r="f145" b="f146"/>
              <a:pathLst>
                <a:path w="264" h="264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6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8" y="f31"/>
                    <a:pt x="f8" y="f31"/>
                    <a:pt x="f8" y="f31"/>
                  </a:cubicBezTo>
                  <a:cubicBezTo>
                    <a:pt x="f32" y="f31"/>
                    <a:pt x="f32" y="f31"/>
                    <a:pt x="f32" y="f31"/>
                  </a:cubicBezTo>
                  <a:cubicBezTo>
                    <a:pt x="f33" y="f34"/>
                    <a:pt x="f12" y="f35"/>
                    <a:pt x="f14" y="f36"/>
                  </a:cubicBezTo>
                  <a:cubicBezTo>
                    <a:pt x="f15" y="f5"/>
                    <a:pt x="f17" y="f37"/>
                    <a:pt x="f19" y="f38"/>
                  </a:cubicBezTo>
                  <a:cubicBezTo>
                    <a:pt x="f21" y="f39"/>
                    <a:pt x="f23" y="f40"/>
                    <a:pt x="f25" y="f41"/>
                  </a:cubicBezTo>
                  <a:cubicBezTo>
                    <a:pt x="f42" y="f43"/>
                    <a:pt x="f29" y="f44"/>
                    <a:pt x="f31" y="f45"/>
                  </a:cubicBezTo>
                  <a:cubicBezTo>
                    <a:pt x="f31" y="f15"/>
                    <a:pt x="f31" y="f15"/>
                    <a:pt x="f31" y="f15"/>
                  </a:cubicBezTo>
                  <a:cubicBezTo>
                    <a:pt x="f46" y="f47"/>
                    <a:pt x="f46" y="f47"/>
                    <a:pt x="f46" y="f47"/>
                  </a:cubicBezTo>
                  <a:cubicBezTo>
                    <a:pt x="f34" y="f48"/>
                    <a:pt x="f35" y="f49"/>
                    <a:pt x="f36" y="f50"/>
                  </a:cubicBezTo>
                  <a:cubicBezTo>
                    <a:pt x="f5" y="f8"/>
                    <a:pt x="f37" y="f51"/>
                    <a:pt x="f38" y="f52"/>
                  </a:cubicBezTo>
                  <a:cubicBezTo>
                    <a:pt x="f39" y="f53"/>
                    <a:pt x="f40" y="f54"/>
                    <a:pt x="f41" y="f55"/>
                  </a:cubicBezTo>
                  <a:cubicBezTo>
                    <a:pt x="f43" y="f56"/>
                    <a:pt x="f57" y="f58"/>
                    <a:pt x="f45" y="f59"/>
                  </a:cubicBezTo>
                  <a:cubicBezTo>
                    <a:pt x="f15" y="f7"/>
                    <a:pt x="f15" y="f7"/>
                    <a:pt x="f15" y="f7"/>
                  </a:cubicBezTo>
                  <a:cubicBezTo>
                    <a:pt x="f47" y="f7"/>
                    <a:pt x="f47" y="f7"/>
                    <a:pt x="f47" y="f7"/>
                  </a:cubicBezTo>
                  <a:cubicBezTo>
                    <a:pt x="f48" y="f9"/>
                    <a:pt x="f49" y="f60"/>
                    <a:pt x="f50" y="f13"/>
                  </a:cubicBezTo>
                  <a:cubicBezTo>
                    <a:pt x="f8" y="f6"/>
                    <a:pt x="f51" y="f11"/>
                    <a:pt x="f52" y="f18"/>
                  </a:cubicBezTo>
                  <a:cubicBezTo>
                    <a:pt x="f53" y="f20"/>
                    <a:pt x="f54" y="f22"/>
                    <a:pt x="f55" y="f24"/>
                  </a:cubicBezTo>
                  <a:cubicBezTo>
                    <a:pt x="f56" y="f26"/>
                    <a:pt x="f61" y="f28"/>
                    <a:pt x="f59" y="f62"/>
                  </a:cubicBezTo>
                  <a:cubicBezTo>
                    <a:pt x="f59" y="f30"/>
                    <a:pt x="f59" y="f30"/>
                    <a:pt x="f59" y="f30"/>
                  </a:cubicBezTo>
                  <a:lnTo>
                    <a:pt x="f7" y="f8"/>
                  </a:lnTo>
                  <a:close/>
                </a:path>
              </a:pathLst>
            </a:custGeom>
            <a:gradFill>
              <a:gsLst>
                <a:gs pos="0">
                  <a:srgbClr val="68376C"/>
                </a:gs>
                <a:gs pos="100000">
                  <a:srgbClr val="C08BC4"/>
                </a:gs>
              </a:gsLst>
              <a:path path="circle">
                <a:fillToRect l="50000" t="50000" r="50000" b="50000"/>
              </a:path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1" name="Полилиния 33"/>
            <p:cNvSpPr/>
            <p:nvPr/>
          </p:nvSpPr>
          <p:spPr>
            <a:xfrm flipH="1">
              <a:off x="2216496" y="5688262"/>
              <a:ext cx="561277" cy="56421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5"/>
                <a:gd name="f7" fmla="val 93"/>
                <a:gd name="f8" fmla="val 45"/>
                <a:gd name="f9" fmla="val 94"/>
                <a:gd name="f10" fmla="val 41"/>
                <a:gd name="f11" fmla="val 36"/>
                <a:gd name="f12" fmla="val 92"/>
                <a:gd name="f13" fmla="val 32"/>
                <a:gd name="f14" fmla="val 90"/>
                <a:gd name="f15" fmla="val 25"/>
                <a:gd name="f16" fmla="val 83"/>
                <a:gd name="f17" fmla="val 20"/>
                <a:gd name="f18" fmla="val 75"/>
                <a:gd name="f19" fmla="val 17"/>
                <a:gd name="f20" fmla="val 71"/>
                <a:gd name="f21" fmla="val 9"/>
                <a:gd name="f22" fmla="val 66"/>
                <a:gd name="f23" fmla="val 3"/>
                <a:gd name="f24" fmla="val 58"/>
                <a:gd name="f25" fmla="val 1"/>
                <a:gd name="f26" fmla="val 54"/>
                <a:gd name="f27" fmla="val 49"/>
                <a:gd name="f28" fmla="val 2"/>
                <a:gd name="f29" fmla="val 40"/>
                <a:gd name="f30" fmla="val 24"/>
                <a:gd name="f31" fmla="val 5"/>
                <a:gd name="f32" fmla="val 19"/>
                <a:gd name="f33" fmla="val 11"/>
                <a:gd name="f34" fmla="val 16"/>
                <a:gd name="f35" fmla="val 8"/>
                <a:gd name="f36" fmla="val 29"/>
                <a:gd name="f37" fmla="val 37"/>
                <a:gd name="f38" fmla="val 46"/>
                <a:gd name="f39" fmla="val 50"/>
                <a:gd name="f40" fmla="val 55"/>
                <a:gd name="f41" fmla="val 59"/>
                <a:gd name="f42" fmla="val 63"/>
                <a:gd name="f43" fmla="val 76"/>
                <a:gd name="f44" fmla="val 79"/>
                <a:gd name="f45" fmla="val 23"/>
                <a:gd name="f46" fmla="val 87"/>
                <a:gd name="f47" fmla="val 70"/>
                <a:gd name="f48" fmla="val 84"/>
                <a:gd name="f49" fmla="val 78"/>
                <a:gd name="f50" fmla="val 86"/>
                <a:gd name="f51" fmla="val 72"/>
                <a:gd name="f52" fmla="+- 0 0 -90"/>
                <a:gd name="f53" fmla="*/ f3 1 95"/>
                <a:gd name="f54" fmla="*/ f4 1 95"/>
                <a:gd name="f55" fmla="val f5"/>
                <a:gd name="f56" fmla="val f6"/>
                <a:gd name="f57" fmla="*/ f52 f0 1"/>
                <a:gd name="f58" fmla="+- f56 0 f55"/>
                <a:gd name="f59" fmla="*/ f57 1 f2"/>
                <a:gd name="f60" fmla="*/ f58 1 95"/>
                <a:gd name="f61" fmla="*/ 93 f58 1"/>
                <a:gd name="f62" fmla="*/ 45 f58 1"/>
                <a:gd name="f63" fmla="*/ 92 f58 1"/>
                <a:gd name="f64" fmla="*/ 32 f58 1"/>
                <a:gd name="f65" fmla="*/ 75 f58 1"/>
                <a:gd name="f66" fmla="*/ 17 f58 1"/>
                <a:gd name="f67" fmla="*/ 58 f58 1"/>
                <a:gd name="f68" fmla="*/ 1 f58 1"/>
                <a:gd name="f69" fmla="*/ 2 f58 1"/>
                <a:gd name="f70" fmla="*/ 3 f58 1"/>
                <a:gd name="f71" fmla="*/ 16 f58 1"/>
                <a:gd name="f72" fmla="*/ 20 f58 1"/>
                <a:gd name="f73" fmla="*/ 37 f58 1"/>
                <a:gd name="f74" fmla="*/ 50 f58 1"/>
                <a:gd name="f75" fmla="*/ 63 f58 1"/>
                <a:gd name="f76" fmla="*/ 19 f58 1"/>
                <a:gd name="f77" fmla="*/ 79 f58 1"/>
                <a:gd name="f78" fmla="*/ 36 f58 1"/>
                <a:gd name="f79" fmla="*/ 94 f58 1"/>
                <a:gd name="f80" fmla="*/ 78 f58 1"/>
                <a:gd name="f81" fmla="*/ 76 f58 1"/>
                <a:gd name="f82" fmla="*/ 59 f58 1"/>
                <a:gd name="f83" fmla="+- f59 0 f1"/>
                <a:gd name="f84" fmla="*/ f61 1 95"/>
                <a:gd name="f85" fmla="*/ f62 1 95"/>
                <a:gd name="f86" fmla="*/ f63 1 95"/>
                <a:gd name="f87" fmla="*/ f64 1 95"/>
                <a:gd name="f88" fmla="*/ f65 1 95"/>
                <a:gd name="f89" fmla="*/ f66 1 95"/>
                <a:gd name="f90" fmla="*/ f67 1 95"/>
                <a:gd name="f91" fmla="*/ f68 1 95"/>
                <a:gd name="f92" fmla="*/ f69 1 95"/>
                <a:gd name="f93" fmla="*/ f70 1 95"/>
                <a:gd name="f94" fmla="*/ f71 1 95"/>
                <a:gd name="f95" fmla="*/ f72 1 95"/>
                <a:gd name="f96" fmla="*/ f73 1 95"/>
                <a:gd name="f97" fmla="*/ f74 1 95"/>
                <a:gd name="f98" fmla="*/ f75 1 95"/>
                <a:gd name="f99" fmla="*/ f76 1 95"/>
                <a:gd name="f100" fmla="*/ f77 1 95"/>
                <a:gd name="f101" fmla="*/ f78 1 95"/>
                <a:gd name="f102" fmla="*/ f79 1 95"/>
                <a:gd name="f103" fmla="*/ f80 1 95"/>
                <a:gd name="f104" fmla="*/ f81 1 95"/>
                <a:gd name="f105" fmla="*/ f82 1 95"/>
                <a:gd name="f106" fmla="*/ 0 1 f60"/>
                <a:gd name="f107" fmla="*/ f56 1 f60"/>
                <a:gd name="f108" fmla="*/ f84 1 f60"/>
                <a:gd name="f109" fmla="*/ f85 1 f60"/>
                <a:gd name="f110" fmla="*/ f86 1 f60"/>
                <a:gd name="f111" fmla="*/ f87 1 f60"/>
                <a:gd name="f112" fmla="*/ f88 1 f60"/>
                <a:gd name="f113" fmla="*/ f89 1 f60"/>
                <a:gd name="f114" fmla="*/ f90 1 f60"/>
                <a:gd name="f115" fmla="*/ f91 1 f60"/>
                <a:gd name="f116" fmla="*/ f92 1 f60"/>
                <a:gd name="f117" fmla="*/ f93 1 f60"/>
                <a:gd name="f118" fmla="*/ f94 1 f60"/>
                <a:gd name="f119" fmla="*/ f95 1 f60"/>
                <a:gd name="f120" fmla="*/ f96 1 f60"/>
                <a:gd name="f121" fmla="*/ f97 1 f60"/>
                <a:gd name="f122" fmla="*/ f98 1 f60"/>
                <a:gd name="f123" fmla="*/ f99 1 f60"/>
                <a:gd name="f124" fmla="*/ f100 1 f60"/>
                <a:gd name="f125" fmla="*/ f101 1 f60"/>
                <a:gd name="f126" fmla="*/ f102 1 f60"/>
                <a:gd name="f127" fmla="*/ f103 1 f60"/>
                <a:gd name="f128" fmla="*/ f104 1 f60"/>
                <a:gd name="f129" fmla="*/ f105 1 f60"/>
                <a:gd name="f130" fmla="*/ f106 f53 1"/>
                <a:gd name="f131" fmla="*/ f107 f53 1"/>
                <a:gd name="f132" fmla="*/ f107 f54 1"/>
                <a:gd name="f133" fmla="*/ f106 f54 1"/>
                <a:gd name="f134" fmla="*/ f108 f53 1"/>
                <a:gd name="f135" fmla="*/ f109 f54 1"/>
                <a:gd name="f136" fmla="*/ f110 f53 1"/>
                <a:gd name="f137" fmla="*/ f111 f54 1"/>
                <a:gd name="f138" fmla="*/ f112 f53 1"/>
                <a:gd name="f139" fmla="*/ f113 f54 1"/>
                <a:gd name="f140" fmla="*/ f114 f53 1"/>
                <a:gd name="f141" fmla="*/ f115 f54 1"/>
                <a:gd name="f142" fmla="*/ f109 f53 1"/>
                <a:gd name="f143" fmla="*/ f116 f54 1"/>
                <a:gd name="f144" fmla="*/ f111 f53 1"/>
                <a:gd name="f145" fmla="*/ f117 f54 1"/>
                <a:gd name="f146" fmla="*/ f118 f53 1"/>
                <a:gd name="f147" fmla="*/ f119 f54 1"/>
                <a:gd name="f148" fmla="*/ f115 f53 1"/>
                <a:gd name="f149" fmla="*/ f120 f54 1"/>
                <a:gd name="f150" fmla="*/ f116 f53 1"/>
                <a:gd name="f151" fmla="*/ f121 f54 1"/>
                <a:gd name="f152" fmla="*/ f122 f54 1"/>
                <a:gd name="f153" fmla="*/ f123 f53 1"/>
                <a:gd name="f154" fmla="*/ f124 f54 1"/>
                <a:gd name="f155" fmla="*/ f125 f53 1"/>
                <a:gd name="f156" fmla="*/ f126 f54 1"/>
                <a:gd name="f157" fmla="*/ f121 f53 1"/>
                <a:gd name="f158" fmla="*/ f108 f54 1"/>
                <a:gd name="f159" fmla="*/ f122 f53 1"/>
                <a:gd name="f160" fmla="*/ f127 f53 1"/>
                <a:gd name="f161" fmla="*/ f128 f54 1"/>
                <a:gd name="f162" fmla="*/ f126 f53 1"/>
                <a:gd name="f163" fmla="*/ f129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3">
                  <a:pos x="f134" y="f135"/>
                </a:cxn>
                <a:cxn ang="f83">
                  <a:pos x="f136" y="f137"/>
                </a:cxn>
                <a:cxn ang="f83">
                  <a:pos x="f138" y="f139"/>
                </a:cxn>
                <a:cxn ang="f83">
                  <a:pos x="f140" y="f141"/>
                </a:cxn>
                <a:cxn ang="f83">
                  <a:pos x="f142" y="f143"/>
                </a:cxn>
                <a:cxn ang="f83">
                  <a:pos x="f144" y="f145"/>
                </a:cxn>
                <a:cxn ang="f83">
                  <a:pos x="f146" y="f147"/>
                </a:cxn>
                <a:cxn ang="f83">
                  <a:pos x="f148" y="f149"/>
                </a:cxn>
                <a:cxn ang="f83">
                  <a:pos x="f150" y="f151"/>
                </a:cxn>
                <a:cxn ang="f83">
                  <a:pos x="f150" y="f152"/>
                </a:cxn>
                <a:cxn ang="f83">
                  <a:pos x="f153" y="f154"/>
                </a:cxn>
                <a:cxn ang="f83">
                  <a:pos x="f155" y="f156"/>
                </a:cxn>
                <a:cxn ang="f83">
                  <a:pos x="f157" y="f158"/>
                </a:cxn>
                <a:cxn ang="f83">
                  <a:pos x="f159" y="f158"/>
                </a:cxn>
                <a:cxn ang="f83">
                  <a:pos x="f160" y="f161"/>
                </a:cxn>
                <a:cxn ang="f83">
                  <a:pos x="f162" y="f163"/>
                </a:cxn>
                <a:cxn ang="f83">
                  <a:pos x="f134" y="f135"/>
                </a:cxn>
              </a:cxnLst>
              <a:rect l="f130" t="f133" r="f131" b="f132"/>
              <a:pathLst>
                <a:path w="95" h="95">
                  <a:moveTo>
                    <a:pt x="f7" y="f8"/>
                  </a:moveTo>
                  <a:cubicBezTo>
                    <a:pt x="f9" y="f10"/>
                    <a:pt x="f9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5"/>
                    <a:pt x="f27" y="f25"/>
                    <a:pt x="f8" y="f28"/>
                  </a:cubicBezTo>
                  <a:cubicBezTo>
                    <a:pt x="f29" y="f25"/>
                    <a:pt x="f11" y="f25"/>
                    <a:pt x="f13" y="f23"/>
                  </a:cubicBezTo>
                  <a:cubicBezTo>
                    <a:pt x="f30" y="f31"/>
                    <a:pt x="f32" y="f33"/>
                    <a:pt x="f34" y="f17"/>
                  </a:cubicBezTo>
                  <a:cubicBezTo>
                    <a:pt x="f35" y="f30"/>
                    <a:pt x="f23" y="f36"/>
                    <a:pt x="f25" y="f37"/>
                  </a:cubicBezTo>
                  <a:cubicBezTo>
                    <a:pt x="f5" y="f10"/>
                    <a:pt x="f5" y="f38"/>
                    <a:pt x="f28" y="f39"/>
                  </a:cubicBezTo>
                  <a:cubicBezTo>
                    <a:pt x="f25" y="f40"/>
                    <a:pt x="f25" y="f41"/>
                    <a:pt x="f28" y="f42"/>
                  </a:cubicBezTo>
                  <a:cubicBezTo>
                    <a:pt x="f31" y="f20"/>
                    <a:pt x="f33" y="f43"/>
                    <a:pt x="f32" y="f44"/>
                  </a:cubicBezTo>
                  <a:cubicBezTo>
                    <a:pt x="f45" y="f46"/>
                    <a:pt x="f36" y="f12"/>
                    <a:pt x="f11" y="f9"/>
                  </a:cubicBezTo>
                  <a:cubicBezTo>
                    <a:pt x="f10" y="f6"/>
                    <a:pt x="f8" y="f6"/>
                    <a:pt x="f39" y="f7"/>
                  </a:cubicBezTo>
                  <a:cubicBezTo>
                    <a:pt x="f26" y="f9"/>
                    <a:pt x="f41" y="f9"/>
                    <a:pt x="f42" y="f7"/>
                  </a:cubicBezTo>
                  <a:cubicBezTo>
                    <a:pt x="f47" y="f14"/>
                    <a:pt x="f18" y="f48"/>
                    <a:pt x="f49" y="f43"/>
                  </a:cubicBezTo>
                  <a:cubicBezTo>
                    <a:pt x="f50" y="f51"/>
                    <a:pt x="f12" y="f22"/>
                    <a:pt x="f9" y="f41"/>
                  </a:cubicBezTo>
                  <a:cubicBezTo>
                    <a:pt x="f6" y="f26"/>
                    <a:pt x="f9" y="f39"/>
                    <a:pt x="f7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2" name="Полилиния 34"/>
            <p:cNvSpPr/>
            <p:nvPr/>
          </p:nvSpPr>
          <p:spPr>
            <a:xfrm flipH="1">
              <a:off x="690564" y="4988372"/>
              <a:ext cx="96834" cy="888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28"/>
                <a:gd name="f8" fmla="val 7"/>
                <a:gd name="f9" fmla="val 5"/>
                <a:gd name="f10" fmla="val 1"/>
                <a:gd name="f11" fmla="val 10"/>
                <a:gd name="f12" fmla="val 18"/>
                <a:gd name="f13" fmla="val 23"/>
                <a:gd name="f14" fmla="val 9"/>
                <a:gd name="f15" fmla="val 17"/>
                <a:gd name="f16" fmla="val 29"/>
                <a:gd name="f17" fmla="val 26"/>
                <a:gd name="f18" fmla="val 21"/>
                <a:gd name="f19" fmla="val 13"/>
                <a:gd name="f20" fmla="+- 0 0 -90"/>
                <a:gd name="f21" fmla="*/ f3 1 30"/>
                <a:gd name="f22" fmla="*/ f4 1 28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30"/>
                <a:gd name="f31" fmla="*/ f27 1 28"/>
                <a:gd name="f32" fmla="*/ 7 f28 1"/>
                <a:gd name="f33" fmla="*/ 5 f27 1"/>
                <a:gd name="f34" fmla="*/ 5 f28 1"/>
                <a:gd name="f35" fmla="*/ 23 f27 1"/>
                <a:gd name="f36" fmla="*/ 23 f28 1"/>
                <a:gd name="f37" fmla="*/ 26 f28 1"/>
                <a:gd name="f38" fmla="+- f29 0 f1"/>
                <a:gd name="f39" fmla="*/ f32 1 30"/>
                <a:gd name="f40" fmla="*/ f33 1 28"/>
                <a:gd name="f41" fmla="*/ f34 1 30"/>
                <a:gd name="f42" fmla="*/ f35 1 28"/>
                <a:gd name="f43" fmla="*/ f36 1 30"/>
                <a:gd name="f44" fmla="*/ f37 1 30"/>
                <a:gd name="f45" fmla="*/ 0 1 f30"/>
                <a:gd name="f46" fmla="*/ f24 1 f30"/>
                <a:gd name="f47" fmla="*/ 0 1 f31"/>
                <a:gd name="f48" fmla="*/ f25 1 f31"/>
                <a:gd name="f49" fmla="*/ f39 1 f30"/>
                <a:gd name="f50" fmla="*/ f40 1 f31"/>
                <a:gd name="f51" fmla="*/ f41 1 f30"/>
                <a:gd name="f52" fmla="*/ f42 1 f31"/>
                <a:gd name="f53" fmla="*/ f43 1 f30"/>
                <a:gd name="f54" fmla="*/ f44 1 f30"/>
                <a:gd name="f55" fmla="*/ f45 f21 1"/>
                <a:gd name="f56" fmla="*/ f46 f21 1"/>
                <a:gd name="f57" fmla="*/ f48 f22 1"/>
                <a:gd name="f58" fmla="*/ f47 f22 1"/>
                <a:gd name="f59" fmla="*/ f49 f21 1"/>
                <a:gd name="f60" fmla="*/ f50 f22 1"/>
                <a:gd name="f61" fmla="*/ f51 f21 1"/>
                <a:gd name="f62" fmla="*/ f52 f22 1"/>
                <a:gd name="f63" fmla="*/ f53 f21 1"/>
                <a:gd name="f64" fmla="*/ f54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59" y="f60"/>
                </a:cxn>
                <a:cxn ang="f38">
                  <a:pos x="f61" y="f62"/>
                </a:cxn>
                <a:cxn ang="f38">
                  <a:pos x="f63" y="f62"/>
                </a:cxn>
                <a:cxn ang="f38">
                  <a:pos x="f64" y="f60"/>
                </a:cxn>
                <a:cxn ang="f38">
                  <a:pos x="f59" y="f60"/>
                </a:cxn>
              </a:cxnLst>
              <a:rect l="f55" t="f58" r="f56" b="f57"/>
              <a:pathLst>
                <a:path w="30" h="28">
                  <a:moveTo>
                    <a:pt x="f8" y="f9"/>
                  </a:moveTo>
                  <a:cubicBezTo>
                    <a:pt x="f10" y="f11"/>
                    <a:pt x="f5" y="f12"/>
                    <a:pt x="f9" y="f13"/>
                  </a:cubicBezTo>
                  <a:cubicBezTo>
                    <a:pt x="f14" y="f7"/>
                    <a:pt x="f15" y="f7"/>
                    <a:pt x="f13" y="f13"/>
                  </a:cubicBezTo>
                  <a:cubicBezTo>
                    <a:pt x="f16" y="f12"/>
                    <a:pt x="f6" y="f11"/>
                    <a:pt x="f17" y="f9"/>
                  </a:cubicBezTo>
                  <a:cubicBezTo>
                    <a:pt x="f18" y="f5"/>
                    <a:pt x="f19" y="f5"/>
                    <a:pt x="f8" y="f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3" name="Полилиния 73"/>
            <p:cNvSpPr/>
            <p:nvPr/>
          </p:nvSpPr>
          <p:spPr>
            <a:xfrm flipH="1">
              <a:off x="3957642" y="5064568"/>
              <a:ext cx="161921" cy="1603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50"/>
                <a:gd name="f8" fmla="val 21"/>
                <a:gd name="f9" fmla="val 20"/>
                <a:gd name="f10" fmla="val 49"/>
                <a:gd name="f11" fmla="val 19"/>
                <a:gd name="f12" fmla="val 46"/>
                <a:gd name="f13" fmla="val 18"/>
                <a:gd name="f14" fmla="val 48"/>
                <a:gd name="f15" fmla="val 16"/>
                <a:gd name="f16" fmla="val 14"/>
                <a:gd name="f17" fmla="val 13"/>
                <a:gd name="f18" fmla="val 47"/>
                <a:gd name="f19" fmla="val 12"/>
                <a:gd name="f20" fmla="val 44"/>
                <a:gd name="f21" fmla="val 11"/>
                <a:gd name="f22" fmla="val 39"/>
                <a:gd name="f23" fmla="val 41"/>
                <a:gd name="f24" fmla="val 8"/>
                <a:gd name="f25" fmla="val 5"/>
                <a:gd name="f26" fmla="val 40"/>
                <a:gd name="f27" fmla="val 4"/>
                <a:gd name="f28" fmla="val 38"/>
                <a:gd name="f29" fmla="val 3"/>
                <a:gd name="f30" fmla="val 36"/>
                <a:gd name="f31" fmla="val 32"/>
                <a:gd name="f32" fmla="val 7"/>
                <a:gd name="f33" fmla="val 31"/>
                <a:gd name="f34" fmla="val 29"/>
                <a:gd name="f35" fmla="val 27"/>
                <a:gd name="f36" fmla="val 26"/>
                <a:gd name="f37" fmla="val 1"/>
                <a:gd name="f38" fmla="val 24"/>
                <a:gd name="f39" fmla="val 22"/>
                <a:gd name="f40" fmla="val 2"/>
                <a:gd name="f41" fmla="val 17"/>
                <a:gd name="f42" fmla="val 9"/>
                <a:gd name="f43" fmla="val 6"/>
                <a:gd name="f44" fmla="val 10"/>
                <a:gd name="f45" fmla="val 15"/>
                <a:gd name="f46" fmla="val 28"/>
                <a:gd name="f47" fmla="val 30"/>
                <a:gd name="f48" fmla="val 33"/>
                <a:gd name="f49" fmla="val 35"/>
                <a:gd name="f50" fmla="val 37"/>
                <a:gd name="f51" fmla="val 45"/>
                <a:gd name="f52" fmla="val 42"/>
                <a:gd name="f53" fmla="val 25"/>
                <a:gd name="f54" fmla="val 34"/>
                <a:gd name="f55" fmla="val 43"/>
                <a:gd name="f56" fmla="val 23"/>
                <a:gd name="f57" fmla="+- 0 0 -90"/>
                <a:gd name="f58" fmla="*/ f3 1 51"/>
                <a:gd name="f59" fmla="*/ f4 1 50"/>
                <a:gd name="f60" fmla="val f5"/>
                <a:gd name="f61" fmla="val f6"/>
                <a:gd name="f62" fmla="val f7"/>
                <a:gd name="f63" fmla="*/ f57 f0 1"/>
                <a:gd name="f64" fmla="+- f62 0 f60"/>
                <a:gd name="f65" fmla="+- f61 0 f60"/>
                <a:gd name="f66" fmla="*/ f63 1 f2"/>
                <a:gd name="f67" fmla="*/ f65 1 51"/>
                <a:gd name="f68" fmla="*/ f64 1 50"/>
                <a:gd name="f69" fmla="*/ 50 f65 1"/>
                <a:gd name="f70" fmla="*/ 21 f64 1"/>
                <a:gd name="f71" fmla="*/ 46 f65 1"/>
                <a:gd name="f72" fmla="*/ 18 f64 1"/>
                <a:gd name="f73" fmla="*/ 48 f65 1"/>
                <a:gd name="f74" fmla="*/ 13 f64 1"/>
                <a:gd name="f75" fmla="*/ 39 f65 1"/>
                <a:gd name="f76" fmla="*/ 12 f64 1"/>
                <a:gd name="f77" fmla="*/ 40 f65 1"/>
                <a:gd name="f78" fmla="*/ 4 f64 1"/>
                <a:gd name="f79" fmla="*/ 32 f65 1"/>
                <a:gd name="f80" fmla="*/ 7 f64 1"/>
                <a:gd name="f81" fmla="*/ 29 f65 1"/>
                <a:gd name="f82" fmla="*/ 0 f64 1"/>
                <a:gd name="f83" fmla="*/ 24 f65 1"/>
                <a:gd name="f84" fmla="*/ 19 f65 1"/>
                <a:gd name="f85" fmla="*/ 17 f65 1"/>
                <a:gd name="f86" fmla="*/ 9 f65 1"/>
                <a:gd name="f87" fmla="*/ 5 f64 1"/>
                <a:gd name="f88" fmla="*/ 10 f65 1"/>
                <a:gd name="f89" fmla="*/ 3 f65 1"/>
                <a:gd name="f90" fmla="*/ 14 f64 1"/>
                <a:gd name="f91" fmla="*/ 22 f64 1"/>
                <a:gd name="f92" fmla="*/ 1 f65 1"/>
                <a:gd name="f93" fmla="*/ 28 f64 1"/>
                <a:gd name="f94" fmla="*/ 5 f65 1"/>
                <a:gd name="f95" fmla="*/ 31 f64 1"/>
                <a:gd name="f96" fmla="*/ 36 f64 1"/>
                <a:gd name="f97" fmla="*/ 12 f65 1"/>
                <a:gd name="f98" fmla="*/ 37 f64 1"/>
                <a:gd name="f99" fmla="*/ 11 f65 1"/>
                <a:gd name="f100" fmla="*/ 45 f64 1"/>
                <a:gd name="f101" fmla="*/ 42 f64 1"/>
                <a:gd name="f102" fmla="*/ 22 f65 1"/>
                <a:gd name="f103" fmla="*/ 49 f64 1"/>
                <a:gd name="f104" fmla="*/ 27 f65 1"/>
                <a:gd name="f105" fmla="*/ 35 f65 1"/>
                <a:gd name="f106" fmla="*/ 42 f65 1"/>
                <a:gd name="f107" fmla="*/ 44 f64 1"/>
                <a:gd name="f108" fmla="*/ 41 f65 1"/>
                <a:gd name="f109" fmla="*/ 27 f64 1"/>
                <a:gd name="f110" fmla="+- f66 0 f1"/>
                <a:gd name="f111" fmla="*/ f69 1 51"/>
                <a:gd name="f112" fmla="*/ f70 1 50"/>
                <a:gd name="f113" fmla="*/ f71 1 51"/>
                <a:gd name="f114" fmla="*/ f72 1 50"/>
                <a:gd name="f115" fmla="*/ f73 1 51"/>
                <a:gd name="f116" fmla="*/ f74 1 50"/>
                <a:gd name="f117" fmla="*/ f75 1 51"/>
                <a:gd name="f118" fmla="*/ f76 1 50"/>
                <a:gd name="f119" fmla="*/ f77 1 51"/>
                <a:gd name="f120" fmla="*/ f78 1 50"/>
                <a:gd name="f121" fmla="*/ f79 1 51"/>
                <a:gd name="f122" fmla="*/ f80 1 50"/>
                <a:gd name="f123" fmla="*/ f81 1 51"/>
                <a:gd name="f124" fmla="*/ f82 1 50"/>
                <a:gd name="f125" fmla="*/ f83 1 51"/>
                <a:gd name="f126" fmla="*/ f84 1 51"/>
                <a:gd name="f127" fmla="*/ f85 1 51"/>
                <a:gd name="f128" fmla="*/ f86 1 51"/>
                <a:gd name="f129" fmla="*/ f87 1 50"/>
                <a:gd name="f130" fmla="*/ f88 1 51"/>
                <a:gd name="f131" fmla="*/ f89 1 51"/>
                <a:gd name="f132" fmla="*/ f90 1 50"/>
                <a:gd name="f133" fmla="*/ f91 1 50"/>
                <a:gd name="f134" fmla="*/ f92 1 51"/>
                <a:gd name="f135" fmla="*/ f93 1 50"/>
                <a:gd name="f136" fmla="*/ f94 1 51"/>
                <a:gd name="f137" fmla="*/ f95 1 50"/>
                <a:gd name="f138" fmla="*/ f96 1 50"/>
                <a:gd name="f139" fmla="*/ f97 1 51"/>
                <a:gd name="f140" fmla="*/ f98 1 50"/>
                <a:gd name="f141" fmla="*/ f99 1 51"/>
                <a:gd name="f142" fmla="*/ f100 1 50"/>
                <a:gd name="f143" fmla="*/ f101 1 50"/>
                <a:gd name="f144" fmla="*/ f102 1 51"/>
                <a:gd name="f145" fmla="*/ f103 1 50"/>
                <a:gd name="f146" fmla="*/ f104 1 51"/>
                <a:gd name="f147" fmla="*/ f105 1 51"/>
                <a:gd name="f148" fmla="*/ f106 1 51"/>
                <a:gd name="f149" fmla="*/ f107 1 50"/>
                <a:gd name="f150" fmla="*/ f108 1 51"/>
                <a:gd name="f151" fmla="*/ f109 1 50"/>
                <a:gd name="f152" fmla="*/ 0 1 f67"/>
                <a:gd name="f153" fmla="*/ f61 1 f67"/>
                <a:gd name="f154" fmla="*/ 0 1 f68"/>
                <a:gd name="f155" fmla="*/ f62 1 f68"/>
                <a:gd name="f156" fmla="*/ f111 1 f67"/>
                <a:gd name="f157" fmla="*/ f112 1 f68"/>
                <a:gd name="f158" fmla="*/ f113 1 f67"/>
                <a:gd name="f159" fmla="*/ f114 1 f68"/>
                <a:gd name="f160" fmla="*/ f115 1 f67"/>
                <a:gd name="f161" fmla="*/ f116 1 f68"/>
                <a:gd name="f162" fmla="*/ f117 1 f67"/>
                <a:gd name="f163" fmla="*/ f118 1 f68"/>
                <a:gd name="f164" fmla="*/ f119 1 f67"/>
                <a:gd name="f165" fmla="*/ f120 1 f68"/>
                <a:gd name="f166" fmla="*/ f121 1 f67"/>
                <a:gd name="f167" fmla="*/ f122 1 f68"/>
                <a:gd name="f168" fmla="*/ f123 1 f67"/>
                <a:gd name="f169" fmla="*/ f124 1 f68"/>
                <a:gd name="f170" fmla="*/ f125 1 f67"/>
                <a:gd name="f171" fmla="*/ f126 1 f67"/>
                <a:gd name="f172" fmla="*/ f127 1 f67"/>
                <a:gd name="f173" fmla="*/ f128 1 f67"/>
                <a:gd name="f174" fmla="*/ f129 1 f68"/>
                <a:gd name="f175" fmla="*/ f130 1 f67"/>
                <a:gd name="f176" fmla="*/ f131 1 f67"/>
                <a:gd name="f177" fmla="*/ f132 1 f68"/>
                <a:gd name="f178" fmla="*/ f133 1 f68"/>
                <a:gd name="f179" fmla="*/ f134 1 f67"/>
                <a:gd name="f180" fmla="*/ f135 1 f68"/>
                <a:gd name="f181" fmla="*/ f136 1 f67"/>
                <a:gd name="f182" fmla="*/ f137 1 f68"/>
                <a:gd name="f183" fmla="*/ f138 1 f68"/>
                <a:gd name="f184" fmla="*/ f139 1 f67"/>
                <a:gd name="f185" fmla="*/ f140 1 f68"/>
                <a:gd name="f186" fmla="*/ f141 1 f67"/>
                <a:gd name="f187" fmla="*/ f142 1 f68"/>
                <a:gd name="f188" fmla="*/ f143 1 f68"/>
                <a:gd name="f189" fmla="*/ f144 1 f67"/>
                <a:gd name="f190" fmla="*/ f145 1 f68"/>
                <a:gd name="f191" fmla="*/ f146 1 f67"/>
                <a:gd name="f192" fmla="*/ f147 1 f67"/>
                <a:gd name="f193" fmla="*/ f148 1 f67"/>
                <a:gd name="f194" fmla="*/ f149 1 f68"/>
                <a:gd name="f195" fmla="*/ f150 1 f67"/>
                <a:gd name="f196" fmla="*/ f151 1 f68"/>
                <a:gd name="f197" fmla="*/ f152 f58 1"/>
                <a:gd name="f198" fmla="*/ f153 f58 1"/>
                <a:gd name="f199" fmla="*/ f155 f59 1"/>
                <a:gd name="f200" fmla="*/ f154 f59 1"/>
                <a:gd name="f201" fmla="*/ f156 f58 1"/>
                <a:gd name="f202" fmla="*/ f157 f59 1"/>
                <a:gd name="f203" fmla="*/ f158 f58 1"/>
                <a:gd name="f204" fmla="*/ f159 f59 1"/>
                <a:gd name="f205" fmla="*/ f160 f58 1"/>
                <a:gd name="f206" fmla="*/ f161 f59 1"/>
                <a:gd name="f207" fmla="*/ f162 f58 1"/>
                <a:gd name="f208" fmla="*/ f163 f59 1"/>
                <a:gd name="f209" fmla="*/ f164 f58 1"/>
                <a:gd name="f210" fmla="*/ f165 f59 1"/>
                <a:gd name="f211" fmla="*/ f166 f58 1"/>
                <a:gd name="f212" fmla="*/ f167 f59 1"/>
                <a:gd name="f213" fmla="*/ f168 f58 1"/>
                <a:gd name="f214" fmla="*/ f169 f59 1"/>
                <a:gd name="f215" fmla="*/ f170 f58 1"/>
                <a:gd name="f216" fmla="*/ f171 f58 1"/>
                <a:gd name="f217" fmla="*/ f172 f58 1"/>
                <a:gd name="f218" fmla="*/ f173 f58 1"/>
                <a:gd name="f219" fmla="*/ f174 f59 1"/>
                <a:gd name="f220" fmla="*/ f175 f58 1"/>
                <a:gd name="f221" fmla="*/ f176 f58 1"/>
                <a:gd name="f222" fmla="*/ f177 f59 1"/>
                <a:gd name="f223" fmla="*/ f178 f59 1"/>
                <a:gd name="f224" fmla="*/ f179 f58 1"/>
                <a:gd name="f225" fmla="*/ f180 f59 1"/>
                <a:gd name="f226" fmla="*/ f181 f58 1"/>
                <a:gd name="f227" fmla="*/ f182 f59 1"/>
                <a:gd name="f228" fmla="*/ f183 f59 1"/>
                <a:gd name="f229" fmla="*/ f184 f58 1"/>
                <a:gd name="f230" fmla="*/ f185 f59 1"/>
                <a:gd name="f231" fmla="*/ f186 f58 1"/>
                <a:gd name="f232" fmla="*/ f187 f59 1"/>
                <a:gd name="f233" fmla="*/ f188 f59 1"/>
                <a:gd name="f234" fmla="*/ f189 f58 1"/>
                <a:gd name="f235" fmla="*/ f190 f59 1"/>
                <a:gd name="f236" fmla="*/ f191 f58 1"/>
                <a:gd name="f237" fmla="*/ f192 f58 1"/>
                <a:gd name="f238" fmla="*/ f193 f58 1"/>
                <a:gd name="f239" fmla="*/ f194 f59 1"/>
                <a:gd name="f240" fmla="*/ f195 f58 1"/>
                <a:gd name="f241" fmla="*/ f19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0">
                  <a:pos x="f201" y="f202"/>
                </a:cxn>
                <a:cxn ang="f110">
                  <a:pos x="f203" y="f204"/>
                </a:cxn>
                <a:cxn ang="f110">
                  <a:pos x="f205" y="f206"/>
                </a:cxn>
                <a:cxn ang="f110">
                  <a:pos x="f207" y="f208"/>
                </a:cxn>
                <a:cxn ang="f110">
                  <a:pos x="f209" y="f210"/>
                </a:cxn>
                <a:cxn ang="f110">
                  <a:pos x="f211" y="f212"/>
                </a:cxn>
                <a:cxn ang="f110">
                  <a:pos x="f213" y="f214"/>
                </a:cxn>
                <a:cxn ang="f110">
                  <a:pos x="f215" y="f210"/>
                </a:cxn>
                <a:cxn ang="f110">
                  <a:pos x="f216" y="f214"/>
                </a:cxn>
                <a:cxn ang="f110">
                  <a:pos x="f217" y="f212"/>
                </a:cxn>
                <a:cxn ang="f110">
                  <a:pos x="f218" y="f219"/>
                </a:cxn>
                <a:cxn ang="f110">
                  <a:pos x="f220" y="f208"/>
                </a:cxn>
                <a:cxn ang="f110">
                  <a:pos x="f221" y="f222"/>
                </a:cxn>
                <a:cxn ang="f110">
                  <a:pos x="f218" y="f223"/>
                </a:cxn>
                <a:cxn ang="f110">
                  <a:pos x="f224" y="f225"/>
                </a:cxn>
                <a:cxn ang="f110">
                  <a:pos x="f226" y="f227"/>
                </a:cxn>
                <a:cxn ang="f110">
                  <a:pos x="f221" y="f228"/>
                </a:cxn>
                <a:cxn ang="f110">
                  <a:pos x="f229" y="f230"/>
                </a:cxn>
                <a:cxn ang="f110">
                  <a:pos x="f231" y="f232"/>
                </a:cxn>
                <a:cxn ang="f110">
                  <a:pos x="f216" y="f233"/>
                </a:cxn>
                <a:cxn ang="f110">
                  <a:pos x="f234" y="f235"/>
                </a:cxn>
                <a:cxn ang="f110">
                  <a:pos x="f236" y="f232"/>
                </a:cxn>
                <a:cxn ang="f110">
                  <a:pos x="f211" y="f235"/>
                </a:cxn>
                <a:cxn ang="f110">
                  <a:pos x="f237" y="f233"/>
                </a:cxn>
                <a:cxn ang="f110">
                  <a:pos x="f238" y="f239"/>
                </a:cxn>
                <a:cxn ang="f110">
                  <a:pos x="f240" y="f230"/>
                </a:cxn>
                <a:cxn ang="f110">
                  <a:pos x="f205" y="f228"/>
                </a:cxn>
                <a:cxn ang="f110">
                  <a:pos x="f238" y="f241"/>
                </a:cxn>
                <a:cxn ang="f110">
                  <a:pos x="f201" y="f202"/>
                </a:cxn>
              </a:cxnLst>
              <a:rect l="f197" t="f200" r="f198" b="f199"/>
              <a:pathLst>
                <a:path w="51" h="50">
                  <a:moveTo>
                    <a:pt x="f7" y="f8"/>
                  </a:moveTo>
                  <a:cubicBezTo>
                    <a:pt x="f7" y="f9"/>
                    <a:pt x="f10" y="f11"/>
                    <a:pt x="f12" y="f13"/>
                  </a:cubicBezTo>
                  <a:cubicBezTo>
                    <a:pt x="f14" y="f15"/>
                    <a:pt x="f14" y="f16"/>
                    <a:pt x="f14" y="f17"/>
                  </a:cubicBezTo>
                  <a:cubicBezTo>
                    <a:pt x="f18" y="f19"/>
                    <a:pt x="f20" y="f21"/>
                    <a:pt x="f22" y="f19"/>
                  </a:cubicBezTo>
                  <a:cubicBezTo>
                    <a:pt x="f23" y="f24"/>
                    <a:pt x="f23" y="f25"/>
                    <a:pt x="f26" y="f27"/>
                  </a:cubicBezTo>
                  <a:cubicBezTo>
                    <a:pt x="f28" y="f29"/>
                    <a:pt x="f30" y="f27"/>
                    <a:pt x="f31" y="f32"/>
                  </a:cubicBezTo>
                  <a:cubicBezTo>
                    <a:pt x="f31" y="f29"/>
                    <a:pt x="f33" y="f5"/>
                    <a:pt x="f34" y="f5"/>
                  </a:cubicBezTo>
                  <a:cubicBezTo>
                    <a:pt x="f35" y="f5"/>
                    <a:pt x="f36" y="f37"/>
                    <a:pt x="f38" y="f27"/>
                  </a:cubicBezTo>
                  <a:cubicBezTo>
                    <a:pt x="f39" y="f40"/>
                    <a:pt x="f9" y="f5"/>
                    <a:pt x="f11" y="f5"/>
                  </a:cubicBezTo>
                  <a:cubicBezTo>
                    <a:pt x="f13" y="f37"/>
                    <a:pt x="f41" y="f29"/>
                    <a:pt x="f41" y="f32"/>
                  </a:cubicBezTo>
                  <a:cubicBezTo>
                    <a:pt x="f17" y="f25"/>
                    <a:pt x="f21" y="f27"/>
                    <a:pt x="f42" y="f25"/>
                  </a:cubicBezTo>
                  <a:cubicBezTo>
                    <a:pt x="f24" y="f43"/>
                    <a:pt x="f42" y="f42"/>
                    <a:pt x="f44" y="f19"/>
                  </a:cubicBezTo>
                  <a:cubicBezTo>
                    <a:pt x="f43" y="f19"/>
                    <a:pt x="f27" y="f19"/>
                    <a:pt x="f29" y="f16"/>
                  </a:cubicBezTo>
                  <a:cubicBezTo>
                    <a:pt x="f40" y="f45"/>
                    <a:pt x="f27" y="f13"/>
                    <a:pt x="f42" y="f39"/>
                  </a:cubicBezTo>
                  <a:cubicBezTo>
                    <a:pt x="f27" y="f38"/>
                    <a:pt x="f5" y="f36"/>
                    <a:pt x="f37" y="f46"/>
                  </a:cubicBezTo>
                  <a:cubicBezTo>
                    <a:pt x="f37" y="f34"/>
                    <a:pt x="f29" y="f47"/>
                    <a:pt x="f25" y="f33"/>
                  </a:cubicBezTo>
                  <a:cubicBezTo>
                    <a:pt x="f29" y="f48"/>
                    <a:pt x="f29" y="f49"/>
                    <a:pt x="f29" y="f30"/>
                  </a:cubicBezTo>
                  <a:cubicBezTo>
                    <a:pt x="f27" y="f28"/>
                    <a:pt x="f32" y="f28"/>
                    <a:pt x="f19" y="f50"/>
                  </a:cubicBezTo>
                  <a:cubicBezTo>
                    <a:pt x="f44" y="f23"/>
                    <a:pt x="f44" y="f20"/>
                    <a:pt x="f21" y="f51"/>
                  </a:cubicBezTo>
                  <a:cubicBezTo>
                    <a:pt x="f17" y="f12"/>
                    <a:pt x="f15" y="f51"/>
                    <a:pt x="f11" y="f52"/>
                  </a:cubicBezTo>
                  <a:cubicBezTo>
                    <a:pt x="f11" y="f18"/>
                    <a:pt x="f8" y="f10"/>
                    <a:pt x="f39" y="f10"/>
                  </a:cubicBezTo>
                  <a:cubicBezTo>
                    <a:pt x="f38" y="f7"/>
                    <a:pt x="f53" y="f14"/>
                    <a:pt x="f35" y="f51"/>
                  </a:cubicBezTo>
                  <a:cubicBezTo>
                    <a:pt x="f34" y="f14"/>
                    <a:pt x="f33" y="f10"/>
                    <a:pt x="f31" y="f10"/>
                  </a:cubicBezTo>
                  <a:cubicBezTo>
                    <a:pt x="f54" y="f14"/>
                    <a:pt x="f54" y="f12"/>
                    <a:pt x="f49" y="f52"/>
                  </a:cubicBezTo>
                  <a:cubicBezTo>
                    <a:pt x="f28" y="f20"/>
                    <a:pt x="f26" y="f51"/>
                    <a:pt x="f52" y="f20"/>
                  </a:cubicBezTo>
                  <a:cubicBezTo>
                    <a:pt x="f55" y="f55"/>
                    <a:pt x="f55" y="f26"/>
                    <a:pt x="f23" y="f50"/>
                  </a:cubicBezTo>
                  <a:cubicBezTo>
                    <a:pt x="f51" y="f50"/>
                    <a:pt x="f18" y="f50"/>
                    <a:pt x="f14" y="f30"/>
                  </a:cubicBezTo>
                  <a:cubicBezTo>
                    <a:pt x="f10" y="f54"/>
                    <a:pt x="f18" y="f33"/>
                    <a:pt x="f52" y="f35"/>
                  </a:cubicBezTo>
                  <a:cubicBezTo>
                    <a:pt x="f14" y="f53"/>
                    <a:pt x="f6" y="f56"/>
                    <a:pt x="f7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4" name="Полилиния 74"/>
            <p:cNvSpPr/>
            <p:nvPr/>
          </p:nvSpPr>
          <p:spPr>
            <a:xfrm flipH="1">
              <a:off x="3616525" y="6129451"/>
              <a:ext cx="282174" cy="28338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7"/>
                <a:gd name="f7" fmla="val 67"/>
                <a:gd name="f8" fmla="val 63"/>
                <a:gd name="f9" fmla="val 112"/>
                <a:gd name="f10" fmla="val 58"/>
                <a:gd name="f11" fmla="val 103"/>
                <a:gd name="f12" fmla="val 54"/>
                <a:gd name="f13" fmla="val 111"/>
                <a:gd name="f14" fmla="val 49"/>
                <a:gd name="f15" fmla="val 116"/>
                <a:gd name="f16" fmla="val 43"/>
                <a:gd name="f17" fmla="val 114"/>
                <a:gd name="f18" fmla="val 40"/>
                <a:gd name="f19" fmla="val 113"/>
                <a:gd name="f20" fmla="val 36"/>
                <a:gd name="f21" fmla="val 108"/>
                <a:gd name="f22" fmla="val 35"/>
                <a:gd name="f23" fmla="val 100"/>
                <a:gd name="f24" fmla="val 104"/>
                <a:gd name="f25" fmla="val 28"/>
                <a:gd name="f26" fmla="val 105"/>
                <a:gd name="f27" fmla="val 22"/>
                <a:gd name="f28" fmla="val 20"/>
                <a:gd name="f29" fmla="val 17"/>
                <a:gd name="f30" fmla="val 94"/>
                <a:gd name="f31" fmla="val 18"/>
                <a:gd name="f32" fmla="val 86"/>
                <a:gd name="f33" fmla="val 87"/>
                <a:gd name="f34" fmla="val 12"/>
                <a:gd name="f35" fmla="val 6"/>
                <a:gd name="f36" fmla="val 83"/>
                <a:gd name="f37" fmla="val 5"/>
                <a:gd name="f38" fmla="val 79"/>
                <a:gd name="f39" fmla="val 3"/>
                <a:gd name="f40" fmla="val 74"/>
                <a:gd name="f41" fmla="val 68"/>
                <a:gd name="f42" fmla="val 13"/>
                <a:gd name="f43" fmla="val 66"/>
                <a:gd name="f44" fmla="val 62"/>
                <a:gd name="f45" fmla="val 59"/>
                <a:gd name="f46" fmla="val 50"/>
                <a:gd name="f47" fmla="val 8"/>
                <a:gd name="f48" fmla="val 47"/>
                <a:gd name="f49" fmla="val 38"/>
                <a:gd name="f50" fmla="val 11"/>
                <a:gd name="f51" fmla="val 30"/>
                <a:gd name="f52" fmla="val 7"/>
                <a:gd name="f53" fmla="val 26"/>
                <a:gd name="f54" fmla="val 9"/>
                <a:gd name="f55" fmla="val 24"/>
                <a:gd name="f56" fmla="val 23"/>
                <a:gd name="f57" fmla="val 16"/>
                <a:gd name="f58" fmla="val 25"/>
                <a:gd name="f59" fmla="val 14"/>
                <a:gd name="f60" fmla="val 33"/>
                <a:gd name="f61" fmla="val 19"/>
                <a:gd name="f62" fmla="val 42"/>
                <a:gd name="f63" fmla="val 1"/>
                <a:gd name="f64" fmla="val 45"/>
                <a:gd name="f65" fmla="val 15"/>
                <a:gd name="f66" fmla="val 2"/>
                <a:gd name="f67" fmla="val 73"/>
                <a:gd name="f68" fmla="val 77"/>
                <a:gd name="f69" fmla="val 4"/>
                <a:gd name="f70" fmla="val 80"/>
                <a:gd name="f71" fmla="val 10"/>
                <a:gd name="f72" fmla="val 82"/>
                <a:gd name="f73" fmla="val 81"/>
                <a:gd name="f74" fmla="val 88"/>
                <a:gd name="f75" fmla="val 97"/>
                <a:gd name="f76" fmla="val 99"/>
                <a:gd name="f77" fmla="val 98"/>
                <a:gd name="f78" fmla="val 32"/>
                <a:gd name="f79" fmla="val 95"/>
                <a:gd name="f80" fmla="val 31"/>
                <a:gd name="f81" fmla="val 110"/>
                <a:gd name="f82" fmla="val 52"/>
                <a:gd name="f83" fmla="val 55"/>
                <a:gd name="f84" fmla="val 109"/>
                <a:gd name="f85" fmla="val 70"/>
                <a:gd name="f86" fmla="val 96"/>
                <a:gd name="f87" fmla="val 91"/>
                <a:gd name="f88" fmla="val 107"/>
                <a:gd name="f89" fmla="val 101"/>
                <a:gd name="f90" fmla="val 93"/>
                <a:gd name="f91" fmla="val 90"/>
                <a:gd name="f92" fmla="val 75"/>
                <a:gd name="f93" fmla="val 71"/>
                <a:gd name="f94" fmla="+- 0 0 -90"/>
                <a:gd name="f95" fmla="*/ f3 1 117"/>
                <a:gd name="f96" fmla="*/ f4 1 117"/>
                <a:gd name="f97" fmla="val f5"/>
                <a:gd name="f98" fmla="val f6"/>
                <a:gd name="f99" fmla="*/ f94 f0 1"/>
                <a:gd name="f100" fmla="+- f98 0 f97"/>
                <a:gd name="f101" fmla="*/ f99 1 f2"/>
                <a:gd name="f102" fmla="*/ f100 1 117"/>
                <a:gd name="f103" fmla="*/ 117 f100 1"/>
                <a:gd name="f104" fmla="*/ 67 f100 1"/>
                <a:gd name="f105" fmla="*/ 103 f100 1"/>
                <a:gd name="f106" fmla="*/ 54 f100 1"/>
                <a:gd name="f107" fmla="*/ 114 f100 1"/>
                <a:gd name="f108" fmla="*/ 40 f100 1"/>
                <a:gd name="f109" fmla="*/ 100 f100 1"/>
                <a:gd name="f110" fmla="*/ 35 f100 1"/>
                <a:gd name="f111" fmla="*/ 20 f100 1"/>
                <a:gd name="f112" fmla="*/ 86 f100 1"/>
                <a:gd name="f113" fmla="*/ 22 f100 1"/>
                <a:gd name="f114" fmla="*/ 83 f100 1"/>
                <a:gd name="f115" fmla="*/ 5 f100 1"/>
                <a:gd name="f116" fmla="*/ 68 f100 1"/>
                <a:gd name="f117" fmla="*/ 13 f100 1"/>
                <a:gd name="f118" fmla="*/ 59 f100 1"/>
                <a:gd name="f119" fmla="*/ 0 f100 1"/>
                <a:gd name="f120" fmla="*/ 47 f100 1"/>
                <a:gd name="f121" fmla="*/ 26 f100 1"/>
                <a:gd name="f122" fmla="*/ 9 f100 1"/>
                <a:gd name="f123" fmla="*/ 25 f100 1"/>
                <a:gd name="f124" fmla="*/ 12 f100 1"/>
                <a:gd name="f125" fmla="*/ 23 f100 1"/>
                <a:gd name="f126" fmla="*/ 19 f100 1"/>
                <a:gd name="f127" fmla="*/ 42 f100 1"/>
                <a:gd name="f128" fmla="*/ 1 f100 1"/>
                <a:gd name="f129" fmla="*/ 50 f100 1"/>
                <a:gd name="f130" fmla="*/ 15 f100 1"/>
                <a:gd name="f131" fmla="*/ 62 f100 1"/>
                <a:gd name="f132" fmla="*/ 3 f100 1"/>
                <a:gd name="f133" fmla="*/ 77 f100 1"/>
                <a:gd name="f134" fmla="*/ 18 f100 1"/>
                <a:gd name="f135" fmla="*/ 81 f100 1"/>
                <a:gd name="f136" fmla="*/ 14 f100 1"/>
                <a:gd name="f137" fmla="*/ 97 f100 1"/>
                <a:gd name="f138" fmla="*/ 32 f100 1"/>
                <a:gd name="f139" fmla="*/ 95 f100 1"/>
                <a:gd name="f140" fmla="*/ 112 f100 1"/>
                <a:gd name="f141" fmla="*/ 49 f100 1"/>
                <a:gd name="f142" fmla="*/ 70 f100 1"/>
                <a:gd name="f143" fmla="*/ 96 f100 1"/>
                <a:gd name="f144" fmla="*/ 91 f100 1"/>
                <a:gd name="f145" fmla="*/ 107 f100 1"/>
                <a:gd name="f146" fmla="*/ 93 f100 1"/>
                <a:gd name="f147" fmla="*/ 94 f100 1"/>
                <a:gd name="f148" fmla="*/ 105 f100 1"/>
                <a:gd name="f149" fmla="*/ 98 f100 1"/>
                <a:gd name="f150" fmla="*/ 75 f100 1"/>
                <a:gd name="f151" fmla="+- f101 0 f1"/>
                <a:gd name="f152" fmla="*/ f103 1 117"/>
                <a:gd name="f153" fmla="*/ f104 1 117"/>
                <a:gd name="f154" fmla="*/ f105 1 117"/>
                <a:gd name="f155" fmla="*/ f106 1 117"/>
                <a:gd name="f156" fmla="*/ f107 1 117"/>
                <a:gd name="f157" fmla="*/ f108 1 117"/>
                <a:gd name="f158" fmla="*/ f109 1 117"/>
                <a:gd name="f159" fmla="*/ f110 1 117"/>
                <a:gd name="f160" fmla="*/ f111 1 117"/>
                <a:gd name="f161" fmla="*/ f112 1 117"/>
                <a:gd name="f162" fmla="*/ f113 1 117"/>
                <a:gd name="f163" fmla="*/ f114 1 117"/>
                <a:gd name="f164" fmla="*/ f115 1 117"/>
                <a:gd name="f165" fmla="*/ f116 1 117"/>
                <a:gd name="f166" fmla="*/ f117 1 117"/>
                <a:gd name="f167" fmla="*/ f118 1 117"/>
                <a:gd name="f168" fmla="*/ f119 1 117"/>
                <a:gd name="f169" fmla="*/ f120 1 117"/>
                <a:gd name="f170" fmla="*/ f121 1 117"/>
                <a:gd name="f171" fmla="*/ f122 1 117"/>
                <a:gd name="f172" fmla="*/ f123 1 117"/>
                <a:gd name="f173" fmla="*/ f124 1 117"/>
                <a:gd name="f174" fmla="*/ f125 1 117"/>
                <a:gd name="f175" fmla="*/ f126 1 117"/>
                <a:gd name="f176" fmla="*/ f127 1 117"/>
                <a:gd name="f177" fmla="*/ f128 1 117"/>
                <a:gd name="f178" fmla="*/ f129 1 117"/>
                <a:gd name="f179" fmla="*/ f130 1 117"/>
                <a:gd name="f180" fmla="*/ f131 1 117"/>
                <a:gd name="f181" fmla="*/ f132 1 117"/>
                <a:gd name="f182" fmla="*/ f133 1 117"/>
                <a:gd name="f183" fmla="*/ f134 1 117"/>
                <a:gd name="f184" fmla="*/ f135 1 117"/>
                <a:gd name="f185" fmla="*/ f136 1 117"/>
                <a:gd name="f186" fmla="*/ f137 1 117"/>
                <a:gd name="f187" fmla="*/ f138 1 117"/>
                <a:gd name="f188" fmla="*/ f139 1 117"/>
                <a:gd name="f189" fmla="*/ f140 1 117"/>
                <a:gd name="f190" fmla="*/ f141 1 117"/>
                <a:gd name="f191" fmla="*/ f142 1 117"/>
                <a:gd name="f192" fmla="*/ f143 1 117"/>
                <a:gd name="f193" fmla="*/ f144 1 117"/>
                <a:gd name="f194" fmla="*/ f145 1 117"/>
                <a:gd name="f195" fmla="*/ f146 1 117"/>
                <a:gd name="f196" fmla="*/ f147 1 117"/>
                <a:gd name="f197" fmla="*/ f148 1 117"/>
                <a:gd name="f198" fmla="*/ f149 1 117"/>
                <a:gd name="f199" fmla="*/ f150 1 117"/>
                <a:gd name="f200" fmla="*/ 0 1 f102"/>
                <a:gd name="f201" fmla="*/ f98 1 f102"/>
                <a:gd name="f202" fmla="*/ f152 1 f102"/>
                <a:gd name="f203" fmla="*/ f153 1 f102"/>
                <a:gd name="f204" fmla="*/ f154 1 f102"/>
                <a:gd name="f205" fmla="*/ f155 1 f102"/>
                <a:gd name="f206" fmla="*/ f156 1 f102"/>
                <a:gd name="f207" fmla="*/ f157 1 f102"/>
                <a:gd name="f208" fmla="*/ f158 1 f102"/>
                <a:gd name="f209" fmla="*/ f159 1 f102"/>
                <a:gd name="f210" fmla="*/ f160 1 f102"/>
                <a:gd name="f211" fmla="*/ f161 1 f102"/>
                <a:gd name="f212" fmla="*/ f162 1 f102"/>
                <a:gd name="f213" fmla="*/ f163 1 f102"/>
                <a:gd name="f214" fmla="*/ f164 1 f102"/>
                <a:gd name="f215" fmla="*/ f165 1 f102"/>
                <a:gd name="f216" fmla="*/ f166 1 f102"/>
                <a:gd name="f217" fmla="*/ f167 1 f102"/>
                <a:gd name="f218" fmla="*/ f168 1 f102"/>
                <a:gd name="f219" fmla="*/ f169 1 f102"/>
                <a:gd name="f220" fmla="*/ f170 1 f102"/>
                <a:gd name="f221" fmla="*/ f171 1 f102"/>
                <a:gd name="f222" fmla="*/ f172 1 f102"/>
                <a:gd name="f223" fmla="*/ f173 1 f102"/>
                <a:gd name="f224" fmla="*/ f174 1 f102"/>
                <a:gd name="f225" fmla="*/ f175 1 f102"/>
                <a:gd name="f226" fmla="*/ f176 1 f102"/>
                <a:gd name="f227" fmla="*/ f177 1 f102"/>
                <a:gd name="f228" fmla="*/ f178 1 f102"/>
                <a:gd name="f229" fmla="*/ f179 1 f102"/>
                <a:gd name="f230" fmla="*/ f180 1 f102"/>
                <a:gd name="f231" fmla="*/ f181 1 f102"/>
                <a:gd name="f232" fmla="*/ f182 1 f102"/>
                <a:gd name="f233" fmla="*/ f183 1 f102"/>
                <a:gd name="f234" fmla="*/ f184 1 f102"/>
                <a:gd name="f235" fmla="*/ f185 1 f102"/>
                <a:gd name="f236" fmla="*/ f186 1 f102"/>
                <a:gd name="f237" fmla="*/ f187 1 f102"/>
                <a:gd name="f238" fmla="*/ f188 1 f102"/>
                <a:gd name="f239" fmla="*/ f189 1 f102"/>
                <a:gd name="f240" fmla="*/ f190 1 f102"/>
                <a:gd name="f241" fmla="*/ f191 1 f102"/>
                <a:gd name="f242" fmla="*/ f192 1 f102"/>
                <a:gd name="f243" fmla="*/ f193 1 f102"/>
                <a:gd name="f244" fmla="*/ f194 1 f102"/>
                <a:gd name="f245" fmla="*/ f195 1 f102"/>
                <a:gd name="f246" fmla="*/ f196 1 f102"/>
                <a:gd name="f247" fmla="*/ f197 1 f102"/>
                <a:gd name="f248" fmla="*/ f198 1 f102"/>
                <a:gd name="f249" fmla="*/ f199 1 f102"/>
                <a:gd name="f250" fmla="*/ f200 f95 1"/>
                <a:gd name="f251" fmla="*/ f201 f95 1"/>
                <a:gd name="f252" fmla="*/ f201 f96 1"/>
                <a:gd name="f253" fmla="*/ f200 f96 1"/>
                <a:gd name="f254" fmla="*/ f202 f95 1"/>
                <a:gd name="f255" fmla="*/ f203 f96 1"/>
                <a:gd name="f256" fmla="*/ f204 f95 1"/>
                <a:gd name="f257" fmla="*/ f205 f96 1"/>
                <a:gd name="f258" fmla="*/ f206 f95 1"/>
                <a:gd name="f259" fmla="*/ f207 f96 1"/>
                <a:gd name="f260" fmla="*/ f208 f95 1"/>
                <a:gd name="f261" fmla="*/ f209 f96 1"/>
                <a:gd name="f262" fmla="*/ f210 f96 1"/>
                <a:gd name="f263" fmla="*/ f211 f95 1"/>
                <a:gd name="f264" fmla="*/ f212 f96 1"/>
                <a:gd name="f265" fmla="*/ f213 f95 1"/>
                <a:gd name="f266" fmla="*/ f214 f96 1"/>
                <a:gd name="f267" fmla="*/ f215 f95 1"/>
                <a:gd name="f268" fmla="*/ f216 f96 1"/>
                <a:gd name="f269" fmla="*/ f217 f95 1"/>
                <a:gd name="f270" fmla="*/ f218 f96 1"/>
                <a:gd name="f271" fmla="*/ f219 f95 1"/>
                <a:gd name="f272" fmla="*/ f220 f95 1"/>
                <a:gd name="f273" fmla="*/ f221 f96 1"/>
                <a:gd name="f274" fmla="*/ f222 f95 1"/>
                <a:gd name="f275" fmla="*/ f223 f95 1"/>
                <a:gd name="f276" fmla="*/ f224 f96 1"/>
                <a:gd name="f277" fmla="*/ f225 f95 1"/>
                <a:gd name="f278" fmla="*/ f226 f96 1"/>
                <a:gd name="f279" fmla="*/ f227 f95 1"/>
                <a:gd name="f280" fmla="*/ f228 f96 1"/>
                <a:gd name="f281" fmla="*/ f229 f95 1"/>
                <a:gd name="f282" fmla="*/ f230 f96 1"/>
                <a:gd name="f283" fmla="*/ f231 f95 1"/>
                <a:gd name="f284" fmla="*/ f232 f96 1"/>
                <a:gd name="f285" fmla="*/ f233 f95 1"/>
                <a:gd name="f286" fmla="*/ f234 f96 1"/>
                <a:gd name="f287" fmla="*/ f235 f95 1"/>
                <a:gd name="f288" fmla="*/ f236 f96 1"/>
                <a:gd name="f289" fmla="*/ f237 f95 1"/>
                <a:gd name="f290" fmla="*/ f238 f96 1"/>
                <a:gd name="f291" fmla="*/ f209 f95 1"/>
                <a:gd name="f292" fmla="*/ f239 f96 1"/>
                <a:gd name="f293" fmla="*/ f240 f95 1"/>
                <a:gd name="f294" fmla="*/ f204 f96 1"/>
                <a:gd name="f295" fmla="*/ f202 f96 1"/>
                <a:gd name="f296" fmla="*/ f241 f95 1"/>
                <a:gd name="f297" fmla="*/ f242 f96 1"/>
                <a:gd name="f298" fmla="*/ f243 f95 1"/>
                <a:gd name="f299" fmla="*/ f244 f96 1"/>
                <a:gd name="f300" fmla="*/ f245 f95 1"/>
                <a:gd name="f301" fmla="*/ f246 f96 1"/>
                <a:gd name="f302" fmla="*/ f247 f95 1"/>
                <a:gd name="f303" fmla="*/ f245 f96 1"/>
                <a:gd name="f304" fmla="*/ f248 f95 1"/>
                <a:gd name="f305" fmla="*/ f249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51">
                  <a:pos x="f254" y="f255"/>
                </a:cxn>
                <a:cxn ang="f151">
                  <a:pos x="f256" y="f257"/>
                </a:cxn>
                <a:cxn ang="f151">
                  <a:pos x="f258" y="f259"/>
                </a:cxn>
                <a:cxn ang="f151">
                  <a:pos x="f260" y="f261"/>
                </a:cxn>
                <a:cxn ang="f151">
                  <a:pos x="f256" y="f262"/>
                </a:cxn>
                <a:cxn ang="f151">
                  <a:pos x="f263" y="f264"/>
                </a:cxn>
                <a:cxn ang="f151">
                  <a:pos x="f265" y="f266"/>
                </a:cxn>
                <a:cxn ang="f151">
                  <a:pos x="f267" y="f268"/>
                </a:cxn>
                <a:cxn ang="f151">
                  <a:pos x="f269" y="f270"/>
                </a:cxn>
                <a:cxn ang="f151">
                  <a:pos x="f271" y="f262"/>
                </a:cxn>
                <a:cxn ang="f151">
                  <a:pos x="f272" y="f273"/>
                </a:cxn>
                <a:cxn ang="f151">
                  <a:pos x="f274" y="f264"/>
                </a:cxn>
                <a:cxn ang="f151">
                  <a:pos x="f275" y="f276"/>
                </a:cxn>
                <a:cxn ang="f151">
                  <a:pos x="f277" y="f278"/>
                </a:cxn>
                <a:cxn ang="f151">
                  <a:pos x="f279" y="f280"/>
                </a:cxn>
                <a:cxn ang="f151">
                  <a:pos x="f281" y="f282"/>
                </a:cxn>
                <a:cxn ang="f151">
                  <a:pos x="f283" y="f284"/>
                </a:cxn>
                <a:cxn ang="f151">
                  <a:pos x="f285" y="f286"/>
                </a:cxn>
                <a:cxn ang="f151">
                  <a:pos x="f287" y="f288"/>
                </a:cxn>
                <a:cxn ang="f151">
                  <a:pos x="f289" y="f290"/>
                </a:cxn>
                <a:cxn ang="f151">
                  <a:pos x="f291" y="f292"/>
                </a:cxn>
                <a:cxn ang="f151">
                  <a:pos x="f293" y="f294"/>
                </a:cxn>
                <a:cxn ang="f151">
                  <a:pos x="f269" y="f295"/>
                </a:cxn>
                <a:cxn ang="f151">
                  <a:pos x="f296" y="f297"/>
                </a:cxn>
                <a:cxn ang="f151">
                  <a:pos x="f298" y="f299"/>
                </a:cxn>
                <a:cxn ang="f151">
                  <a:pos x="f300" y="f301"/>
                </a:cxn>
                <a:cxn ang="f151">
                  <a:pos x="f302" y="f303"/>
                </a:cxn>
                <a:cxn ang="f151">
                  <a:pos x="f304" y="f305"/>
                </a:cxn>
                <a:cxn ang="f151">
                  <a:pos x="f254" y="f255"/>
                </a:cxn>
              </a:cxnLst>
              <a:rect l="f250" t="f253" r="f251" b="f252"/>
              <a:pathLst>
                <a:path w="117" h="117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5"/>
                    <a:pt x="f26" y="f27"/>
                    <a:pt x="f11" y="f28"/>
                  </a:cubicBezTo>
                  <a:cubicBezTo>
                    <a:pt x="f23" y="f29"/>
                    <a:pt x="f30" y="f31"/>
                    <a:pt x="f32" y="f27"/>
                  </a:cubicBezTo>
                  <a:cubicBezTo>
                    <a:pt x="f33" y="f34"/>
                    <a:pt x="f32" y="f35"/>
                    <a:pt x="f36" y="f37"/>
                  </a:cubicBezTo>
                  <a:cubicBezTo>
                    <a:pt x="f38" y="f39"/>
                    <a:pt x="f40" y="f35"/>
                    <a:pt x="f41" y="f42"/>
                  </a:cubicBezTo>
                  <a:cubicBezTo>
                    <a:pt x="f43" y="f37"/>
                    <a:pt x="f44" y="f5"/>
                    <a:pt x="f45" y="f5"/>
                  </a:cubicBezTo>
                  <a:cubicBezTo>
                    <a:pt x="f12" y="f5"/>
                    <a:pt x="f46" y="f47"/>
                    <a:pt x="f48" y="f28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55" y="f50"/>
                    <a:pt x="f56" y="f57"/>
                    <a:pt x="f58" y="f27"/>
                  </a:cubicBezTo>
                  <a:cubicBezTo>
                    <a:pt x="f31" y="f28"/>
                    <a:pt x="f59" y="f28"/>
                    <a:pt x="f34" y="f56"/>
                  </a:cubicBezTo>
                  <a:cubicBezTo>
                    <a:pt x="f54" y="f53"/>
                    <a:pt x="f34" y="f60"/>
                    <a:pt x="f61" y="f62"/>
                  </a:cubicBezTo>
                  <a:cubicBezTo>
                    <a:pt x="f47" y="f16"/>
                    <a:pt x="f63" y="f64"/>
                    <a:pt x="f63" y="f46"/>
                  </a:cubicBezTo>
                  <a:cubicBezTo>
                    <a:pt x="f5" y="f12"/>
                    <a:pt x="f35" y="f10"/>
                    <a:pt x="f65" y="f44"/>
                  </a:cubicBezTo>
                  <a:cubicBezTo>
                    <a:pt x="f35" y="f41"/>
                    <a:pt x="f66" y="f67"/>
                    <a:pt x="f39" y="f68"/>
                  </a:cubicBezTo>
                  <a:cubicBezTo>
                    <a:pt x="f69" y="f70"/>
                    <a:pt x="f71" y="f72"/>
                    <a:pt x="f31" y="f73"/>
                  </a:cubicBezTo>
                  <a:cubicBezTo>
                    <a:pt x="f59" y="f74"/>
                    <a:pt x="f34" y="f30"/>
                    <a:pt x="f59" y="f75"/>
                  </a:cubicBezTo>
                  <a:cubicBezTo>
                    <a:pt x="f29" y="f76"/>
                    <a:pt x="f56" y="f77"/>
                    <a:pt x="f78" y="f79"/>
                  </a:cubicBezTo>
                  <a:cubicBezTo>
                    <a:pt x="f51" y="f24"/>
                    <a:pt x="f80" y="f81"/>
                    <a:pt x="f22" y="f9"/>
                  </a:cubicBezTo>
                  <a:cubicBezTo>
                    <a:pt x="f49" y="f19"/>
                    <a:pt x="f16" y="f81"/>
                    <a:pt x="f14" y="f11"/>
                  </a:cubicBezTo>
                  <a:cubicBezTo>
                    <a:pt x="f82" y="f9"/>
                    <a:pt x="f83" y="f6"/>
                    <a:pt x="f45" y="f6"/>
                  </a:cubicBezTo>
                  <a:cubicBezTo>
                    <a:pt x="f8" y="f6"/>
                    <a:pt x="f7" y="f84"/>
                    <a:pt x="f85" y="f86"/>
                  </a:cubicBezTo>
                  <a:cubicBezTo>
                    <a:pt x="f38" y="f26"/>
                    <a:pt x="f33" y="f84"/>
                    <a:pt x="f87" y="f88"/>
                  </a:cubicBezTo>
                  <a:cubicBezTo>
                    <a:pt x="f30" y="f26"/>
                    <a:pt x="f30" y="f89"/>
                    <a:pt x="f90" y="f30"/>
                  </a:cubicBezTo>
                  <a:cubicBezTo>
                    <a:pt x="f76" y="f86"/>
                    <a:pt x="f24" y="f86"/>
                    <a:pt x="f26" y="f90"/>
                  </a:cubicBezTo>
                  <a:cubicBezTo>
                    <a:pt x="f21" y="f91"/>
                    <a:pt x="f26" y="f36"/>
                    <a:pt x="f77" y="f92"/>
                  </a:cubicBezTo>
                  <a:cubicBezTo>
                    <a:pt x="f84" y="f40"/>
                    <a:pt x="f15" y="f93"/>
                    <a:pt x="f6" y="f7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5" name="Полилиния 75"/>
            <p:cNvSpPr/>
            <p:nvPr/>
          </p:nvSpPr>
          <p:spPr>
            <a:xfrm flipH="1">
              <a:off x="4164013" y="6440933"/>
              <a:ext cx="12701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700"/>
                <a:gd name="f7" fmla="+- 0 0 -90"/>
                <a:gd name="f8" fmla="*/ f3 1 12700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2700"/>
                <a:gd name="f17" fmla="*/ f13 1 0"/>
                <a:gd name="f18" fmla="+- f15 0 f1"/>
                <a:gd name="f19" fmla="*/ 12700 1 f16"/>
                <a:gd name="f20" fmla="*/ 0 1 f17"/>
                <a:gd name="f21" fmla="*/ 0 1 f16"/>
                <a:gd name="f22" fmla="*/ 1 1 f17"/>
                <a:gd name="f23" fmla="*/ f21 f8 1"/>
                <a:gd name="f24" fmla="*/ f19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4" y="f26"/>
                </a:cxn>
                <a:cxn ang="f18">
                  <a:pos x="f23" y="f26"/>
                </a:cxn>
                <a:cxn ang="f18">
                  <a:pos x="f24" y="f26"/>
                </a:cxn>
              </a:cxnLst>
              <a:rect l="f23" t="f26" r="f24" b="f25"/>
              <a:pathLst>
                <a:path w="12700">
                  <a:moveTo>
                    <a:pt x="f6" y="f5"/>
                  </a:moveTo>
                  <a:lnTo>
                    <a:pt x="f5" y="f5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6" name="Линия 76"/>
            <p:cNvSpPr/>
            <p:nvPr/>
          </p:nvSpPr>
          <p:spPr>
            <a:xfrm>
              <a:off x="4164013" y="6440933"/>
              <a:ext cx="12701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7" name="Полилиния 78"/>
            <p:cNvSpPr/>
            <p:nvPr/>
          </p:nvSpPr>
          <p:spPr>
            <a:xfrm flipH="1">
              <a:off x="3670301" y="5452750"/>
              <a:ext cx="719139" cy="7239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6"/>
                <a:gd name="f7" fmla="val 216"/>
                <a:gd name="f8" fmla="val 84"/>
                <a:gd name="f9" fmla="val 211"/>
                <a:gd name="f10" fmla="val 75"/>
                <a:gd name="f11" fmla="val 204"/>
                <a:gd name="f12" fmla="val 69"/>
                <a:gd name="f13" fmla="val 195"/>
                <a:gd name="f14" fmla="val 65"/>
                <a:gd name="f15" fmla="val 194"/>
                <a:gd name="f16" fmla="val 64"/>
                <a:gd name="f17" fmla="val 63"/>
                <a:gd name="f18" fmla="val 53"/>
                <a:gd name="f19" fmla="val 193"/>
                <a:gd name="f20" fmla="val 44"/>
                <a:gd name="f21" fmla="val 188"/>
                <a:gd name="f22" fmla="val 35"/>
                <a:gd name="f23" fmla="val 178"/>
                <a:gd name="f24" fmla="val 20"/>
                <a:gd name="f25" fmla="val 160"/>
                <a:gd name="f26" fmla="val 11"/>
                <a:gd name="f27" fmla="val 139"/>
                <a:gd name="f28" fmla="val 10"/>
                <a:gd name="f29" fmla="val 119"/>
                <a:gd name="f30" fmla="val 1"/>
                <a:gd name="f31" fmla="val 99"/>
                <a:gd name="f32" fmla="val 83"/>
                <a:gd name="f33" fmla="val 9"/>
                <a:gd name="f34" fmla="val 14"/>
                <a:gd name="f35" fmla="val 21"/>
                <a:gd name="f36" fmla="val 30"/>
                <a:gd name="f37" fmla="val 31"/>
                <a:gd name="f38" fmla="val 33"/>
                <a:gd name="f39" fmla="val 38"/>
                <a:gd name="f40" fmla="val 47"/>
                <a:gd name="f41" fmla="val 87"/>
                <a:gd name="f42" fmla="val 106"/>
                <a:gd name="f43" fmla="val 126"/>
                <a:gd name="f44" fmla="val 142"/>
                <a:gd name="f45" fmla="val 150"/>
                <a:gd name="f46" fmla="val 156"/>
                <a:gd name="f47" fmla="val 161"/>
                <a:gd name="f48" fmla="val 162"/>
                <a:gd name="f49" fmla="val 172"/>
                <a:gd name="f50" fmla="val 182"/>
                <a:gd name="f51" fmla="val 37"/>
                <a:gd name="f52" fmla="val 190"/>
                <a:gd name="f53" fmla="val 206"/>
                <a:gd name="f54" fmla="val 214"/>
                <a:gd name="f55" fmla="val 215"/>
                <a:gd name="f56" fmla="val 225"/>
                <a:gd name="f57" fmla="val 212"/>
                <a:gd name="f58" fmla="val 205"/>
                <a:gd name="f59" fmla="val 179"/>
                <a:gd name="f60" fmla="val 224"/>
                <a:gd name="f61" fmla="+- 0 0 -90"/>
                <a:gd name="f62" fmla="*/ f3 1 226"/>
                <a:gd name="f63" fmla="*/ f4 1 226"/>
                <a:gd name="f64" fmla="val f5"/>
                <a:gd name="f65" fmla="val f6"/>
                <a:gd name="f66" fmla="*/ f61 f0 1"/>
                <a:gd name="f67" fmla="+- f65 0 f64"/>
                <a:gd name="f68" fmla="*/ f66 1 f2"/>
                <a:gd name="f69" fmla="*/ f67 1 226"/>
                <a:gd name="f70" fmla="*/ 216 f67 1"/>
                <a:gd name="f71" fmla="*/ 84 f67 1"/>
                <a:gd name="f72" fmla="*/ 195 f67 1"/>
                <a:gd name="f73" fmla="*/ 65 f67 1"/>
                <a:gd name="f74" fmla="*/ 194 f67 1"/>
                <a:gd name="f75" fmla="*/ 64 f67 1"/>
                <a:gd name="f76" fmla="*/ 63 f67 1"/>
                <a:gd name="f77" fmla="*/ 188 f67 1"/>
                <a:gd name="f78" fmla="*/ 35 f67 1"/>
                <a:gd name="f79" fmla="*/ 139 f67 1"/>
                <a:gd name="f80" fmla="*/ 10 f67 1"/>
                <a:gd name="f81" fmla="*/ 83 f67 1"/>
                <a:gd name="f82" fmla="*/ 9 f67 1"/>
                <a:gd name="f83" fmla="*/ 30 f67 1"/>
                <a:gd name="f84" fmla="*/ 31 f67 1"/>
                <a:gd name="f85" fmla="*/ 38 f67 1"/>
                <a:gd name="f86" fmla="*/ 87 f67 1"/>
                <a:gd name="f87" fmla="*/ 142 f67 1"/>
                <a:gd name="f88" fmla="*/ 161 f67 1"/>
                <a:gd name="f89" fmla="*/ 162 f67 1"/>
                <a:gd name="f90" fmla="*/ 37 f67 1"/>
                <a:gd name="f91" fmla="*/ 190 f67 1"/>
                <a:gd name="f92" fmla="*/ 215 f67 1"/>
                <a:gd name="f93" fmla="+- f68 0 f1"/>
                <a:gd name="f94" fmla="*/ f70 1 226"/>
                <a:gd name="f95" fmla="*/ f71 1 226"/>
                <a:gd name="f96" fmla="*/ f72 1 226"/>
                <a:gd name="f97" fmla="*/ f73 1 226"/>
                <a:gd name="f98" fmla="*/ f74 1 226"/>
                <a:gd name="f99" fmla="*/ f75 1 226"/>
                <a:gd name="f100" fmla="*/ f76 1 226"/>
                <a:gd name="f101" fmla="*/ f77 1 226"/>
                <a:gd name="f102" fmla="*/ f78 1 226"/>
                <a:gd name="f103" fmla="*/ f79 1 226"/>
                <a:gd name="f104" fmla="*/ f80 1 226"/>
                <a:gd name="f105" fmla="*/ f81 1 226"/>
                <a:gd name="f106" fmla="*/ f82 1 226"/>
                <a:gd name="f107" fmla="*/ f83 1 226"/>
                <a:gd name="f108" fmla="*/ f84 1 226"/>
                <a:gd name="f109" fmla="*/ f85 1 226"/>
                <a:gd name="f110" fmla="*/ f86 1 226"/>
                <a:gd name="f111" fmla="*/ f87 1 226"/>
                <a:gd name="f112" fmla="*/ f88 1 226"/>
                <a:gd name="f113" fmla="*/ f89 1 226"/>
                <a:gd name="f114" fmla="*/ f90 1 226"/>
                <a:gd name="f115" fmla="*/ f91 1 226"/>
                <a:gd name="f116" fmla="*/ f92 1 226"/>
                <a:gd name="f117" fmla="*/ 0 1 f69"/>
                <a:gd name="f118" fmla="*/ f65 1 f69"/>
                <a:gd name="f119" fmla="*/ f94 1 f69"/>
                <a:gd name="f120" fmla="*/ f95 1 f69"/>
                <a:gd name="f121" fmla="*/ f96 1 f69"/>
                <a:gd name="f122" fmla="*/ f97 1 f69"/>
                <a:gd name="f123" fmla="*/ f98 1 f69"/>
                <a:gd name="f124" fmla="*/ f99 1 f69"/>
                <a:gd name="f125" fmla="*/ f100 1 f69"/>
                <a:gd name="f126" fmla="*/ f101 1 f69"/>
                <a:gd name="f127" fmla="*/ f102 1 f69"/>
                <a:gd name="f128" fmla="*/ f103 1 f69"/>
                <a:gd name="f129" fmla="*/ f104 1 f69"/>
                <a:gd name="f130" fmla="*/ f105 1 f69"/>
                <a:gd name="f131" fmla="*/ f106 1 f69"/>
                <a:gd name="f132" fmla="*/ f107 1 f69"/>
                <a:gd name="f133" fmla="*/ f108 1 f69"/>
                <a:gd name="f134" fmla="*/ f109 1 f69"/>
                <a:gd name="f135" fmla="*/ f110 1 f69"/>
                <a:gd name="f136" fmla="*/ f111 1 f69"/>
                <a:gd name="f137" fmla="*/ f112 1 f69"/>
                <a:gd name="f138" fmla="*/ f113 1 f69"/>
                <a:gd name="f139" fmla="*/ f114 1 f69"/>
                <a:gd name="f140" fmla="*/ f115 1 f69"/>
                <a:gd name="f141" fmla="*/ f116 1 f69"/>
                <a:gd name="f142" fmla="*/ f117 f62 1"/>
                <a:gd name="f143" fmla="*/ f118 f62 1"/>
                <a:gd name="f144" fmla="*/ f118 f63 1"/>
                <a:gd name="f145" fmla="*/ f117 f63 1"/>
                <a:gd name="f146" fmla="*/ f119 f62 1"/>
                <a:gd name="f147" fmla="*/ f120 f63 1"/>
                <a:gd name="f148" fmla="*/ f121 f62 1"/>
                <a:gd name="f149" fmla="*/ f122 f63 1"/>
                <a:gd name="f150" fmla="*/ f123 f62 1"/>
                <a:gd name="f151" fmla="*/ f124 f63 1"/>
                <a:gd name="f152" fmla="*/ f125 f63 1"/>
                <a:gd name="f153" fmla="*/ f126 f62 1"/>
                <a:gd name="f154" fmla="*/ f127 f63 1"/>
                <a:gd name="f155" fmla="*/ f128 f62 1"/>
                <a:gd name="f156" fmla="*/ f129 f63 1"/>
                <a:gd name="f157" fmla="*/ f130 f62 1"/>
                <a:gd name="f158" fmla="*/ f131 f63 1"/>
                <a:gd name="f159" fmla="*/ f122 f62 1"/>
                <a:gd name="f160" fmla="*/ f132 f63 1"/>
                <a:gd name="f161" fmla="*/ f124 f62 1"/>
                <a:gd name="f162" fmla="*/ f133 f63 1"/>
                <a:gd name="f163" fmla="*/ f125 f62 1"/>
                <a:gd name="f164" fmla="*/ f127 f62 1"/>
                <a:gd name="f165" fmla="*/ f134 f63 1"/>
                <a:gd name="f166" fmla="*/ f129 f62 1"/>
                <a:gd name="f167" fmla="*/ f135 f63 1"/>
                <a:gd name="f168" fmla="*/ f131 f62 1"/>
                <a:gd name="f169" fmla="*/ f136 f63 1"/>
                <a:gd name="f170" fmla="*/ f132 f62 1"/>
                <a:gd name="f171" fmla="*/ f137 f63 1"/>
                <a:gd name="f172" fmla="*/ f133 f62 1"/>
                <a:gd name="f173" fmla="*/ f138 f63 1"/>
                <a:gd name="f174" fmla="*/ f139 f62 1"/>
                <a:gd name="f175" fmla="*/ f140 f63 1"/>
                <a:gd name="f176" fmla="*/ f135 f62 1"/>
                <a:gd name="f177" fmla="*/ f141 f63 1"/>
                <a:gd name="f178" fmla="*/ f136 f62 1"/>
                <a:gd name="f179" fmla="*/ f119 f63 1"/>
                <a:gd name="f180" fmla="*/ f137 f62 1"/>
                <a:gd name="f181" fmla="*/ f121 f63 1"/>
                <a:gd name="f182" fmla="*/ f138 f62 1"/>
                <a:gd name="f183" fmla="*/ f123 f63 1"/>
                <a:gd name="f184" fmla="*/ f140 f62 1"/>
                <a:gd name="f185" fmla="*/ f126 f63 1"/>
                <a:gd name="f186" fmla="*/ f141 f62 1"/>
                <a:gd name="f187" fmla="*/ f128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3">
                  <a:pos x="f146" y="f147"/>
                </a:cxn>
                <a:cxn ang="f93">
                  <a:pos x="f148" y="f149"/>
                </a:cxn>
                <a:cxn ang="f93">
                  <a:pos x="f150" y="f151"/>
                </a:cxn>
                <a:cxn ang="f93">
                  <a:pos x="f150" y="f152"/>
                </a:cxn>
                <a:cxn ang="f93">
                  <a:pos x="f153" y="f154"/>
                </a:cxn>
                <a:cxn ang="f93">
                  <a:pos x="f155" y="f156"/>
                </a:cxn>
                <a:cxn ang="f93">
                  <a:pos x="f157" y="f158"/>
                </a:cxn>
                <a:cxn ang="f93">
                  <a:pos x="f159" y="f160"/>
                </a:cxn>
                <a:cxn ang="f93">
                  <a:pos x="f161" y="f162"/>
                </a:cxn>
                <a:cxn ang="f93">
                  <a:pos x="f163" y="f162"/>
                </a:cxn>
                <a:cxn ang="f93">
                  <a:pos x="f164" y="f165"/>
                </a:cxn>
                <a:cxn ang="f93">
                  <a:pos x="f166" y="f167"/>
                </a:cxn>
                <a:cxn ang="f93">
                  <a:pos x="f168" y="f169"/>
                </a:cxn>
                <a:cxn ang="f93">
                  <a:pos x="f170" y="f171"/>
                </a:cxn>
                <a:cxn ang="f93">
                  <a:pos x="f172" y="f171"/>
                </a:cxn>
                <a:cxn ang="f93">
                  <a:pos x="f172" y="f173"/>
                </a:cxn>
                <a:cxn ang="f93">
                  <a:pos x="f174" y="f175"/>
                </a:cxn>
                <a:cxn ang="f93">
                  <a:pos x="f176" y="f177"/>
                </a:cxn>
                <a:cxn ang="f93">
                  <a:pos x="f178" y="f179"/>
                </a:cxn>
                <a:cxn ang="f93">
                  <a:pos x="f180" y="f181"/>
                </a:cxn>
                <a:cxn ang="f93">
                  <a:pos x="f180" y="f181"/>
                </a:cxn>
                <a:cxn ang="f93">
                  <a:pos x="f182" y="f183"/>
                </a:cxn>
                <a:cxn ang="f93">
                  <a:pos x="f184" y="f185"/>
                </a:cxn>
                <a:cxn ang="f93">
                  <a:pos x="f186" y="f187"/>
                </a:cxn>
                <a:cxn ang="f93">
                  <a:pos x="f146" y="f147"/>
                </a:cxn>
              </a:cxnLst>
              <a:rect l="f142" t="f145" r="f143" b="f144"/>
              <a:pathLst>
                <a:path w="226" h="226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6"/>
                    <a:pt x="f15" y="f16"/>
                  </a:cubicBezTo>
                  <a:cubicBezTo>
                    <a:pt x="f15" y="f17"/>
                    <a:pt x="f15" y="f17"/>
                    <a:pt x="f15" y="f17"/>
                  </a:cubicBezTo>
                  <a:cubicBezTo>
                    <a:pt x="f13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5"/>
                    <a:pt x="f32" y="f33"/>
                  </a:cubicBezTo>
                  <a:cubicBezTo>
                    <a:pt x="f10" y="f34"/>
                    <a:pt x="f12" y="f35"/>
                    <a:pt x="f14" y="f36"/>
                  </a:cubicBezTo>
                  <a:cubicBezTo>
                    <a:pt x="f16" y="f37"/>
                    <a:pt x="f16" y="f37"/>
                    <a:pt x="f16" y="f37"/>
                  </a:cubicBezTo>
                  <a:cubicBezTo>
                    <a:pt x="f17" y="f37"/>
                    <a:pt x="f17" y="f37"/>
                    <a:pt x="f17" y="f37"/>
                  </a:cubicBezTo>
                  <a:cubicBezTo>
                    <a:pt x="f18" y="f37"/>
                    <a:pt x="f20" y="f38"/>
                    <a:pt x="f22" y="f39"/>
                  </a:cubicBezTo>
                  <a:cubicBezTo>
                    <a:pt x="f24" y="f40"/>
                    <a:pt x="f26" y="f14"/>
                    <a:pt x="f28" y="f41"/>
                  </a:cubicBezTo>
                  <a:cubicBezTo>
                    <a:pt x="f30" y="f42"/>
                    <a:pt x="f5" y="f43"/>
                    <a:pt x="f33" y="f44"/>
                  </a:cubicBezTo>
                  <a:cubicBezTo>
                    <a:pt x="f34" y="f45"/>
                    <a:pt x="f35" y="f46"/>
                    <a:pt x="f36" y="f47"/>
                  </a:cubicBezTo>
                  <a:cubicBezTo>
                    <a:pt x="f37" y="f47"/>
                    <a:pt x="f37" y="f47"/>
                    <a:pt x="f37" y="f47"/>
                  </a:cubicBezTo>
                  <a:cubicBezTo>
                    <a:pt x="f37" y="f48"/>
                    <a:pt x="f37" y="f48"/>
                    <a:pt x="f37" y="f48"/>
                  </a:cubicBezTo>
                  <a:cubicBezTo>
                    <a:pt x="f37" y="f49"/>
                    <a:pt x="f38" y="f50"/>
                    <a:pt x="f51" y="f52"/>
                  </a:cubicBezTo>
                  <a:cubicBezTo>
                    <a:pt x="f40" y="f53"/>
                    <a:pt x="f14" y="f54"/>
                    <a:pt x="f41" y="f55"/>
                  </a:cubicBezTo>
                  <a:cubicBezTo>
                    <a:pt x="f42" y="f56"/>
                    <a:pt x="f43" y="f6"/>
                    <a:pt x="f44" y="f7"/>
                  </a:cubicBezTo>
                  <a:cubicBezTo>
                    <a:pt x="f45" y="f57"/>
                    <a:pt x="f46" y="f11"/>
                    <a:pt x="f47" y="f13"/>
                  </a:cubicBezTo>
                  <a:cubicBezTo>
                    <a:pt x="f47" y="f13"/>
                    <a:pt x="f47" y="f13"/>
                    <a:pt x="f47" y="f13"/>
                  </a:cubicBezTo>
                  <a:cubicBezTo>
                    <a:pt x="f48" y="f15"/>
                    <a:pt x="f48" y="f15"/>
                    <a:pt x="f48" y="f15"/>
                  </a:cubicBezTo>
                  <a:cubicBezTo>
                    <a:pt x="f49" y="f13"/>
                    <a:pt x="f50" y="f19"/>
                    <a:pt x="f52" y="f21"/>
                  </a:cubicBezTo>
                  <a:cubicBezTo>
                    <a:pt x="f58" y="f59"/>
                    <a:pt x="f54" y="f47"/>
                    <a:pt x="f55" y="f27"/>
                  </a:cubicBezTo>
                  <a:cubicBezTo>
                    <a:pt x="f60" y="f29"/>
                    <a:pt x="f6" y="f31"/>
                    <a:pt x="f7" y="f8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8" name="Полилиния 79"/>
            <p:cNvSpPr/>
            <p:nvPr/>
          </p:nvSpPr>
          <p:spPr>
            <a:xfrm flipH="1">
              <a:off x="3841751" y="5624200"/>
              <a:ext cx="376239" cy="3810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8"/>
                <a:gd name="f7" fmla="val 119"/>
                <a:gd name="f8" fmla="val 102"/>
                <a:gd name="f9" fmla="val 62"/>
                <a:gd name="f10" fmla="val 112"/>
                <a:gd name="f11" fmla="val 57"/>
                <a:gd name="f12" fmla="val 52"/>
                <a:gd name="f13" fmla="val 117"/>
                <a:gd name="f14" fmla="val 48"/>
                <a:gd name="f15" fmla="val 116"/>
                <a:gd name="f16" fmla="val 45"/>
                <a:gd name="f17" fmla="val 43"/>
                <a:gd name="f18" fmla="val 105"/>
                <a:gd name="f19" fmla="val 42"/>
                <a:gd name="f20" fmla="val 109"/>
                <a:gd name="f21" fmla="val 36"/>
                <a:gd name="f22" fmla="val 111"/>
                <a:gd name="f23" fmla="val 32"/>
                <a:gd name="f24" fmla="val 110"/>
                <a:gd name="f25" fmla="val 29"/>
                <a:gd name="f26" fmla="val 107"/>
                <a:gd name="f27" fmla="val 25"/>
                <a:gd name="f28" fmla="val 98"/>
                <a:gd name="f29" fmla="val 26"/>
                <a:gd name="f30" fmla="val 86"/>
                <a:gd name="f31" fmla="val 30"/>
                <a:gd name="f32" fmla="val 89"/>
                <a:gd name="f33" fmla="val 17"/>
                <a:gd name="f34" fmla="val 88"/>
                <a:gd name="f35" fmla="val 8"/>
                <a:gd name="f36" fmla="val 84"/>
                <a:gd name="f37" fmla="val 6"/>
                <a:gd name="f38" fmla="val 81"/>
                <a:gd name="f39" fmla="val 5"/>
                <a:gd name="f40" fmla="val 76"/>
                <a:gd name="f41" fmla="val 70"/>
                <a:gd name="f42" fmla="val 14"/>
                <a:gd name="f43" fmla="val 67"/>
                <a:gd name="f44" fmla="val 64"/>
                <a:gd name="f45" fmla="val 1"/>
                <a:gd name="f46" fmla="val 60"/>
                <a:gd name="f47" fmla="val 56"/>
                <a:gd name="f48" fmla="val 53"/>
                <a:gd name="f49" fmla="val 50"/>
                <a:gd name="f50" fmla="val 15"/>
                <a:gd name="f51" fmla="val 44"/>
                <a:gd name="f52" fmla="val 7"/>
                <a:gd name="f53" fmla="val 39"/>
                <a:gd name="f54" fmla="val 4"/>
                <a:gd name="f55" fmla="val 35"/>
                <a:gd name="f56" fmla="val 31"/>
                <a:gd name="f57" fmla="val 12"/>
                <a:gd name="f58" fmla="val 20"/>
                <a:gd name="f59" fmla="val 24"/>
                <a:gd name="f60" fmla="val 18"/>
                <a:gd name="f61" fmla="val 16"/>
                <a:gd name="f62" fmla="val 19"/>
                <a:gd name="f63" fmla="val 13"/>
                <a:gd name="f64" fmla="val 21"/>
                <a:gd name="f65" fmla="val 28"/>
                <a:gd name="f66" fmla="val 37"/>
                <a:gd name="f67" fmla="val 10"/>
                <a:gd name="f68" fmla="val 3"/>
                <a:gd name="f69" fmla="val 38"/>
                <a:gd name="f70" fmla="val 2"/>
                <a:gd name="f71" fmla="val 46"/>
                <a:gd name="f72" fmla="val 58"/>
                <a:gd name="f73" fmla="val 71"/>
                <a:gd name="f74" fmla="val 75"/>
                <a:gd name="f75" fmla="val 77"/>
                <a:gd name="f76" fmla="val 78"/>
                <a:gd name="f77" fmla="val 83"/>
                <a:gd name="f78" fmla="val 87"/>
                <a:gd name="f79" fmla="val 90"/>
                <a:gd name="f80" fmla="val 94"/>
                <a:gd name="f81" fmla="val 93"/>
                <a:gd name="f82" fmla="val 33"/>
                <a:gd name="f83" fmla="val 113"/>
                <a:gd name="f84" fmla="val 115"/>
                <a:gd name="f85" fmla="val 114"/>
                <a:gd name="f86" fmla="val 61"/>
                <a:gd name="f87" fmla="val 73"/>
                <a:gd name="f88" fmla="val 79"/>
                <a:gd name="f89" fmla="val 82"/>
                <a:gd name="f90" fmla="val 85"/>
                <a:gd name="f91" fmla="val 99"/>
                <a:gd name="f92" fmla="val 103"/>
                <a:gd name="f93" fmla="val 101"/>
                <a:gd name="f94" fmla="val 104"/>
                <a:gd name="f95" fmla="val 91"/>
                <a:gd name="f96" fmla="val 97"/>
                <a:gd name="f97" fmla="val 68"/>
                <a:gd name="f98" fmla="+- 0 0 -90"/>
                <a:gd name="f99" fmla="*/ f3 1 118"/>
                <a:gd name="f100" fmla="*/ f4 1 119"/>
                <a:gd name="f101" fmla="val f5"/>
                <a:gd name="f102" fmla="val f6"/>
                <a:gd name="f103" fmla="val f7"/>
                <a:gd name="f104" fmla="*/ f98 f0 1"/>
                <a:gd name="f105" fmla="+- f103 0 f101"/>
                <a:gd name="f106" fmla="+- f102 0 f101"/>
                <a:gd name="f107" fmla="*/ f104 1 f2"/>
                <a:gd name="f108" fmla="*/ f106 1 118"/>
                <a:gd name="f109" fmla="*/ f105 1 119"/>
                <a:gd name="f110" fmla="*/ 102 f106 1"/>
                <a:gd name="f111" fmla="*/ 62 f105 1"/>
                <a:gd name="f112" fmla="*/ 117 f106 1"/>
                <a:gd name="f113" fmla="*/ 48 f105 1"/>
                <a:gd name="f114" fmla="*/ 105 f106 1"/>
                <a:gd name="f115" fmla="*/ 42 f105 1"/>
                <a:gd name="f116" fmla="*/ 110 f106 1"/>
                <a:gd name="f117" fmla="*/ 29 f105 1"/>
                <a:gd name="f118" fmla="*/ 86 f106 1"/>
                <a:gd name="f119" fmla="*/ 30 f105 1"/>
                <a:gd name="f120" fmla="*/ 84 f106 1"/>
                <a:gd name="f121" fmla="*/ 6 f105 1"/>
                <a:gd name="f122" fmla="*/ 70 f106 1"/>
                <a:gd name="f123" fmla="*/ 14 f105 1"/>
                <a:gd name="f124" fmla="*/ 60 f106 1"/>
                <a:gd name="f125" fmla="*/ 1 f105 1"/>
                <a:gd name="f126" fmla="*/ 50 f106 1"/>
                <a:gd name="f127" fmla="*/ 15 f105 1"/>
                <a:gd name="f128" fmla="*/ 35 f106 1"/>
                <a:gd name="f129" fmla="*/ 5 f105 1"/>
                <a:gd name="f130" fmla="*/ 31 f106 1"/>
                <a:gd name="f131" fmla="*/ 20 f105 1"/>
                <a:gd name="f132" fmla="*/ 16 f106 1"/>
                <a:gd name="f133" fmla="*/ 19 f105 1"/>
                <a:gd name="f134" fmla="*/ 20 f106 1"/>
                <a:gd name="f135" fmla="*/ 37 f105 1"/>
                <a:gd name="f136" fmla="*/ 2 f106 1"/>
                <a:gd name="f137" fmla="*/ 15 f106 1"/>
                <a:gd name="f138" fmla="*/ 58 f105 1"/>
                <a:gd name="f139" fmla="*/ 1 f106 1"/>
                <a:gd name="f140" fmla="*/ 71 f105 1"/>
                <a:gd name="f141" fmla="*/ 12 f106 1"/>
                <a:gd name="f142" fmla="*/ 78 f105 1"/>
                <a:gd name="f143" fmla="*/ 8 f106 1"/>
                <a:gd name="f144" fmla="*/ 90 f105 1"/>
                <a:gd name="f145" fmla="*/ 89 f105 1"/>
                <a:gd name="f146" fmla="*/ 33 f106 1"/>
                <a:gd name="f147" fmla="*/ 113 f105 1"/>
                <a:gd name="f148" fmla="*/ 48 f106 1"/>
                <a:gd name="f149" fmla="*/ 105 f105 1"/>
                <a:gd name="f150" fmla="*/ 57 f106 1"/>
                <a:gd name="f151" fmla="*/ 119 f105 1"/>
                <a:gd name="f152" fmla="*/ 67 f106 1"/>
                <a:gd name="f153" fmla="*/ 82 f106 1"/>
                <a:gd name="f154" fmla="*/ 114 f105 1"/>
                <a:gd name="f155" fmla="*/ 99 f105 1"/>
                <a:gd name="f156" fmla="*/ 101 f106 1"/>
                <a:gd name="f157" fmla="*/ 101 f105 1"/>
                <a:gd name="f158" fmla="*/ 97 f106 1"/>
                <a:gd name="f159" fmla="*/ 83 f105 1"/>
                <a:gd name="f160" fmla="*/ 115 f106 1"/>
                <a:gd name="f161" fmla="*/ 77 f105 1"/>
                <a:gd name="f162" fmla="+- f107 0 f1"/>
                <a:gd name="f163" fmla="*/ f110 1 118"/>
                <a:gd name="f164" fmla="*/ f111 1 119"/>
                <a:gd name="f165" fmla="*/ f112 1 118"/>
                <a:gd name="f166" fmla="*/ f113 1 119"/>
                <a:gd name="f167" fmla="*/ f114 1 118"/>
                <a:gd name="f168" fmla="*/ f115 1 119"/>
                <a:gd name="f169" fmla="*/ f116 1 118"/>
                <a:gd name="f170" fmla="*/ f117 1 119"/>
                <a:gd name="f171" fmla="*/ f118 1 118"/>
                <a:gd name="f172" fmla="*/ f119 1 119"/>
                <a:gd name="f173" fmla="*/ f120 1 118"/>
                <a:gd name="f174" fmla="*/ f121 1 119"/>
                <a:gd name="f175" fmla="*/ f122 1 118"/>
                <a:gd name="f176" fmla="*/ f123 1 119"/>
                <a:gd name="f177" fmla="*/ f124 1 118"/>
                <a:gd name="f178" fmla="*/ f125 1 119"/>
                <a:gd name="f179" fmla="*/ f126 1 118"/>
                <a:gd name="f180" fmla="*/ f127 1 119"/>
                <a:gd name="f181" fmla="*/ f128 1 118"/>
                <a:gd name="f182" fmla="*/ f129 1 119"/>
                <a:gd name="f183" fmla="*/ f130 1 118"/>
                <a:gd name="f184" fmla="*/ f131 1 119"/>
                <a:gd name="f185" fmla="*/ f132 1 118"/>
                <a:gd name="f186" fmla="*/ f133 1 119"/>
                <a:gd name="f187" fmla="*/ f134 1 118"/>
                <a:gd name="f188" fmla="*/ f135 1 119"/>
                <a:gd name="f189" fmla="*/ f136 1 118"/>
                <a:gd name="f190" fmla="*/ f137 1 118"/>
                <a:gd name="f191" fmla="*/ f138 1 119"/>
                <a:gd name="f192" fmla="*/ f139 1 118"/>
                <a:gd name="f193" fmla="*/ f140 1 119"/>
                <a:gd name="f194" fmla="*/ f141 1 118"/>
                <a:gd name="f195" fmla="*/ f142 1 119"/>
                <a:gd name="f196" fmla="*/ f143 1 118"/>
                <a:gd name="f197" fmla="*/ f144 1 119"/>
                <a:gd name="f198" fmla="*/ f145 1 119"/>
                <a:gd name="f199" fmla="*/ f146 1 118"/>
                <a:gd name="f200" fmla="*/ f147 1 119"/>
                <a:gd name="f201" fmla="*/ f148 1 118"/>
                <a:gd name="f202" fmla="*/ f149 1 119"/>
                <a:gd name="f203" fmla="*/ f150 1 118"/>
                <a:gd name="f204" fmla="*/ f151 1 119"/>
                <a:gd name="f205" fmla="*/ f152 1 118"/>
                <a:gd name="f206" fmla="*/ f153 1 118"/>
                <a:gd name="f207" fmla="*/ f154 1 119"/>
                <a:gd name="f208" fmla="*/ f155 1 119"/>
                <a:gd name="f209" fmla="*/ f156 1 118"/>
                <a:gd name="f210" fmla="*/ f157 1 119"/>
                <a:gd name="f211" fmla="*/ f158 1 118"/>
                <a:gd name="f212" fmla="*/ f159 1 119"/>
                <a:gd name="f213" fmla="*/ f160 1 118"/>
                <a:gd name="f214" fmla="*/ f161 1 119"/>
                <a:gd name="f215" fmla="*/ 0 1 f108"/>
                <a:gd name="f216" fmla="*/ f102 1 f108"/>
                <a:gd name="f217" fmla="*/ 0 1 f109"/>
                <a:gd name="f218" fmla="*/ f103 1 f109"/>
                <a:gd name="f219" fmla="*/ f163 1 f108"/>
                <a:gd name="f220" fmla="*/ f164 1 f109"/>
                <a:gd name="f221" fmla="*/ f165 1 f108"/>
                <a:gd name="f222" fmla="*/ f166 1 f109"/>
                <a:gd name="f223" fmla="*/ f167 1 f108"/>
                <a:gd name="f224" fmla="*/ f168 1 f109"/>
                <a:gd name="f225" fmla="*/ f169 1 f108"/>
                <a:gd name="f226" fmla="*/ f170 1 f109"/>
                <a:gd name="f227" fmla="*/ f171 1 f108"/>
                <a:gd name="f228" fmla="*/ f172 1 f109"/>
                <a:gd name="f229" fmla="*/ f173 1 f108"/>
                <a:gd name="f230" fmla="*/ f174 1 f109"/>
                <a:gd name="f231" fmla="*/ f175 1 f108"/>
                <a:gd name="f232" fmla="*/ f176 1 f109"/>
                <a:gd name="f233" fmla="*/ f177 1 f108"/>
                <a:gd name="f234" fmla="*/ f178 1 f109"/>
                <a:gd name="f235" fmla="*/ f179 1 f108"/>
                <a:gd name="f236" fmla="*/ f180 1 f109"/>
                <a:gd name="f237" fmla="*/ f181 1 f108"/>
                <a:gd name="f238" fmla="*/ f182 1 f109"/>
                <a:gd name="f239" fmla="*/ f183 1 f108"/>
                <a:gd name="f240" fmla="*/ f184 1 f109"/>
                <a:gd name="f241" fmla="*/ f185 1 f108"/>
                <a:gd name="f242" fmla="*/ f186 1 f109"/>
                <a:gd name="f243" fmla="*/ f187 1 f108"/>
                <a:gd name="f244" fmla="*/ f188 1 f109"/>
                <a:gd name="f245" fmla="*/ f189 1 f108"/>
                <a:gd name="f246" fmla="*/ f190 1 f108"/>
                <a:gd name="f247" fmla="*/ f191 1 f109"/>
                <a:gd name="f248" fmla="*/ f192 1 f108"/>
                <a:gd name="f249" fmla="*/ f193 1 f109"/>
                <a:gd name="f250" fmla="*/ f194 1 f108"/>
                <a:gd name="f251" fmla="*/ f195 1 f109"/>
                <a:gd name="f252" fmla="*/ f196 1 f108"/>
                <a:gd name="f253" fmla="*/ f197 1 f109"/>
                <a:gd name="f254" fmla="*/ f198 1 f109"/>
                <a:gd name="f255" fmla="*/ f199 1 f108"/>
                <a:gd name="f256" fmla="*/ f200 1 f109"/>
                <a:gd name="f257" fmla="*/ f201 1 f108"/>
                <a:gd name="f258" fmla="*/ f202 1 f109"/>
                <a:gd name="f259" fmla="*/ f203 1 f108"/>
                <a:gd name="f260" fmla="*/ f204 1 f109"/>
                <a:gd name="f261" fmla="*/ f205 1 f108"/>
                <a:gd name="f262" fmla="*/ f206 1 f108"/>
                <a:gd name="f263" fmla="*/ f207 1 f109"/>
                <a:gd name="f264" fmla="*/ f208 1 f109"/>
                <a:gd name="f265" fmla="*/ f209 1 f108"/>
                <a:gd name="f266" fmla="*/ f210 1 f109"/>
                <a:gd name="f267" fmla="*/ f211 1 f108"/>
                <a:gd name="f268" fmla="*/ f212 1 f109"/>
                <a:gd name="f269" fmla="*/ f213 1 f108"/>
                <a:gd name="f270" fmla="*/ f214 1 f109"/>
                <a:gd name="f271" fmla="*/ f215 f99 1"/>
                <a:gd name="f272" fmla="*/ f216 f99 1"/>
                <a:gd name="f273" fmla="*/ f218 f100 1"/>
                <a:gd name="f274" fmla="*/ f217 f100 1"/>
                <a:gd name="f275" fmla="*/ f219 f99 1"/>
                <a:gd name="f276" fmla="*/ f220 f100 1"/>
                <a:gd name="f277" fmla="*/ f221 f99 1"/>
                <a:gd name="f278" fmla="*/ f222 f100 1"/>
                <a:gd name="f279" fmla="*/ f223 f99 1"/>
                <a:gd name="f280" fmla="*/ f224 f100 1"/>
                <a:gd name="f281" fmla="*/ f225 f99 1"/>
                <a:gd name="f282" fmla="*/ f226 f100 1"/>
                <a:gd name="f283" fmla="*/ f227 f99 1"/>
                <a:gd name="f284" fmla="*/ f228 f100 1"/>
                <a:gd name="f285" fmla="*/ f229 f99 1"/>
                <a:gd name="f286" fmla="*/ f230 f100 1"/>
                <a:gd name="f287" fmla="*/ f231 f99 1"/>
                <a:gd name="f288" fmla="*/ f232 f100 1"/>
                <a:gd name="f289" fmla="*/ f233 f99 1"/>
                <a:gd name="f290" fmla="*/ f234 f100 1"/>
                <a:gd name="f291" fmla="*/ f235 f99 1"/>
                <a:gd name="f292" fmla="*/ f236 f100 1"/>
                <a:gd name="f293" fmla="*/ f237 f99 1"/>
                <a:gd name="f294" fmla="*/ f238 f100 1"/>
                <a:gd name="f295" fmla="*/ f239 f99 1"/>
                <a:gd name="f296" fmla="*/ f240 f100 1"/>
                <a:gd name="f297" fmla="*/ f241 f99 1"/>
                <a:gd name="f298" fmla="*/ f242 f100 1"/>
                <a:gd name="f299" fmla="*/ f243 f99 1"/>
                <a:gd name="f300" fmla="*/ f244 f100 1"/>
                <a:gd name="f301" fmla="*/ f245 f99 1"/>
                <a:gd name="f302" fmla="*/ f246 f99 1"/>
                <a:gd name="f303" fmla="*/ f247 f100 1"/>
                <a:gd name="f304" fmla="*/ f248 f99 1"/>
                <a:gd name="f305" fmla="*/ f249 f100 1"/>
                <a:gd name="f306" fmla="*/ f250 f99 1"/>
                <a:gd name="f307" fmla="*/ f251 f100 1"/>
                <a:gd name="f308" fmla="*/ f252 f99 1"/>
                <a:gd name="f309" fmla="*/ f253 f100 1"/>
                <a:gd name="f310" fmla="*/ f254 f100 1"/>
                <a:gd name="f311" fmla="*/ f255 f99 1"/>
                <a:gd name="f312" fmla="*/ f256 f100 1"/>
                <a:gd name="f313" fmla="*/ f257 f99 1"/>
                <a:gd name="f314" fmla="*/ f258 f100 1"/>
                <a:gd name="f315" fmla="*/ f259 f99 1"/>
                <a:gd name="f316" fmla="*/ f260 f100 1"/>
                <a:gd name="f317" fmla="*/ f261 f99 1"/>
                <a:gd name="f318" fmla="*/ f262 f99 1"/>
                <a:gd name="f319" fmla="*/ f263 f100 1"/>
                <a:gd name="f320" fmla="*/ f264 f100 1"/>
                <a:gd name="f321" fmla="*/ f265 f99 1"/>
                <a:gd name="f322" fmla="*/ f266 f100 1"/>
                <a:gd name="f323" fmla="*/ f267 f99 1"/>
                <a:gd name="f324" fmla="*/ f268 f100 1"/>
                <a:gd name="f325" fmla="*/ f269 f99 1"/>
                <a:gd name="f326" fmla="*/ f270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5" y="f276"/>
                </a:cxn>
                <a:cxn ang="f162">
                  <a:pos x="f277" y="f278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280"/>
                </a:cxn>
                <a:cxn ang="f162">
                  <a:pos x="f302" y="f303"/>
                </a:cxn>
                <a:cxn ang="f162">
                  <a:pos x="f304" y="f305"/>
                </a:cxn>
                <a:cxn ang="f162">
                  <a:pos x="f306" y="f307"/>
                </a:cxn>
                <a:cxn ang="f162">
                  <a:pos x="f308" y="f309"/>
                </a:cxn>
                <a:cxn ang="f162">
                  <a:pos x="f295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317" y="f314"/>
                </a:cxn>
                <a:cxn ang="f162">
                  <a:pos x="f318" y="f319"/>
                </a:cxn>
                <a:cxn ang="f162">
                  <a:pos x="f283" y="f320"/>
                </a:cxn>
                <a:cxn ang="f162">
                  <a:pos x="f321" y="f322"/>
                </a:cxn>
                <a:cxn ang="f162">
                  <a:pos x="f323" y="f324"/>
                </a:cxn>
                <a:cxn ang="f162">
                  <a:pos x="f325" y="f326"/>
                </a:cxn>
                <a:cxn ang="f162">
                  <a:pos x="f275" y="f276"/>
                </a:cxn>
              </a:cxnLst>
              <a:rect l="f271" t="f274" r="f272" b="f273"/>
              <a:pathLst>
                <a:path w="118" h="119">
                  <a:moveTo>
                    <a:pt x="f8" y="f9"/>
                  </a:moveTo>
                  <a:cubicBezTo>
                    <a:pt x="f10" y="f11"/>
                    <a:pt x="f6" y="f12"/>
                    <a:pt x="f13" y="f14"/>
                  </a:cubicBezTo>
                  <a:cubicBezTo>
                    <a:pt x="f15" y="f16"/>
                    <a:pt x="f10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35"/>
                    <a:pt x="f41" y="f42"/>
                  </a:cubicBezTo>
                  <a:cubicBezTo>
                    <a:pt x="f43" y="f37"/>
                    <a:pt x="f44" y="f45"/>
                    <a:pt x="f46" y="f45"/>
                  </a:cubicBezTo>
                  <a:cubicBezTo>
                    <a:pt x="f47" y="f5"/>
                    <a:pt x="f48" y="f37"/>
                    <a:pt x="f49" y="f50"/>
                  </a:cubicBezTo>
                  <a:cubicBezTo>
                    <a:pt x="f51" y="f52"/>
                    <a:pt x="f53" y="f54"/>
                    <a:pt x="f55" y="f39"/>
                  </a:cubicBezTo>
                  <a:cubicBezTo>
                    <a:pt x="f23" y="f52"/>
                    <a:pt x="f56" y="f57"/>
                    <a:pt x="f56" y="f58"/>
                  </a:cubicBezTo>
                  <a:cubicBezTo>
                    <a:pt x="f59" y="f33"/>
                    <a:pt x="f60" y="f61"/>
                    <a:pt x="f61" y="f62"/>
                  </a:cubicBezTo>
                  <a:cubicBezTo>
                    <a:pt x="f63" y="f64"/>
                    <a:pt x="f50" y="f65"/>
                    <a:pt x="f58" y="f66"/>
                  </a:cubicBezTo>
                  <a:cubicBezTo>
                    <a:pt x="f67" y="f66"/>
                    <a:pt x="f68" y="f69"/>
                    <a:pt x="f70" y="f19"/>
                  </a:cubicBezTo>
                  <a:cubicBezTo>
                    <a:pt x="f45" y="f71"/>
                    <a:pt x="f37" y="f12"/>
                    <a:pt x="f50" y="f72"/>
                  </a:cubicBezTo>
                  <a:cubicBezTo>
                    <a:pt x="f39" y="f9"/>
                    <a:pt x="f5" y="f43"/>
                    <a:pt x="f45" y="f73"/>
                  </a:cubicBezTo>
                  <a:cubicBezTo>
                    <a:pt x="f45" y="f74"/>
                    <a:pt x="f39" y="f75"/>
                    <a:pt x="f57" y="f76"/>
                  </a:cubicBezTo>
                  <a:cubicBezTo>
                    <a:pt x="f35" y="f77"/>
                    <a:pt x="f37" y="f78"/>
                    <a:pt x="f35" y="f79"/>
                  </a:cubicBezTo>
                  <a:cubicBezTo>
                    <a:pt x="f67" y="f80"/>
                    <a:pt x="f62" y="f81"/>
                    <a:pt x="f56" y="f32"/>
                  </a:cubicBezTo>
                  <a:cubicBezTo>
                    <a:pt x="f25" y="f8"/>
                    <a:pt x="f25" y="f22"/>
                    <a:pt x="f82" y="f83"/>
                  </a:cubicBezTo>
                  <a:cubicBezTo>
                    <a:pt x="f21" y="f84"/>
                    <a:pt x="f19" y="f10"/>
                    <a:pt x="f14" y="f18"/>
                  </a:cubicBezTo>
                  <a:cubicBezTo>
                    <a:pt x="f49" y="f85"/>
                    <a:pt x="f48" y="f7"/>
                    <a:pt x="f11" y="f7"/>
                  </a:cubicBezTo>
                  <a:cubicBezTo>
                    <a:pt x="f86" y="f7"/>
                    <a:pt x="f44" y="f85"/>
                    <a:pt x="f43" y="f18"/>
                  </a:cubicBezTo>
                  <a:cubicBezTo>
                    <a:pt x="f87" y="f10"/>
                    <a:pt x="f88" y="f15"/>
                    <a:pt x="f89" y="f85"/>
                  </a:cubicBezTo>
                  <a:cubicBezTo>
                    <a:pt x="f90" y="f83"/>
                    <a:pt x="f30" y="f26"/>
                    <a:pt x="f30" y="f91"/>
                  </a:cubicBezTo>
                  <a:cubicBezTo>
                    <a:pt x="f81" y="f92"/>
                    <a:pt x="f91" y="f92"/>
                    <a:pt x="f93" y="f93"/>
                  </a:cubicBezTo>
                  <a:cubicBezTo>
                    <a:pt x="f94" y="f28"/>
                    <a:pt x="f8" y="f95"/>
                    <a:pt x="f96" y="f77"/>
                  </a:cubicBezTo>
                  <a:cubicBezTo>
                    <a:pt x="f26" y="f77"/>
                    <a:pt x="f85" y="f38"/>
                    <a:pt x="f84" y="f75"/>
                  </a:cubicBezTo>
                  <a:cubicBezTo>
                    <a:pt x="f15" y="f87"/>
                    <a:pt x="f22" y="f97"/>
                    <a:pt x="f8" y="f9"/>
                  </a:cubicBezTo>
                  <a:close/>
                </a:path>
              </a:pathLst>
            </a:custGeom>
            <a:solidFill>
              <a:srgbClr val="EAD8EB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9" name="Полилиния 82"/>
            <p:cNvSpPr/>
            <p:nvPr/>
          </p:nvSpPr>
          <p:spPr>
            <a:xfrm flipH="1">
              <a:off x="4379875" y="5958861"/>
              <a:ext cx="95253" cy="1047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33"/>
                <a:gd name="f8" fmla="val 25"/>
                <a:gd name="f9" fmla="val 23"/>
                <a:gd name="f10" fmla="val 21"/>
                <a:gd name="f11" fmla="val 13"/>
                <a:gd name="f12" fmla="val 7"/>
                <a:gd name="f13" fmla="val 1"/>
                <a:gd name="f14" fmla="val 27"/>
                <a:gd name="f15" fmla="val 18"/>
                <a:gd name="f16" fmla="val 4"/>
                <a:gd name="f17" fmla="val 11"/>
                <a:gd name="f18" fmla="val 8"/>
                <a:gd name="f19" fmla="val 3"/>
                <a:gd name="f20" fmla="val 16"/>
                <a:gd name="f21" fmla="val 22"/>
                <a:gd name="f22" fmla="val 28"/>
                <a:gd name="f23" fmla="val 15"/>
                <a:gd name="f24" fmla="+- 0 0 -90"/>
                <a:gd name="f25" fmla="*/ f3 1 30"/>
                <a:gd name="f26" fmla="*/ f4 1 33"/>
                <a:gd name="f27" fmla="val f5"/>
                <a:gd name="f28" fmla="val f6"/>
                <a:gd name="f29" fmla="val f7"/>
                <a:gd name="f30" fmla="*/ f24 f0 1"/>
                <a:gd name="f31" fmla="+- f29 0 f27"/>
                <a:gd name="f32" fmla="+- f28 0 f27"/>
                <a:gd name="f33" fmla="*/ f30 1 f2"/>
                <a:gd name="f34" fmla="*/ f32 1 30"/>
                <a:gd name="f35" fmla="*/ f31 1 33"/>
                <a:gd name="f36" fmla="*/ 25 f32 1"/>
                <a:gd name="f37" fmla="*/ 23 f31 1"/>
                <a:gd name="f38" fmla="*/ 7 f32 1"/>
                <a:gd name="f39" fmla="*/ 30 f31 1"/>
                <a:gd name="f40" fmla="*/ 4 f32 1"/>
                <a:gd name="f41" fmla="*/ 11 f31 1"/>
                <a:gd name="f42" fmla="*/ 22 f32 1"/>
                <a:gd name="f43" fmla="*/ 4 f31 1"/>
                <a:gd name="f44" fmla="+- f33 0 f1"/>
                <a:gd name="f45" fmla="*/ f36 1 30"/>
                <a:gd name="f46" fmla="*/ f37 1 33"/>
                <a:gd name="f47" fmla="*/ f38 1 30"/>
                <a:gd name="f48" fmla="*/ f39 1 33"/>
                <a:gd name="f49" fmla="*/ f40 1 30"/>
                <a:gd name="f50" fmla="*/ f41 1 33"/>
                <a:gd name="f51" fmla="*/ f42 1 30"/>
                <a:gd name="f52" fmla="*/ f43 1 33"/>
                <a:gd name="f53" fmla="*/ 0 1 f34"/>
                <a:gd name="f54" fmla="*/ f28 1 f34"/>
                <a:gd name="f55" fmla="*/ 0 1 f35"/>
                <a:gd name="f56" fmla="*/ f29 1 f35"/>
                <a:gd name="f57" fmla="*/ f45 1 f34"/>
                <a:gd name="f58" fmla="*/ f46 1 f35"/>
                <a:gd name="f59" fmla="*/ f47 1 f34"/>
                <a:gd name="f60" fmla="*/ f48 1 f35"/>
                <a:gd name="f61" fmla="*/ f49 1 f34"/>
                <a:gd name="f62" fmla="*/ f50 1 f35"/>
                <a:gd name="f63" fmla="*/ f51 1 f34"/>
                <a:gd name="f64" fmla="*/ f52 1 f35"/>
                <a:gd name="f65" fmla="*/ f53 f25 1"/>
                <a:gd name="f66" fmla="*/ f54 f25 1"/>
                <a:gd name="f67" fmla="*/ f56 f26 1"/>
                <a:gd name="f68" fmla="*/ f55 f26 1"/>
                <a:gd name="f69" fmla="*/ f57 f25 1"/>
                <a:gd name="f70" fmla="*/ f58 f26 1"/>
                <a:gd name="f71" fmla="*/ f59 f25 1"/>
                <a:gd name="f72" fmla="*/ f60 f26 1"/>
                <a:gd name="f73" fmla="*/ f61 f25 1"/>
                <a:gd name="f74" fmla="*/ f62 f26 1"/>
                <a:gd name="f75" fmla="*/ f63 f25 1"/>
                <a:gd name="f76" fmla="*/ f64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">
                  <a:pos x="f69" y="f70"/>
                </a:cxn>
                <a:cxn ang="f44">
                  <a:pos x="f71" y="f72"/>
                </a:cxn>
                <a:cxn ang="f44">
                  <a:pos x="f73" y="f74"/>
                </a:cxn>
                <a:cxn ang="f44">
                  <a:pos x="f75" y="f76"/>
                </a:cxn>
                <a:cxn ang="f44">
                  <a:pos x="f69" y="f70"/>
                </a:cxn>
              </a:cxnLst>
              <a:rect l="f65" t="f68" r="f66" b="f67"/>
              <a:pathLst>
                <a:path w="30" h="33">
                  <a:moveTo>
                    <a:pt x="f8" y="f9"/>
                  </a:moveTo>
                  <a:cubicBezTo>
                    <a:pt x="f10" y="f6"/>
                    <a:pt x="f11" y="f7"/>
                    <a:pt x="f12" y="f6"/>
                  </a:cubicBezTo>
                  <a:cubicBezTo>
                    <a:pt x="f13" y="f14"/>
                    <a:pt x="f5" y="f15"/>
                    <a:pt x="f16" y="f17"/>
                  </a:cubicBezTo>
                  <a:cubicBezTo>
                    <a:pt x="f18" y="f19"/>
                    <a:pt x="f20" y="f5"/>
                    <a:pt x="f21" y="f16"/>
                  </a:cubicBezTo>
                  <a:cubicBezTo>
                    <a:pt x="f22" y="f12"/>
                    <a:pt x="f6" y="f23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30" name="Полилиния 83"/>
            <p:cNvSpPr/>
            <p:nvPr/>
          </p:nvSpPr>
          <p:spPr>
            <a:xfrm flipH="1">
              <a:off x="4529763" y="5694755"/>
              <a:ext cx="475103" cy="4734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9"/>
                <a:gd name="f7" fmla="val 138"/>
                <a:gd name="f8" fmla="val 133"/>
                <a:gd name="f9" fmla="val 54"/>
                <a:gd name="f10" fmla="val 130"/>
                <a:gd name="f11" fmla="val 49"/>
                <a:gd name="f12" fmla="val 126"/>
                <a:gd name="f13" fmla="val 45"/>
                <a:gd name="f14" fmla="val 121"/>
                <a:gd name="f15" fmla="val 42"/>
                <a:gd name="f16" fmla="val 120"/>
                <a:gd name="f17" fmla="val 41"/>
                <a:gd name="f18" fmla="val 35"/>
                <a:gd name="f19" fmla="val 29"/>
                <a:gd name="f20" fmla="val 117"/>
                <a:gd name="f21" fmla="val 24"/>
                <a:gd name="f22" fmla="val 112"/>
                <a:gd name="f23" fmla="val 14"/>
                <a:gd name="f24" fmla="val 101"/>
                <a:gd name="f25" fmla="val 9"/>
                <a:gd name="f26" fmla="val 88"/>
                <a:gd name="f27" fmla="val 7"/>
                <a:gd name="f28" fmla="val 76"/>
                <a:gd name="f29" fmla="val 1"/>
                <a:gd name="f30" fmla="val 64"/>
                <a:gd name="f31" fmla="val 5"/>
                <a:gd name="f32" fmla="val 8"/>
                <a:gd name="f33" fmla="val 12"/>
                <a:gd name="f34" fmla="val 18"/>
                <a:gd name="f35" fmla="val 17"/>
                <a:gd name="f36" fmla="val 30"/>
                <a:gd name="f37" fmla="val 21"/>
                <a:gd name="f38" fmla="val 15"/>
                <a:gd name="f39" fmla="val 26"/>
                <a:gd name="f40" fmla="val 37"/>
                <a:gd name="f41" fmla="val 50"/>
                <a:gd name="f42" fmla="val 62"/>
                <a:gd name="f43" fmla="val 74"/>
                <a:gd name="f44" fmla="val 84"/>
                <a:gd name="f45" fmla="val 89"/>
                <a:gd name="f46" fmla="val 13"/>
                <a:gd name="f47" fmla="val 93"/>
                <a:gd name="f48" fmla="val 96"/>
                <a:gd name="f49" fmla="val 19"/>
                <a:gd name="f50" fmla="val 97"/>
                <a:gd name="f51" fmla="val 103"/>
                <a:gd name="f52" fmla="val 109"/>
                <a:gd name="f53" fmla="val 22"/>
                <a:gd name="f54" fmla="val 114"/>
                <a:gd name="f55" fmla="val 27"/>
                <a:gd name="f56" fmla="val 124"/>
                <a:gd name="f57" fmla="val 38"/>
                <a:gd name="f58" fmla="val 129"/>
                <a:gd name="f59" fmla="val 51"/>
                <a:gd name="f60" fmla="val 131"/>
                <a:gd name="f61" fmla="val 63"/>
                <a:gd name="f62" fmla="val 137"/>
                <a:gd name="f63" fmla="val 75"/>
                <a:gd name="f64" fmla="val 90"/>
                <a:gd name="f65" fmla="val 94"/>
                <a:gd name="f66" fmla="val 111"/>
                <a:gd name="f67" fmla="val 87"/>
                <a:gd name="f68" fmla="+- 0 0 -90"/>
                <a:gd name="f69" fmla="*/ f3 1 139"/>
                <a:gd name="f70" fmla="*/ f4 1 138"/>
                <a:gd name="f71" fmla="val f5"/>
                <a:gd name="f72" fmla="val f6"/>
                <a:gd name="f73" fmla="val f7"/>
                <a:gd name="f74" fmla="*/ f68 f0 1"/>
                <a:gd name="f75" fmla="+- f73 0 f71"/>
                <a:gd name="f76" fmla="+- f72 0 f71"/>
                <a:gd name="f77" fmla="*/ f74 1 f2"/>
                <a:gd name="f78" fmla="*/ f76 1 139"/>
                <a:gd name="f79" fmla="*/ f75 1 138"/>
                <a:gd name="f80" fmla="*/ 133 f76 1"/>
                <a:gd name="f81" fmla="*/ 54 f75 1"/>
                <a:gd name="f82" fmla="*/ 121 f76 1"/>
                <a:gd name="f83" fmla="*/ 42 f75 1"/>
                <a:gd name="f84" fmla="*/ 120 f76 1"/>
                <a:gd name="f85" fmla="*/ 41 f75 1"/>
                <a:gd name="f86" fmla="*/ 117 f76 1"/>
                <a:gd name="f87" fmla="*/ 24 f75 1"/>
                <a:gd name="f88" fmla="*/ 88 f76 1"/>
                <a:gd name="f89" fmla="*/ 7 f75 1"/>
                <a:gd name="f90" fmla="*/ 54 f76 1"/>
                <a:gd name="f91" fmla="*/ 5 f75 1"/>
                <a:gd name="f92" fmla="*/ 42 f76 1"/>
                <a:gd name="f93" fmla="*/ 18 f75 1"/>
                <a:gd name="f94" fmla="*/ 41 f76 1"/>
                <a:gd name="f95" fmla="*/ 24 f76 1"/>
                <a:gd name="f96" fmla="*/ 21 f75 1"/>
                <a:gd name="f97" fmla="*/ 8 f76 1"/>
                <a:gd name="f98" fmla="*/ 50 f75 1"/>
                <a:gd name="f99" fmla="*/ 5 f76 1"/>
                <a:gd name="f100" fmla="*/ 84 f75 1"/>
                <a:gd name="f101" fmla="*/ 18 f76 1"/>
                <a:gd name="f102" fmla="*/ 96 f75 1"/>
                <a:gd name="f103" fmla="*/ 19 f76 1"/>
                <a:gd name="f104" fmla="*/ 97 f75 1"/>
                <a:gd name="f105" fmla="*/ 22 f76 1"/>
                <a:gd name="f106" fmla="*/ 114 f75 1"/>
                <a:gd name="f107" fmla="*/ 51 f76 1"/>
                <a:gd name="f108" fmla="*/ 131 f75 1"/>
                <a:gd name="f109" fmla="*/ 84 f76 1"/>
                <a:gd name="f110" fmla="*/ 133 f75 1"/>
                <a:gd name="f111" fmla="*/ 96 f76 1"/>
                <a:gd name="f112" fmla="*/ 120 f75 1"/>
                <a:gd name="f113" fmla="*/ 97 f76 1"/>
                <a:gd name="f114" fmla="*/ 114 f76 1"/>
                <a:gd name="f115" fmla="*/ 117 f75 1"/>
                <a:gd name="f116" fmla="*/ 131 f76 1"/>
                <a:gd name="f117" fmla="*/ 87 f75 1"/>
                <a:gd name="f118" fmla="+- f77 0 f1"/>
                <a:gd name="f119" fmla="*/ f80 1 139"/>
                <a:gd name="f120" fmla="*/ f81 1 138"/>
                <a:gd name="f121" fmla="*/ f82 1 139"/>
                <a:gd name="f122" fmla="*/ f83 1 138"/>
                <a:gd name="f123" fmla="*/ f84 1 139"/>
                <a:gd name="f124" fmla="*/ f85 1 138"/>
                <a:gd name="f125" fmla="*/ f86 1 139"/>
                <a:gd name="f126" fmla="*/ f87 1 138"/>
                <a:gd name="f127" fmla="*/ f88 1 139"/>
                <a:gd name="f128" fmla="*/ f89 1 138"/>
                <a:gd name="f129" fmla="*/ f90 1 139"/>
                <a:gd name="f130" fmla="*/ f91 1 138"/>
                <a:gd name="f131" fmla="*/ f92 1 139"/>
                <a:gd name="f132" fmla="*/ f93 1 138"/>
                <a:gd name="f133" fmla="*/ f94 1 139"/>
                <a:gd name="f134" fmla="*/ f95 1 139"/>
                <a:gd name="f135" fmla="*/ f96 1 138"/>
                <a:gd name="f136" fmla="*/ f97 1 139"/>
                <a:gd name="f137" fmla="*/ f98 1 138"/>
                <a:gd name="f138" fmla="*/ f99 1 139"/>
                <a:gd name="f139" fmla="*/ f100 1 138"/>
                <a:gd name="f140" fmla="*/ f101 1 139"/>
                <a:gd name="f141" fmla="*/ f102 1 138"/>
                <a:gd name="f142" fmla="*/ f103 1 139"/>
                <a:gd name="f143" fmla="*/ f104 1 138"/>
                <a:gd name="f144" fmla="*/ f105 1 139"/>
                <a:gd name="f145" fmla="*/ f106 1 138"/>
                <a:gd name="f146" fmla="*/ f107 1 139"/>
                <a:gd name="f147" fmla="*/ f108 1 138"/>
                <a:gd name="f148" fmla="*/ f109 1 139"/>
                <a:gd name="f149" fmla="*/ f110 1 138"/>
                <a:gd name="f150" fmla="*/ f111 1 139"/>
                <a:gd name="f151" fmla="*/ f112 1 138"/>
                <a:gd name="f152" fmla="*/ f113 1 139"/>
                <a:gd name="f153" fmla="*/ f114 1 139"/>
                <a:gd name="f154" fmla="*/ f115 1 138"/>
                <a:gd name="f155" fmla="*/ f116 1 139"/>
                <a:gd name="f156" fmla="*/ f117 1 138"/>
                <a:gd name="f157" fmla="*/ 0 1 f78"/>
                <a:gd name="f158" fmla="*/ f72 1 f78"/>
                <a:gd name="f159" fmla="*/ 0 1 f79"/>
                <a:gd name="f160" fmla="*/ f73 1 f79"/>
                <a:gd name="f161" fmla="*/ f119 1 f78"/>
                <a:gd name="f162" fmla="*/ f120 1 f79"/>
                <a:gd name="f163" fmla="*/ f121 1 f78"/>
                <a:gd name="f164" fmla="*/ f122 1 f79"/>
                <a:gd name="f165" fmla="*/ f123 1 f78"/>
                <a:gd name="f166" fmla="*/ f124 1 f79"/>
                <a:gd name="f167" fmla="*/ f125 1 f78"/>
                <a:gd name="f168" fmla="*/ f126 1 f79"/>
                <a:gd name="f169" fmla="*/ f127 1 f78"/>
                <a:gd name="f170" fmla="*/ f128 1 f79"/>
                <a:gd name="f171" fmla="*/ f129 1 f78"/>
                <a:gd name="f172" fmla="*/ f130 1 f79"/>
                <a:gd name="f173" fmla="*/ f131 1 f78"/>
                <a:gd name="f174" fmla="*/ f132 1 f79"/>
                <a:gd name="f175" fmla="*/ f133 1 f78"/>
                <a:gd name="f176" fmla="*/ f134 1 f78"/>
                <a:gd name="f177" fmla="*/ f135 1 f79"/>
                <a:gd name="f178" fmla="*/ f136 1 f78"/>
                <a:gd name="f179" fmla="*/ f137 1 f79"/>
                <a:gd name="f180" fmla="*/ f138 1 f78"/>
                <a:gd name="f181" fmla="*/ f139 1 f79"/>
                <a:gd name="f182" fmla="*/ f140 1 f78"/>
                <a:gd name="f183" fmla="*/ f141 1 f79"/>
                <a:gd name="f184" fmla="*/ f142 1 f78"/>
                <a:gd name="f185" fmla="*/ f143 1 f79"/>
                <a:gd name="f186" fmla="*/ f144 1 f78"/>
                <a:gd name="f187" fmla="*/ f145 1 f79"/>
                <a:gd name="f188" fmla="*/ f146 1 f78"/>
                <a:gd name="f189" fmla="*/ f147 1 f79"/>
                <a:gd name="f190" fmla="*/ f148 1 f78"/>
                <a:gd name="f191" fmla="*/ f149 1 f79"/>
                <a:gd name="f192" fmla="*/ f150 1 f78"/>
                <a:gd name="f193" fmla="*/ f151 1 f79"/>
                <a:gd name="f194" fmla="*/ f152 1 f78"/>
                <a:gd name="f195" fmla="*/ f153 1 f78"/>
                <a:gd name="f196" fmla="*/ f154 1 f79"/>
                <a:gd name="f197" fmla="*/ f155 1 f78"/>
                <a:gd name="f198" fmla="*/ f156 1 f79"/>
                <a:gd name="f199" fmla="*/ f157 f69 1"/>
                <a:gd name="f200" fmla="*/ f158 f69 1"/>
                <a:gd name="f201" fmla="*/ f160 f70 1"/>
                <a:gd name="f202" fmla="*/ f159 f70 1"/>
                <a:gd name="f203" fmla="*/ f161 f69 1"/>
                <a:gd name="f204" fmla="*/ f162 f70 1"/>
                <a:gd name="f205" fmla="*/ f163 f69 1"/>
                <a:gd name="f206" fmla="*/ f164 f70 1"/>
                <a:gd name="f207" fmla="*/ f165 f69 1"/>
                <a:gd name="f208" fmla="*/ f166 f70 1"/>
                <a:gd name="f209" fmla="*/ f167 f69 1"/>
                <a:gd name="f210" fmla="*/ f168 f70 1"/>
                <a:gd name="f211" fmla="*/ f169 f69 1"/>
                <a:gd name="f212" fmla="*/ f170 f70 1"/>
                <a:gd name="f213" fmla="*/ f171 f69 1"/>
                <a:gd name="f214" fmla="*/ f172 f70 1"/>
                <a:gd name="f215" fmla="*/ f173 f69 1"/>
                <a:gd name="f216" fmla="*/ f174 f70 1"/>
                <a:gd name="f217" fmla="*/ f175 f69 1"/>
                <a:gd name="f218" fmla="*/ f176 f69 1"/>
                <a:gd name="f219" fmla="*/ f177 f70 1"/>
                <a:gd name="f220" fmla="*/ f178 f69 1"/>
                <a:gd name="f221" fmla="*/ f179 f70 1"/>
                <a:gd name="f222" fmla="*/ f180 f69 1"/>
                <a:gd name="f223" fmla="*/ f181 f70 1"/>
                <a:gd name="f224" fmla="*/ f182 f69 1"/>
                <a:gd name="f225" fmla="*/ f183 f70 1"/>
                <a:gd name="f226" fmla="*/ f184 f69 1"/>
                <a:gd name="f227" fmla="*/ f185 f70 1"/>
                <a:gd name="f228" fmla="*/ f186 f69 1"/>
                <a:gd name="f229" fmla="*/ f187 f70 1"/>
                <a:gd name="f230" fmla="*/ f188 f69 1"/>
                <a:gd name="f231" fmla="*/ f189 f70 1"/>
                <a:gd name="f232" fmla="*/ f190 f69 1"/>
                <a:gd name="f233" fmla="*/ f191 f70 1"/>
                <a:gd name="f234" fmla="*/ f192 f69 1"/>
                <a:gd name="f235" fmla="*/ f193 f70 1"/>
                <a:gd name="f236" fmla="*/ f194 f69 1"/>
                <a:gd name="f237" fmla="*/ f195 f69 1"/>
                <a:gd name="f238" fmla="*/ f196 f70 1"/>
                <a:gd name="f239" fmla="*/ f197 f69 1"/>
                <a:gd name="f240" fmla="*/ f198 f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8">
                  <a:pos x="f203" y="f204"/>
                </a:cxn>
                <a:cxn ang="f118">
                  <a:pos x="f205" y="f206"/>
                </a:cxn>
                <a:cxn ang="f118">
                  <a:pos x="f207" y="f208"/>
                </a:cxn>
                <a:cxn ang="f118">
                  <a:pos x="f207" y="f208"/>
                </a:cxn>
                <a:cxn ang="f118">
                  <a:pos x="f209" y="f210"/>
                </a:cxn>
                <a:cxn ang="f118">
                  <a:pos x="f211" y="f212"/>
                </a:cxn>
                <a:cxn ang="f118">
                  <a:pos x="f213" y="f214"/>
                </a:cxn>
                <a:cxn ang="f118">
                  <a:pos x="f215" y="f216"/>
                </a:cxn>
                <a:cxn ang="f118">
                  <a:pos x="f215" y="f216"/>
                </a:cxn>
                <a:cxn ang="f118">
                  <a:pos x="f217" y="f216"/>
                </a:cxn>
                <a:cxn ang="f118">
                  <a:pos x="f218" y="f219"/>
                </a:cxn>
                <a:cxn ang="f118">
                  <a:pos x="f220" y="f221"/>
                </a:cxn>
                <a:cxn ang="f118">
                  <a:pos x="f222" y="f223"/>
                </a:cxn>
                <a:cxn ang="f118">
                  <a:pos x="f224" y="f225"/>
                </a:cxn>
                <a:cxn ang="f118">
                  <a:pos x="f224" y="f225"/>
                </a:cxn>
                <a:cxn ang="f118">
                  <a:pos x="f226" y="f227"/>
                </a:cxn>
                <a:cxn ang="f118">
                  <a:pos x="f228" y="f229"/>
                </a:cxn>
                <a:cxn ang="f118">
                  <a:pos x="f230" y="f231"/>
                </a:cxn>
                <a:cxn ang="f118">
                  <a:pos x="f232" y="f233"/>
                </a:cxn>
                <a:cxn ang="f118">
                  <a:pos x="f234" y="f235"/>
                </a:cxn>
                <a:cxn ang="f118">
                  <a:pos x="f236" y="f235"/>
                </a:cxn>
                <a:cxn ang="f118">
                  <a:pos x="f236" y="f235"/>
                </a:cxn>
                <a:cxn ang="f118">
                  <a:pos x="f237" y="f238"/>
                </a:cxn>
                <a:cxn ang="f118">
                  <a:pos x="f239" y="f240"/>
                </a:cxn>
                <a:cxn ang="f118">
                  <a:pos x="f203" y="f204"/>
                </a:cxn>
              </a:cxnLst>
              <a:rect l="f199" t="f202" r="f200" b="f201"/>
              <a:pathLst>
                <a:path w="139" h="138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4" y="f18"/>
                    <a:pt x="f16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5"/>
                    <a:pt x="f9" y="f31"/>
                  </a:cubicBezTo>
                  <a:cubicBezTo>
                    <a:pt x="f11" y="f32"/>
                    <a:pt x="f13" y="f33"/>
                    <a:pt x="f15" y="f34"/>
                  </a:cubicBezTo>
                  <a:cubicBezTo>
                    <a:pt x="f15" y="f34"/>
                    <a:pt x="f15" y="f34"/>
                    <a:pt x="f15" y="f34"/>
                  </a:cubicBezTo>
                  <a:cubicBezTo>
                    <a:pt x="f17" y="f34"/>
                    <a:pt x="f17" y="f34"/>
                    <a:pt x="f17" y="f34"/>
                  </a:cubicBezTo>
                  <a:cubicBezTo>
                    <a:pt x="f18" y="f35"/>
                    <a:pt x="f36" y="f34"/>
                    <a:pt x="f21" y="f37"/>
                  </a:cubicBezTo>
                  <a:cubicBezTo>
                    <a:pt x="f38" y="f39"/>
                    <a:pt x="f25" y="f40"/>
                    <a:pt x="f32" y="f41"/>
                  </a:cubicBezTo>
                  <a:cubicBezTo>
                    <a:pt x="f29" y="f42"/>
                    <a:pt x="f5" y="f43"/>
                    <a:pt x="f31" y="f44"/>
                  </a:cubicBezTo>
                  <a:cubicBezTo>
                    <a:pt x="f32" y="f45"/>
                    <a:pt x="f46" y="f47"/>
                    <a:pt x="f34" y="f48"/>
                  </a:cubicBezTo>
                  <a:cubicBezTo>
                    <a:pt x="f34" y="f48"/>
                    <a:pt x="f34" y="f48"/>
                    <a:pt x="f34" y="f48"/>
                  </a:cubicBezTo>
                  <a:cubicBezTo>
                    <a:pt x="f49" y="f50"/>
                    <a:pt x="f49" y="f50"/>
                    <a:pt x="f49" y="f50"/>
                  </a:cubicBezTo>
                  <a:cubicBezTo>
                    <a:pt x="f34" y="f51"/>
                    <a:pt x="f49" y="f52"/>
                    <a:pt x="f53" y="f54"/>
                  </a:cubicBez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7"/>
                    <a:pt x="f44" y="f8"/>
                  </a:cubicBezTo>
                  <a:cubicBezTo>
                    <a:pt x="f64" y="f10"/>
                    <a:pt x="f65" y="f12"/>
                    <a:pt x="f48" y="f16"/>
                  </a:cubicBezTo>
                  <a:cubicBezTo>
                    <a:pt x="f50" y="f16"/>
                    <a:pt x="f50" y="f16"/>
                    <a:pt x="f50" y="f16"/>
                  </a:cubicBezTo>
                  <a:cubicBezTo>
                    <a:pt x="f50" y="f16"/>
                    <a:pt x="f50" y="f16"/>
                    <a:pt x="f50" y="f16"/>
                  </a:cubicBezTo>
                  <a:cubicBezTo>
                    <a:pt x="f51" y="f16"/>
                    <a:pt x="f52" y="f16"/>
                    <a:pt x="f54" y="f20"/>
                  </a:cubicBezTo>
                  <a:cubicBezTo>
                    <a:pt x="f56" y="f66"/>
                    <a:pt x="f10" y="f24"/>
                    <a:pt x="f60" y="f67"/>
                  </a:cubicBezTo>
                  <a:cubicBezTo>
                    <a:pt x="f62" y="f28"/>
                    <a:pt x="f6" y="f30"/>
                    <a:pt x="f8" y="f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31" name="Полилиния 84"/>
            <p:cNvSpPr/>
            <p:nvPr/>
          </p:nvSpPr>
          <p:spPr>
            <a:xfrm flipH="1">
              <a:off x="2731166" y="5297219"/>
              <a:ext cx="302062" cy="29601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gradFill>
              <a:gsLst>
                <a:gs pos="0">
                  <a:srgbClr val="75CDCF"/>
                </a:gs>
                <a:gs pos="100000">
                  <a:srgbClr val="276D6F"/>
                </a:gs>
              </a:gsLst>
              <a:path path="circle">
                <a:fillToRect l="50000" t="50000" r="50000" b="50000"/>
              </a:path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32" name="Полилиния 80"/>
            <p:cNvSpPr/>
            <p:nvPr/>
          </p:nvSpPr>
          <p:spPr>
            <a:xfrm flipH="1" flipV="1">
              <a:off x="286015" y="4608612"/>
              <a:ext cx="95957" cy="959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33" name="Овал 37"/>
            <p:cNvSpPr/>
            <p:nvPr/>
          </p:nvSpPr>
          <p:spPr>
            <a:xfrm>
              <a:off x="458068" y="4674860"/>
              <a:ext cx="76937" cy="7693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34" name="Овал 38"/>
            <p:cNvSpPr/>
            <p:nvPr/>
          </p:nvSpPr>
          <p:spPr>
            <a:xfrm>
              <a:off x="533689" y="4190996"/>
              <a:ext cx="36576" cy="3657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35" name="Овал 39"/>
            <p:cNvSpPr/>
            <p:nvPr/>
          </p:nvSpPr>
          <p:spPr>
            <a:xfrm>
              <a:off x="367003" y="4849813"/>
              <a:ext cx="36576" cy="3657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36" name="Группа 40"/>
            <p:cNvGrpSpPr/>
            <p:nvPr/>
          </p:nvGrpSpPr>
          <p:grpSpPr>
            <a:xfrm>
              <a:off x="803702" y="4858573"/>
              <a:ext cx="1154448" cy="1149583"/>
              <a:chOff x="803702" y="4858573"/>
              <a:chExt cx="1154448" cy="1149583"/>
            </a:xfrm>
          </p:grpSpPr>
          <p:sp>
            <p:nvSpPr>
              <p:cNvPr id="37" name="Полилиния 41"/>
              <p:cNvSpPr/>
              <p:nvPr/>
            </p:nvSpPr>
            <p:spPr>
              <a:xfrm rot="21259697" flipH="1">
                <a:off x="803702" y="4858573"/>
                <a:ext cx="1154448" cy="114958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8" name="Полилиния 35"/>
              <p:cNvSpPr/>
              <p:nvPr/>
            </p:nvSpPr>
            <p:spPr>
              <a:xfrm rot="18790948" flipH="1">
                <a:off x="865184" y="4919793"/>
                <a:ext cx="1031479" cy="1027136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9" name="Полилиния 41"/>
              <p:cNvSpPr/>
              <p:nvPr/>
            </p:nvSpPr>
            <p:spPr>
              <a:xfrm rot="756323" flipH="1">
                <a:off x="929130" y="4961435"/>
                <a:ext cx="903600" cy="94387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40" name="Полилиния 41"/>
              <p:cNvSpPr/>
              <p:nvPr/>
            </p:nvSpPr>
            <p:spPr>
              <a:xfrm rot="19656298" flipH="1">
                <a:off x="1146657" y="5188653"/>
                <a:ext cx="468538" cy="48942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41" name="Полилиния 42"/>
              <p:cNvSpPr/>
              <p:nvPr/>
            </p:nvSpPr>
            <p:spPr>
              <a:xfrm rot="19656298" flipH="1">
                <a:off x="1292178" y="5345272"/>
                <a:ext cx="177494" cy="17619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68"/>
                  <a:gd name="f7" fmla="val 67"/>
                  <a:gd name="f8" fmla="val 31"/>
                  <a:gd name="f9" fmla="val 29"/>
                  <a:gd name="f10" fmla="val 64"/>
                  <a:gd name="f11" fmla="val 27"/>
                  <a:gd name="f12" fmla="val 59"/>
                  <a:gd name="f13" fmla="val 26"/>
                  <a:gd name="f14" fmla="val 63"/>
                  <a:gd name="f15" fmla="val 22"/>
                  <a:gd name="f16" fmla="val 19"/>
                  <a:gd name="f17" fmla="val 17"/>
                  <a:gd name="f18" fmla="val 62"/>
                  <a:gd name="f19" fmla="val 15"/>
                  <a:gd name="f20" fmla="val 55"/>
                  <a:gd name="f21" fmla="val 16"/>
                  <a:gd name="f22" fmla="val 56"/>
                  <a:gd name="f23" fmla="val 11"/>
                  <a:gd name="f24" fmla="val 8"/>
                  <a:gd name="f25" fmla="val 7"/>
                  <a:gd name="f26" fmla="val 53"/>
                  <a:gd name="f27" fmla="val 5"/>
                  <a:gd name="f28" fmla="val 49"/>
                  <a:gd name="f29" fmla="val 45"/>
                  <a:gd name="f30" fmla="val 10"/>
                  <a:gd name="f31" fmla="val 44"/>
                  <a:gd name="f32" fmla="val 4"/>
                  <a:gd name="f33" fmla="val 43"/>
                  <a:gd name="f34" fmla="val 1"/>
                  <a:gd name="f35" fmla="val 41"/>
                  <a:gd name="f36" fmla="val 38"/>
                  <a:gd name="f37" fmla="val 35"/>
                  <a:gd name="f38" fmla="val 3"/>
                  <a:gd name="f39" fmla="val 33"/>
                  <a:gd name="f40" fmla="val 9"/>
                  <a:gd name="f41" fmla="val 24"/>
                  <a:gd name="f42" fmla="val 21"/>
                  <a:gd name="f43" fmla="val 18"/>
                  <a:gd name="f44" fmla="val 6"/>
                  <a:gd name="f45" fmla="val 14"/>
                  <a:gd name="f46" fmla="val 12"/>
                  <a:gd name="f47" fmla="val 13"/>
                  <a:gd name="f48" fmla="val 20"/>
                  <a:gd name="f49" fmla="val 2"/>
                  <a:gd name="f50" fmla="val 30"/>
                  <a:gd name="f51" fmla="val 32"/>
                  <a:gd name="f52" fmla="val 34"/>
                  <a:gd name="f53" fmla="val 36"/>
                  <a:gd name="f54" fmla="val 40"/>
                  <a:gd name="f55" fmla="val 48"/>
                  <a:gd name="f56" fmla="val 50"/>
                  <a:gd name="f57" fmla="val 52"/>
                  <a:gd name="f58" fmla="val 51"/>
                  <a:gd name="f59" fmla="val 60"/>
                  <a:gd name="f60" fmla="val 61"/>
                  <a:gd name="f61" fmla="val 23"/>
                  <a:gd name="f62" fmla="val 25"/>
                  <a:gd name="f63" fmla="val 66"/>
                  <a:gd name="f64" fmla="val 58"/>
                  <a:gd name="f65" fmla="val 65"/>
                  <a:gd name="f66" fmla="val 46"/>
                  <a:gd name="f67" fmla="val 47"/>
                  <a:gd name="f68" fmla="val 54"/>
                  <a:gd name="f69" fmla="val 37"/>
                  <a:gd name="f70" fmla="+- 0 0 -90"/>
                  <a:gd name="f71" fmla="*/ f3 1 68"/>
                  <a:gd name="f72" fmla="*/ f4 1 67"/>
                  <a:gd name="f73" fmla="val f5"/>
                  <a:gd name="f74" fmla="val f6"/>
                  <a:gd name="f75" fmla="val f7"/>
                  <a:gd name="f76" fmla="*/ f70 f0 1"/>
                  <a:gd name="f77" fmla="+- f75 0 f73"/>
                  <a:gd name="f78" fmla="+- f74 0 f73"/>
                  <a:gd name="f79" fmla="*/ f76 1 f2"/>
                  <a:gd name="f80" fmla="*/ f78 1 68"/>
                  <a:gd name="f81" fmla="*/ f77 1 67"/>
                  <a:gd name="f82" fmla="*/ 68 f78 1"/>
                  <a:gd name="f83" fmla="*/ 31 f77 1"/>
                  <a:gd name="f84" fmla="*/ 59 f78 1"/>
                  <a:gd name="f85" fmla="*/ 26 f77 1"/>
                  <a:gd name="f86" fmla="*/ 63 f78 1"/>
                  <a:gd name="f87" fmla="*/ 17 f77 1"/>
                  <a:gd name="f88" fmla="*/ 55 f78 1"/>
                  <a:gd name="f89" fmla="*/ 16 f77 1"/>
                  <a:gd name="f90" fmla="*/ 7 f77 1"/>
                  <a:gd name="f91" fmla="*/ 45 f78 1"/>
                  <a:gd name="f92" fmla="*/ 10 f77 1"/>
                  <a:gd name="f93" fmla="*/ 41 f78 1"/>
                  <a:gd name="f94" fmla="*/ 0 f77 1"/>
                  <a:gd name="f95" fmla="*/ 33 f78 1"/>
                  <a:gd name="f96" fmla="*/ 9 f77 1"/>
                  <a:gd name="f97" fmla="*/ 24 f78 1"/>
                  <a:gd name="f98" fmla="*/ 1 f77 1"/>
                  <a:gd name="f99" fmla="*/ 21 f78 1"/>
                  <a:gd name="f100" fmla="*/ 8 f77 1"/>
                  <a:gd name="f101" fmla="*/ 14 f78 1"/>
                  <a:gd name="f102" fmla="*/ 6 f77 1"/>
                  <a:gd name="f103" fmla="*/ 15 f78 1"/>
                  <a:gd name="f104" fmla="*/ 20 f77 1"/>
                  <a:gd name="f105" fmla="*/ 2 f78 1"/>
                  <a:gd name="f106" fmla="*/ 22 f77 1"/>
                  <a:gd name="f107" fmla="*/ 7 f78 1"/>
                  <a:gd name="f108" fmla="*/ 30 f77 1"/>
                  <a:gd name="f109" fmla="*/ 0 f78 1"/>
                  <a:gd name="f110" fmla="*/ 36 f77 1"/>
                  <a:gd name="f111" fmla="*/ 9 f78 1"/>
                  <a:gd name="f112" fmla="*/ 41 f77 1"/>
                  <a:gd name="f113" fmla="*/ 4 f78 1"/>
                  <a:gd name="f114" fmla="*/ 50 f77 1"/>
                  <a:gd name="f115" fmla="*/ 13 f78 1"/>
                  <a:gd name="f116" fmla="*/ 51 f77 1"/>
                  <a:gd name="f117" fmla="*/ 60 f77 1"/>
                  <a:gd name="f118" fmla="*/ 23 f78 1"/>
                  <a:gd name="f119" fmla="*/ 56 f77 1"/>
                  <a:gd name="f120" fmla="*/ 27 f78 1"/>
                  <a:gd name="f121" fmla="*/ 67 f77 1"/>
                  <a:gd name="f122" fmla="*/ 35 f78 1"/>
                  <a:gd name="f123" fmla="*/ 58 f77 1"/>
                  <a:gd name="f124" fmla="*/ 44 f78 1"/>
                  <a:gd name="f125" fmla="*/ 66 f77 1"/>
                  <a:gd name="f126" fmla="*/ 47 f78 1"/>
                  <a:gd name="f127" fmla="*/ 59 f77 1"/>
                  <a:gd name="f128" fmla="*/ 54 f78 1"/>
                  <a:gd name="f129" fmla="*/ 61 f77 1"/>
                  <a:gd name="f130" fmla="*/ 52 f78 1"/>
                  <a:gd name="f131" fmla="*/ 47 f77 1"/>
                  <a:gd name="f132" fmla="*/ 66 f78 1"/>
                  <a:gd name="f133" fmla="*/ 45 f77 1"/>
                  <a:gd name="f134" fmla="*/ 60 f78 1"/>
                  <a:gd name="f135" fmla="*/ 37 f77 1"/>
                  <a:gd name="f136" fmla="+- f79 0 f1"/>
                  <a:gd name="f137" fmla="*/ f82 1 68"/>
                  <a:gd name="f138" fmla="*/ f83 1 67"/>
                  <a:gd name="f139" fmla="*/ f84 1 68"/>
                  <a:gd name="f140" fmla="*/ f85 1 67"/>
                  <a:gd name="f141" fmla="*/ f86 1 68"/>
                  <a:gd name="f142" fmla="*/ f87 1 67"/>
                  <a:gd name="f143" fmla="*/ f88 1 68"/>
                  <a:gd name="f144" fmla="*/ f89 1 67"/>
                  <a:gd name="f145" fmla="*/ f90 1 67"/>
                  <a:gd name="f146" fmla="*/ f91 1 68"/>
                  <a:gd name="f147" fmla="*/ f92 1 67"/>
                  <a:gd name="f148" fmla="*/ f93 1 68"/>
                  <a:gd name="f149" fmla="*/ f94 1 67"/>
                  <a:gd name="f150" fmla="*/ f95 1 68"/>
                  <a:gd name="f151" fmla="*/ f96 1 67"/>
                  <a:gd name="f152" fmla="*/ f97 1 68"/>
                  <a:gd name="f153" fmla="*/ f98 1 67"/>
                  <a:gd name="f154" fmla="*/ f99 1 68"/>
                  <a:gd name="f155" fmla="*/ f100 1 67"/>
                  <a:gd name="f156" fmla="*/ f101 1 68"/>
                  <a:gd name="f157" fmla="*/ f102 1 67"/>
                  <a:gd name="f158" fmla="*/ f103 1 68"/>
                  <a:gd name="f159" fmla="*/ f104 1 67"/>
                  <a:gd name="f160" fmla="*/ f105 1 68"/>
                  <a:gd name="f161" fmla="*/ f106 1 67"/>
                  <a:gd name="f162" fmla="*/ f107 1 68"/>
                  <a:gd name="f163" fmla="*/ f108 1 67"/>
                  <a:gd name="f164" fmla="*/ f109 1 68"/>
                  <a:gd name="f165" fmla="*/ f110 1 67"/>
                  <a:gd name="f166" fmla="*/ f111 1 68"/>
                  <a:gd name="f167" fmla="*/ f112 1 67"/>
                  <a:gd name="f168" fmla="*/ f113 1 68"/>
                  <a:gd name="f169" fmla="*/ f114 1 67"/>
                  <a:gd name="f170" fmla="*/ f115 1 68"/>
                  <a:gd name="f171" fmla="*/ f116 1 67"/>
                  <a:gd name="f172" fmla="*/ f117 1 67"/>
                  <a:gd name="f173" fmla="*/ f118 1 68"/>
                  <a:gd name="f174" fmla="*/ f119 1 67"/>
                  <a:gd name="f175" fmla="*/ f120 1 68"/>
                  <a:gd name="f176" fmla="*/ f121 1 67"/>
                  <a:gd name="f177" fmla="*/ f122 1 68"/>
                  <a:gd name="f178" fmla="*/ f123 1 67"/>
                  <a:gd name="f179" fmla="*/ f124 1 68"/>
                  <a:gd name="f180" fmla="*/ f125 1 67"/>
                  <a:gd name="f181" fmla="*/ f126 1 68"/>
                  <a:gd name="f182" fmla="*/ f127 1 67"/>
                  <a:gd name="f183" fmla="*/ f128 1 68"/>
                  <a:gd name="f184" fmla="*/ f129 1 67"/>
                  <a:gd name="f185" fmla="*/ f130 1 68"/>
                  <a:gd name="f186" fmla="*/ f131 1 67"/>
                  <a:gd name="f187" fmla="*/ f132 1 68"/>
                  <a:gd name="f188" fmla="*/ f133 1 67"/>
                  <a:gd name="f189" fmla="*/ f134 1 68"/>
                  <a:gd name="f190" fmla="*/ f135 1 67"/>
                  <a:gd name="f191" fmla="*/ 0 1 f80"/>
                  <a:gd name="f192" fmla="*/ f74 1 f80"/>
                  <a:gd name="f193" fmla="*/ 0 1 f81"/>
                  <a:gd name="f194" fmla="*/ f75 1 f81"/>
                  <a:gd name="f195" fmla="*/ f137 1 f80"/>
                  <a:gd name="f196" fmla="*/ f138 1 f81"/>
                  <a:gd name="f197" fmla="*/ f139 1 f80"/>
                  <a:gd name="f198" fmla="*/ f140 1 f81"/>
                  <a:gd name="f199" fmla="*/ f141 1 f80"/>
                  <a:gd name="f200" fmla="*/ f142 1 f81"/>
                  <a:gd name="f201" fmla="*/ f143 1 f80"/>
                  <a:gd name="f202" fmla="*/ f144 1 f81"/>
                  <a:gd name="f203" fmla="*/ f145 1 f81"/>
                  <a:gd name="f204" fmla="*/ f146 1 f80"/>
                  <a:gd name="f205" fmla="*/ f147 1 f81"/>
                  <a:gd name="f206" fmla="*/ f148 1 f80"/>
                  <a:gd name="f207" fmla="*/ f149 1 f81"/>
                  <a:gd name="f208" fmla="*/ f150 1 f80"/>
                  <a:gd name="f209" fmla="*/ f151 1 f81"/>
                  <a:gd name="f210" fmla="*/ f152 1 f80"/>
                  <a:gd name="f211" fmla="*/ f153 1 f81"/>
                  <a:gd name="f212" fmla="*/ f154 1 f80"/>
                  <a:gd name="f213" fmla="*/ f155 1 f81"/>
                  <a:gd name="f214" fmla="*/ f156 1 f80"/>
                  <a:gd name="f215" fmla="*/ f157 1 f81"/>
                  <a:gd name="f216" fmla="*/ f158 1 f80"/>
                  <a:gd name="f217" fmla="*/ f159 1 f81"/>
                  <a:gd name="f218" fmla="*/ f160 1 f80"/>
                  <a:gd name="f219" fmla="*/ f161 1 f81"/>
                  <a:gd name="f220" fmla="*/ f162 1 f80"/>
                  <a:gd name="f221" fmla="*/ f163 1 f81"/>
                  <a:gd name="f222" fmla="*/ f164 1 f80"/>
                  <a:gd name="f223" fmla="*/ f165 1 f81"/>
                  <a:gd name="f224" fmla="*/ f166 1 f80"/>
                  <a:gd name="f225" fmla="*/ f167 1 f81"/>
                  <a:gd name="f226" fmla="*/ f168 1 f80"/>
                  <a:gd name="f227" fmla="*/ f169 1 f81"/>
                  <a:gd name="f228" fmla="*/ f170 1 f80"/>
                  <a:gd name="f229" fmla="*/ f171 1 f81"/>
                  <a:gd name="f230" fmla="*/ f172 1 f81"/>
                  <a:gd name="f231" fmla="*/ f173 1 f80"/>
                  <a:gd name="f232" fmla="*/ f174 1 f81"/>
                  <a:gd name="f233" fmla="*/ f175 1 f80"/>
                  <a:gd name="f234" fmla="*/ f176 1 f81"/>
                  <a:gd name="f235" fmla="*/ f177 1 f80"/>
                  <a:gd name="f236" fmla="*/ f178 1 f81"/>
                  <a:gd name="f237" fmla="*/ f179 1 f80"/>
                  <a:gd name="f238" fmla="*/ f180 1 f81"/>
                  <a:gd name="f239" fmla="*/ f181 1 f80"/>
                  <a:gd name="f240" fmla="*/ f182 1 f81"/>
                  <a:gd name="f241" fmla="*/ f183 1 f80"/>
                  <a:gd name="f242" fmla="*/ f184 1 f81"/>
                  <a:gd name="f243" fmla="*/ f185 1 f80"/>
                  <a:gd name="f244" fmla="*/ f186 1 f81"/>
                  <a:gd name="f245" fmla="*/ f187 1 f80"/>
                  <a:gd name="f246" fmla="*/ f188 1 f81"/>
                  <a:gd name="f247" fmla="*/ f189 1 f80"/>
                  <a:gd name="f248" fmla="*/ f190 1 f81"/>
                  <a:gd name="f249" fmla="*/ f191 f71 1"/>
                  <a:gd name="f250" fmla="*/ f192 f71 1"/>
                  <a:gd name="f251" fmla="*/ f194 f72 1"/>
                  <a:gd name="f252" fmla="*/ f193 f72 1"/>
                  <a:gd name="f253" fmla="*/ f195 f71 1"/>
                  <a:gd name="f254" fmla="*/ f196 f72 1"/>
                  <a:gd name="f255" fmla="*/ f197 f71 1"/>
                  <a:gd name="f256" fmla="*/ f198 f72 1"/>
                  <a:gd name="f257" fmla="*/ f199 f71 1"/>
                  <a:gd name="f258" fmla="*/ f200 f72 1"/>
                  <a:gd name="f259" fmla="*/ f201 f71 1"/>
                  <a:gd name="f260" fmla="*/ f202 f72 1"/>
                  <a:gd name="f261" fmla="*/ f203 f72 1"/>
                  <a:gd name="f262" fmla="*/ f204 f71 1"/>
                  <a:gd name="f263" fmla="*/ f205 f72 1"/>
                  <a:gd name="f264" fmla="*/ f206 f71 1"/>
                  <a:gd name="f265" fmla="*/ f207 f72 1"/>
                  <a:gd name="f266" fmla="*/ f208 f71 1"/>
                  <a:gd name="f267" fmla="*/ f209 f72 1"/>
                  <a:gd name="f268" fmla="*/ f210 f71 1"/>
                  <a:gd name="f269" fmla="*/ f211 f72 1"/>
                  <a:gd name="f270" fmla="*/ f212 f71 1"/>
                  <a:gd name="f271" fmla="*/ f213 f72 1"/>
                  <a:gd name="f272" fmla="*/ f214 f71 1"/>
                  <a:gd name="f273" fmla="*/ f215 f72 1"/>
                  <a:gd name="f274" fmla="*/ f216 f71 1"/>
                  <a:gd name="f275" fmla="*/ f217 f72 1"/>
                  <a:gd name="f276" fmla="*/ f218 f71 1"/>
                  <a:gd name="f277" fmla="*/ f219 f72 1"/>
                  <a:gd name="f278" fmla="*/ f220 f71 1"/>
                  <a:gd name="f279" fmla="*/ f221 f72 1"/>
                  <a:gd name="f280" fmla="*/ f222 f71 1"/>
                  <a:gd name="f281" fmla="*/ f223 f72 1"/>
                  <a:gd name="f282" fmla="*/ f224 f71 1"/>
                  <a:gd name="f283" fmla="*/ f225 f72 1"/>
                  <a:gd name="f284" fmla="*/ f226 f71 1"/>
                  <a:gd name="f285" fmla="*/ f227 f72 1"/>
                  <a:gd name="f286" fmla="*/ f228 f71 1"/>
                  <a:gd name="f287" fmla="*/ f229 f72 1"/>
                  <a:gd name="f288" fmla="*/ f230 f72 1"/>
                  <a:gd name="f289" fmla="*/ f231 f71 1"/>
                  <a:gd name="f290" fmla="*/ f232 f72 1"/>
                  <a:gd name="f291" fmla="*/ f233 f71 1"/>
                  <a:gd name="f292" fmla="*/ f234 f72 1"/>
                  <a:gd name="f293" fmla="*/ f235 f71 1"/>
                  <a:gd name="f294" fmla="*/ f236 f72 1"/>
                  <a:gd name="f295" fmla="*/ f237 f71 1"/>
                  <a:gd name="f296" fmla="*/ f238 f72 1"/>
                  <a:gd name="f297" fmla="*/ f239 f71 1"/>
                  <a:gd name="f298" fmla="*/ f240 f72 1"/>
                  <a:gd name="f299" fmla="*/ f241 f71 1"/>
                  <a:gd name="f300" fmla="*/ f242 f72 1"/>
                  <a:gd name="f301" fmla="*/ f243 f71 1"/>
                  <a:gd name="f302" fmla="*/ f244 f72 1"/>
                  <a:gd name="f303" fmla="*/ f245 f71 1"/>
                  <a:gd name="f304" fmla="*/ f246 f72 1"/>
                  <a:gd name="f305" fmla="*/ f247 f71 1"/>
                  <a:gd name="f306" fmla="*/ f248 f7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36">
                    <a:pos x="f253" y="f254"/>
                  </a:cxn>
                  <a:cxn ang="f136">
                    <a:pos x="f255" y="f256"/>
                  </a:cxn>
                  <a:cxn ang="f136">
                    <a:pos x="f257" y="f258"/>
                  </a:cxn>
                  <a:cxn ang="f136">
                    <a:pos x="f259" y="f260"/>
                  </a:cxn>
                  <a:cxn ang="f136">
                    <a:pos x="f259" y="f261"/>
                  </a:cxn>
                  <a:cxn ang="f136">
                    <a:pos x="f262" y="f263"/>
                  </a:cxn>
                  <a:cxn ang="f136">
                    <a:pos x="f264" y="f265"/>
                  </a:cxn>
                  <a:cxn ang="f136">
                    <a:pos x="f266" y="f267"/>
                  </a:cxn>
                  <a:cxn ang="f136">
                    <a:pos x="f268" y="f269"/>
                  </a:cxn>
                  <a:cxn ang="f136">
                    <a:pos x="f270" y="f271"/>
                  </a:cxn>
                  <a:cxn ang="f136">
                    <a:pos x="f272" y="f273"/>
                  </a:cxn>
                  <a:cxn ang="f136">
                    <a:pos x="f274" y="f275"/>
                  </a:cxn>
                  <a:cxn ang="f136">
                    <a:pos x="f276" y="f277"/>
                  </a:cxn>
                  <a:cxn ang="f136">
                    <a:pos x="f278" y="f279"/>
                  </a:cxn>
                  <a:cxn ang="f136">
                    <a:pos x="f280" y="f281"/>
                  </a:cxn>
                  <a:cxn ang="f136">
                    <a:pos x="f282" y="f283"/>
                  </a:cxn>
                  <a:cxn ang="f136">
                    <a:pos x="f284" y="f285"/>
                  </a:cxn>
                  <a:cxn ang="f136">
                    <a:pos x="f286" y="f287"/>
                  </a:cxn>
                  <a:cxn ang="f136">
                    <a:pos x="f286" y="f288"/>
                  </a:cxn>
                  <a:cxn ang="f136">
                    <a:pos x="f289" y="f290"/>
                  </a:cxn>
                  <a:cxn ang="f136">
                    <a:pos x="f291" y="f292"/>
                  </a:cxn>
                  <a:cxn ang="f136">
                    <a:pos x="f293" y="f294"/>
                  </a:cxn>
                  <a:cxn ang="f136">
                    <a:pos x="f295" y="f296"/>
                  </a:cxn>
                  <a:cxn ang="f136">
                    <a:pos x="f297" y="f298"/>
                  </a:cxn>
                  <a:cxn ang="f136">
                    <a:pos x="f299" y="f300"/>
                  </a:cxn>
                  <a:cxn ang="f136">
                    <a:pos x="f301" y="f302"/>
                  </a:cxn>
                  <a:cxn ang="f136">
                    <a:pos x="f303" y="f304"/>
                  </a:cxn>
                  <a:cxn ang="f136">
                    <a:pos x="f305" y="f306"/>
                  </a:cxn>
                  <a:cxn ang="f136">
                    <a:pos x="f253" y="f254"/>
                  </a:cxn>
                </a:cxnLst>
                <a:rect l="f249" t="f252" r="f250" b="f251"/>
                <a:pathLst>
                  <a:path w="68" h="67">
                    <a:moveTo>
                      <a:pt x="f6" y="f8"/>
                    </a:moveTo>
                    <a:cubicBezTo>
                      <a:pt x="f7" y="f9"/>
                      <a:pt x="f10" y="f11"/>
                      <a:pt x="f12" y="f13"/>
                    </a:cubicBezTo>
                    <a:cubicBezTo>
                      <a:pt x="f14" y="f15"/>
                      <a:pt x="f10" y="f16"/>
                      <a:pt x="f14" y="f17"/>
                    </a:cubicBezTo>
                    <a:cubicBezTo>
                      <a:pt x="f18" y="f19"/>
                      <a:pt x="f12" y="f19"/>
                      <a:pt x="f20" y="f21"/>
                    </a:cubicBezTo>
                    <a:cubicBezTo>
                      <a:pt x="f22" y="f23"/>
                      <a:pt x="f22" y="f24"/>
                      <a:pt x="f20" y="f25"/>
                    </a:cubicBezTo>
                    <a:cubicBezTo>
                      <a:pt x="f26" y="f27"/>
                      <a:pt x="f28" y="f25"/>
                      <a:pt x="f29" y="f30"/>
                    </a:cubicBezTo>
                    <a:cubicBezTo>
                      <a:pt x="f31" y="f32"/>
                      <a:pt x="f33" y="f34"/>
                      <a:pt x="f35" y="f5"/>
                    </a:cubicBezTo>
                    <a:cubicBezTo>
                      <a:pt x="f36" y="f5"/>
                      <a:pt x="f37" y="f38"/>
                      <a:pt x="f39" y="f40"/>
                    </a:cubicBezTo>
                    <a:cubicBezTo>
                      <a:pt x="f9" y="f38"/>
                      <a:pt x="f13" y="f5"/>
                      <a:pt x="f41" y="f34"/>
                    </a:cubicBezTo>
                    <a:cubicBezTo>
                      <a:pt x="f15" y="f34"/>
                      <a:pt x="f42" y="f32"/>
                      <a:pt x="f42" y="f24"/>
                    </a:cubicBezTo>
                    <a:cubicBezTo>
                      <a:pt x="f43" y="f44"/>
                      <a:pt x="f19" y="f27"/>
                      <a:pt x="f45" y="f44"/>
                    </a:cubicBezTo>
                    <a:cubicBezTo>
                      <a:pt x="f46" y="f24"/>
                      <a:pt x="f46" y="f47"/>
                      <a:pt x="f19" y="f48"/>
                    </a:cubicBezTo>
                    <a:cubicBezTo>
                      <a:pt x="f24" y="f16"/>
                      <a:pt x="f38" y="f16"/>
                      <a:pt x="f49" y="f15"/>
                    </a:cubicBezTo>
                    <a:cubicBezTo>
                      <a:pt x="f34" y="f41"/>
                      <a:pt x="f38" y="f11"/>
                      <a:pt x="f25" y="f50"/>
                    </a:cubicBezTo>
                    <a:cubicBezTo>
                      <a:pt x="f38" y="f51"/>
                      <a:pt x="f5" y="f52"/>
                      <a:pt x="f5" y="f53"/>
                    </a:cubicBezTo>
                    <a:cubicBezTo>
                      <a:pt x="f5" y="f36"/>
                      <a:pt x="f38" y="f54"/>
                      <a:pt x="f40" y="f35"/>
                    </a:cubicBezTo>
                    <a:cubicBezTo>
                      <a:pt x="f27" y="f29"/>
                      <a:pt x="f38" y="f55"/>
                      <a:pt x="f32" y="f56"/>
                    </a:cubicBezTo>
                    <a:cubicBezTo>
                      <a:pt x="f27" y="f57"/>
                      <a:pt x="f24" y="f57"/>
                      <a:pt x="f47" y="f58"/>
                    </a:cubicBezTo>
                    <a:cubicBezTo>
                      <a:pt x="f23" y="f20"/>
                      <a:pt x="f23" y="f12"/>
                      <a:pt x="f47" y="f59"/>
                    </a:cubicBezTo>
                    <a:cubicBezTo>
                      <a:pt x="f19" y="f60"/>
                      <a:pt x="f43" y="f59"/>
                      <a:pt x="f61" y="f22"/>
                    </a:cubicBezTo>
                    <a:cubicBezTo>
                      <a:pt x="f61" y="f18"/>
                      <a:pt x="f62" y="f63"/>
                      <a:pt x="f11" y="f7"/>
                    </a:cubicBezTo>
                    <a:cubicBezTo>
                      <a:pt x="f9" y="f7"/>
                      <a:pt x="f51" y="f10"/>
                      <a:pt x="f37" y="f64"/>
                    </a:cubicBezTo>
                    <a:cubicBezTo>
                      <a:pt x="f36" y="f10"/>
                      <a:pt x="f35" y="f63"/>
                      <a:pt x="f31" y="f63"/>
                    </a:cubicBezTo>
                    <a:cubicBezTo>
                      <a:pt x="f29" y="f65"/>
                      <a:pt x="f66" y="f14"/>
                      <a:pt x="f67" y="f12"/>
                    </a:cubicBezTo>
                    <a:cubicBezTo>
                      <a:pt x="f56" y="f60"/>
                      <a:pt x="f57" y="f18"/>
                      <a:pt x="f68" y="f60"/>
                    </a:cubicBezTo>
                    <a:cubicBezTo>
                      <a:pt x="f22" y="f12"/>
                      <a:pt x="f20" y="f68"/>
                      <a:pt x="f57" y="f67"/>
                    </a:cubicBezTo>
                    <a:cubicBezTo>
                      <a:pt x="f12" y="f55"/>
                      <a:pt x="f65" y="f67"/>
                      <a:pt x="f63" y="f29"/>
                    </a:cubicBezTo>
                    <a:cubicBezTo>
                      <a:pt x="f63" y="f33"/>
                      <a:pt x="f10" y="f54"/>
                      <a:pt x="f59" y="f69"/>
                    </a:cubicBezTo>
                    <a:cubicBezTo>
                      <a:pt x="f65" y="f37"/>
                      <a:pt x="f6" y="f39"/>
                      <a:pt x="f6" y="f8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42" name="Полилиния 32"/>
            <p:cNvSpPr/>
            <p:nvPr/>
          </p:nvSpPr>
          <p:spPr>
            <a:xfrm flipH="1">
              <a:off x="2304864" y="5777362"/>
              <a:ext cx="384560" cy="38601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4"/>
                <a:gd name="f7" fmla="val 242"/>
                <a:gd name="f8" fmla="val 157"/>
                <a:gd name="f9" fmla="val 250"/>
                <a:gd name="f10" fmla="val 149"/>
                <a:gd name="f11" fmla="val 256"/>
                <a:gd name="f12" fmla="val 139"/>
                <a:gd name="f13" fmla="val 259"/>
                <a:gd name="f14" fmla="val 128"/>
                <a:gd name="f15" fmla="val 107"/>
                <a:gd name="f16" fmla="val 255"/>
                <a:gd name="f17" fmla="val 85"/>
                <a:gd name="f18" fmla="val 238"/>
                <a:gd name="f19" fmla="val 66"/>
                <a:gd name="f20" fmla="val 229"/>
                <a:gd name="f21" fmla="val 42"/>
                <a:gd name="f22" fmla="val 213"/>
                <a:gd name="f23" fmla="val 25"/>
                <a:gd name="f24" fmla="val 192"/>
                <a:gd name="f25" fmla="val 20"/>
                <a:gd name="f26" fmla="val 181"/>
                <a:gd name="f27" fmla="val 18"/>
                <a:gd name="f28" fmla="val 170"/>
                <a:gd name="f29" fmla="val 19"/>
                <a:gd name="f30" fmla="val 158"/>
                <a:gd name="f31" fmla="val 23"/>
                <a:gd name="f32" fmla="val 156"/>
                <a:gd name="f33" fmla="val 148"/>
                <a:gd name="f34" fmla="val 14"/>
                <a:gd name="f35" fmla="val 8"/>
                <a:gd name="f36" fmla="val 5"/>
                <a:gd name="f37" fmla="val 9"/>
                <a:gd name="f38" fmla="val 26"/>
                <a:gd name="f39" fmla="val 35"/>
                <a:gd name="f40" fmla="val 51"/>
                <a:gd name="f41" fmla="val 72"/>
                <a:gd name="f42" fmla="val 17"/>
                <a:gd name="f43" fmla="val 83"/>
                <a:gd name="f44" fmla="val 95"/>
                <a:gd name="f45" fmla="val 106"/>
                <a:gd name="f46" fmla="val 22"/>
                <a:gd name="f47" fmla="val 108"/>
                <a:gd name="f48" fmla="val 116"/>
                <a:gd name="f49" fmla="val 125"/>
                <a:gd name="f50" fmla="val 136"/>
                <a:gd name="f51" fmla="val 179"/>
                <a:gd name="f52" fmla="val 198"/>
                <a:gd name="f53" fmla="val 222"/>
                <a:gd name="f54" fmla="val 239"/>
                <a:gd name="f55" fmla="val 244"/>
                <a:gd name="f56" fmla="val 247"/>
                <a:gd name="f57" fmla="val 94"/>
                <a:gd name="f58" fmla="val 246"/>
                <a:gd name="f59" fmla="val 241"/>
                <a:gd name="f60" fmla="val 257"/>
                <a:gd name="f61" fmla="val 245"/>
                <a:gd name="f62" fmla="val 159"/>
                <a:gd name="f63" fmla="+- 0 0 -90"/>
                <a:gd name="f64" fmla="*/ f3 1 264"/>
                <a:gd name="f65" fmla="*/ f4 1 264"/>
                <a:gd name="f66" fmla="val f5"/>
                <a:gd name="f67" fmla="val f6"/>
                <a:gd name="f68" fmla="*/ f63 f0 1"/>
                <a:gd name="f69" fmla="+- f67 0 f66"/>
                <a:gd name="f70" fmla="*/ f68 1 f2"/>
                <a:gd name="f71" fmla="*/ f69 1 264"/>
                <a:gd name="f72" fmla="*/ 242 f69 1"/>
                <a:gd name="f73" fmla="*/ 157 f69 1"/>
                <a:gd name="f74" fmla="*/ 259 f69 1"/>
                <a:gd name="f75" fmla="*/ 128 f69 1"/>
                <a:gd name="f76" fmla="*/ 238 f69 1"/>
                <a:gd name="f77" fmla="*/ 66 f69 1"/>
                <a:gd name="f78" fmla="*/ 192 f69 1"/>
                <a:gd name="f79" fmla="*/ 20 f69 1"/>
                <a:gd name="f80" fmla="*/ 158 f69 1"/>
                <a:gd name="f81" fmla="*/ 23 f69 1"/>
                <a:gd name="f82" fmla="*/ 156 f69 1"/>
                <a:gd name="f83" fmla="*/ 5 f69 1"/>
                <a:gd name="f84" fmla="*/ 26 f69 1"/>
                <a:gd name="f85" fmla="*/ 72 f69 1"/>
                <a:gd name="f86" fmla="*/ 106 f69 1"/>
                <a:gd name="f87" fmla="*/ 107 f69 1"/>
                <a:gd name="f88" fmla="*/ 22 f69 1"/>
                <a:gd name="f89" fmla="*/ 108 f69 1"/>
                <a:gd name="f90" fmla="*/ 136 f69 1"/>
                <a:gd name="f91" fmla="*/ 198 f69 1"/>
                <a:gd name="f92" fmla="*/ 244 f69 1"/>
                <a:gd name="f93" fmla="*/ 241 f69 1"/>
                <a:gd name="f94" fmla="*/ 159 f69 1"/>
                <a:gd name="f95" fmla="+- f70 0 f1"/>
                <a:gd name="f96" fmla="*/ f72 1 264"/>
                <a:gd name="f97" fmla="*/ f73 1 264"/>
                <a:gd name="f98" fmla="*/ f74 1 264"/>
                <a:gd name="f99" fmla="*/ f75 1 264"/>
                <a:gd name="f100" fmla="*/ f76 1 264"/>
                <a:gd name="f101" fmla="*/ f77 1 264"/>
                <a:gd name="f102" fmla="*/ f78 1 264"/>
                <a:gd name="f103" fmla="*/ f79 1 264"/>
                <a:gd name="f104" fmla="*/ f80 1 264"/>
                <a:gd name="f105" fmla="*/ f81 1 264"/>
                <a:gd name="f106" fmla="*/ f82 1 264"/>
                <a:gd name="f107" fmla="*/ f83 1 264"/>
                <a:gd name="f108" fmla="*/ f84 1 264"/>
                <a:gd name="f109" fmla="*/ f85 1 264"/>
                <a:gd name="f110" fmla="*/ f86 1 264"/>
                <a:gd name="f111" fmla="*/ f87 1 264"/>
                <a:gd name="f112" fmla="*/ f88 1 264"/>
                <a:gd name="f113" fmla="*/ f89 1 264"/>
                <a:gd name="f114" fmla="*/ f90 1 264"/>
                <a:gd name="f115" fmla="*/ f91 1 264"/>
                <a:gd name="f116" fmla="*/ f92 1 264"/>
                <a:gd name="f117" fmla="*/ f93 1 264"/>
                <a:gd name="f118" fmla="*/ f94 1 264"/>
                <a:gd name="f119" fmla="*/ 0 1 f71"/>
                <a:gd name="f120" fmla="*/ f67 1 f71"/>
                <a:gd name="f121" fmla="*/ f96 1 f71"/>
                <a:gd name="f122" fmla="*/ f97 1 f71"/>
                <a:gd name="f123" fmla="*/ f98 1 f71"/>
                <a:gd name="f124" fmla="*/ f99 1 f71"/>
                <a:gd name="f125" fmla="*/ f100 1 f71"/>
                <a:gd name="f126" fmla="*/ f101 1 f71"/>
                <a:gd name="f127" fmla="*/ f102 1 f71"/>
                <a:gd name="f128" fmla="*/ f103 1 f71"/>
                <a:gd name="f129" fmla="*/ f104 1 f71"/>
                <a:gd name="f130" fmla="*/ f105 1 f71"/>
                <a:gd name="f131" fmla="*/ f106 1 f71"/>
                <a:gd name="f132" fmla="*/ f107 1 f71"/>
                <a:gd name="f133" fmla="*/ f108 1 f71"/>
                <a:gd name="f134" fmla="*/ f109 1 f71"/>
                <a:gd name="f135" fmla="*/ f110 1 f71"/>
                <a:gd name="f136" fmla="*/ f111 1 f71"/>
                <a:gd name="f137" fmla="*/ f112 1 f71"/>
                <a:gd name="f138" fmla="*/ f113 1 f71"/>
                <a:gd name="f139" fmla="*/ f114 1 f71"/>
                <a:gd name="f140" fmla="*/ f115 1 f71"/>
                <a:gd name="f141" fmla="*/ f116 1 f71"/>
                <a:gd name="f142" fmla="*/ f117 1 f71"/>
                <a:gd name="f143" fmla="*/ f118 1 f71"/>
                <a:gd name="f144" fmla="*/ f119 f64 1"/>
                <a:gd name="f145" fmla="*/ f120 f64 1"/>
                <a:gd name="f146" fmla="*/ f120 f65 1"/>
                <a:gd name="f147" fmla="*/ f119 f65 1"/>
                <a:gd name="f148" fmla="*/ f121 f64 1"/>
                <a:gd name="f149" fmla="*/ f122 f65 1"/>
                <a:gd name="f150" fmla="*/ f123 f64 1"/>
                <a:gd name="f151" fmla="*/ f124 f65 1"/>
                <a:gd name="f152" fmla="*/ f125 f64 1"/>
                <a:gd name="f153" fmla="*/ f126 f65 1"/>
                <a:gd name="f154" fmla="*/ f127 f64 1"/>
                <a:gd name="f155" fmla="*/ f128 f65 1"/>
                <a:gd name="f156" fmla="*/ f129 f64 1"/>
                <a:gd name="f157" fmla="*/ f130 f65 1"/>
                <a:gd name="f158" fmla="*/ f122 f64 1"/>
                <a:gd name="f159" fmla="*/ f131 f64 1"/>
                <a:gd name="f160" fmla="*/ f124 f64 1"/>
                <a:gd name="f161" fmla="*/ f132 f65 1"/>
                <a:gd name="f162" fmla="*/ f126 f64 1"/>
                <a:gd name="f163" fmla="*/ f133 f65 1"/>
                <a:gd name="f164" fmla="*/ f128 f64 1"/>
                <a:gd name="f165" fmla="*/ f134 f65 1"/>
                <a:gd name="f166" fmla="*/ f130 f64 1"/>
                <a:gd name="f167" fmla="*/ f135 f65 1"/>
                <a:gd name="f168" fmla="*/ f136 f65 1"/>
                <a:gd name="f169" fmla="*/ f137 f64 1"/>
                <a:gd name="f170" fmla="*/ f138 f65 1"/>
                <a:gd name="f171" fmla="*/ f132 f64 1"/>
                <a:gd name="f172" fmla="*/ f139 f65 1"/>
                <a:gd name="f173" fmla="*/ f133 f64 1"/>
                <a:gd name="f174" fmla="*/ f140 f65 1"/>
                <a:gd name="f175" fmla="*/ f134 f64 1"/>
                <a:gd name="f176" fmla="*/ f141 f65 1"/>
                <a:gd name="f177" fmla="*/ f135 f64 1"/>
                <a:gd name="f178" fmla="*/ f142 f65 1"/>
                <a:gd name="f179" fmla="*/ f136 f64 1"/>
                <a:gd name="f180" fmla="*/ f121 f65 1"/>
                <a:gd name="f181" fmla="*/ f138 f64 1"/>
                <a:gd name="f182" fmla="*/ f139 f64 1"/>
                <a:gd name="f183" fmla="*/ f123 f65 1"/>
                <a:gd name="f184" fmla="*/ f140 f64 1"/>
                <a:gd name="f185" fmla="*/ f125 f65 1"/>
                <a:gd name="f186" fmla="*/ f141 f64 1"/>
                <a:gd name="f187" fmla="*/ f127 f65 1"/>
                <a:gd name="f188" fmla="*/ f142 f64 1"/>
                <a:gd name="f189" fmla="*/ f143 f65 1"/>
                <a:gd name="f190" fmla="*/ f1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5">
                  <a:pos x="f148" y="f149"/>
                </a:cxn>
                <a:cxn ang="f95">
                  <a:pos x="f150" y="f151"/>
                </a:cxn>
                <a:cxn ang="f95">
                  <a:pos x="f152" y="f153"/>
                </a:cxn>
                <a:cxn ang="f95">
                  <a:pos x="f154" y="f155"/>
                </a:cxn>
                <a:cxn ang="f95">
                  <a:pos x="f156" y="f157"/>
                </a:cxn>
                <a:cxn ang="f95">
                  <a:pos x="f158" y="f157"/>
                </a:cxn>
                <a:cxn ang="f95">
                  <a:pos x="f159" y="f157"/>
                </a:cxn>
                <a:cxn ang="f95">
                  <a:pos x="f160" y="f161"/>
                </a:cxn>
                <a:cxn ang="f95">
                  <a:pos x="f162" y="f163"/>
                </a:cxn>
                <a:cxn ang="f95">
                  <a:pos x="f164" y="f165"/>
                </a:cxn>
                <a:cxn ang="f95">
                  <a:pos x="f166" y="f167"/>
                </a:cxn>
                <a:cxn ang="f95">
                  <a:pos x="f166" y="f168"/>
                </a:cxn>
                <a:cxn ang="f95">
                  <a:pos x="f169" y="f170"/>
                </a:cxn>
                <a:cxn ang="f95">
                  <a:pos x="f171" y="f172"/>
                </a:cxn>
                <a:cxn ang="f95">
                  <a:pos x="f173" y="f174"/>
                </a:cxn>
                <a:cxn ang="f95">
                  <a:pos x="f175" y="f176"/>
                </a:cxn>
                <a:cxn ang="f95">
                  <a:pos x="f177" y="f178"/>
                </a:cxn>
                <a:cxn ang="f95">
                  <a:pos x="f179" y="f180"/>
                </a:cxn>
                <a:cxn ang="f95">
                  <a:pos x="f181" y="f180"/>
                </a:cxn>
                <a:cxn ang="f95">
                  <a:pos x="f182" y="f183"/>
                </a:cxn>
                <a:cxn ang="f95">
                  <a:pos x="f184" y="f185"/>
                </a:cxn>
                <a:cxn ang="f95">
                  <a:pos x="f186" y="f187"/>
                </a:cxn>
                <a:cxn ang="f95">
                  <a:pos x="f188" y="f189"/>
                </a:cxn>
                <a:cxn ang="f95">
                  <a:pos x="f188" y="f190"/>
                </a:cxn>
                <a:cxn ang="f95">
                  <a:pos x="f148" y="f149"/>
                </a:cxn>
              </a:cxnLst>
              <a:rect l="f144" t="f147" r="f145" b="f146"/>
              <a:pathLst>
                <a:path w="264" h="264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6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8" y="f31"/>
                    <a:pt x="f8" y="f31"/>
                    <a:pt x="f8" y="f31"/>
                  </a:cubicBezTo>
                  <a:cubicBezTo>
                    <a:pt x="f32" y="f31"/>
                    <a:pt x="f32" y="f31"/>
                    <a:pt x="f32" y="f31"/>
                  </a:cubicBezTo>
                  <a:cubicBezTo>
                    <a:pt x="f33" y="f34"/>
                    <a:pt x="f12" y="f35"/>
                    <a:pt x="f14" y="f36"/>
                  </a:cubicBezTo>
                  <a:cubicBezTo>
                    <a:pt x="f15" y="f5"/>
                    <a:pt x="f17" y="f37"/>
                    <a:pt x="f19" y="f38"/>
                  </a:cubicBezTo>
                  <a:cubicBezTo>
                    <a:pt x="f21" y="f39"/>
                    <a:pt x="f23" y="f40"/>
                    <a:pt x="f25" y="f41"/>
                  </a:cubicBezTo>
                  <a:cubicBezTo>
                    <a:pt x="f42" y="f43"/>
                    <a:pt x="f29" y="f44"/>
                    <a:pt x="f31" y="f45"/>
                  </a:cubicBezTo>
                  <a:cubicBezTo>
                    <a:pt x="f31" y="f15"/>
                    <a:pt x="f31" y="f15"/>
                    <a:pt x="f31" y="f15"/>
                  </a:cubicBezTo>
                  <a:cubicBezTo>
                    <a:pt x="f46" y="f47"/>
                    <a:pt x="f46" y="f47"/>
                    <a:pt x="f46" y="f47"/>
                  </a:cubicBezTo>
                  <a:cubicBezTo>
                    <a:pt x="f34" y="f48"/>
                    <a:pt x="f35" y="f49"/>
                    <a:pt x="f36" y="f50"/>
                  </a:cubicBezTo>
                  <a:cubicBezTo>
                    <a:pt x="f5" y="f8"/>
                    <a:pt x="f37" y="f51"/>
                    <a:pt x="f38" y="f52"/>
                  </a:cubicBezTo>
                  <a:cubicBezTo>
                    <a:pt x="f39" y="f53"/>
                    <a:pt x="f40" y="f54"/>
                    <a:pt x="f41" y="f55"/>
                  </a:cubicBezTo>
                  <a:cubicBezTo>
                    <a:pt x="f43" y="f56"/>
                    <a:pt x="f57" y="f58"/>
                    <a:pt x="f45" y="f59"/>
                  </a:cubicBezTo>
                  <a:cubicBezTo>
                    <a:pt x="f15" y="f7"/>
                    <a:pt x="f15" y="f7"/>
                    <a:pt x="f15" y="f7"/>
                  </a:cubicBezTo>
                  <a:cubicBezTo>
                    <a:pt x="f47" y="f7"/>
                    <a:pt x="f47" y="f7"/>
                    <a:pt x="f47" y="f7"/>
                  </a:cubicBezTo>
                  <a:cubicBezTo>
                    <a:pt x="f48" y="f9"/>
                    <a:pt x="f49" y="f60"/>
                    <a:pt x="f50" y="f13"/>
                  </a:cubicBezTo>
                  <a:cubicBezTo>
                    <a:pt x="f8" y="f6"/>
                    <a:pt x="f51" y="f11"/>
                    <a:pt x="f52" y="f18"/>
                  </a:cubicBezTo>
                  <a:cubicBezTo>
                    <a:pt x="f53" y="f20"/>
                    <a:pt x="f54" y="f22"/>
                    <a:pt x="f55" y="f24"/>
                  </a:cubicBezTo>
                  <a:cubicBezTo>
                    <a:pt x="f56" y="f26"/>
                    <a:pt x="f61" y="f28"/>
                    <a:pt x="f59" y="f62"/>
                  </a:cubicBezTo>
                  <a:cubicBezTo>
                    <a:pt x="f59" y="f30"/>
                    <a:pt x="f59" y="f30"/>
                    <a:pt x="f59" y="f30"/>
                  </a:cubicBezTo>
                  <a:lnTo>
                    <a:pt x="f7" y="f8"/>
                  </a:lnTo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3" name="Полилиния 80"/>
            <p:cNvSpPr/>
            <p:nvPr/>
          </p:nvSpPr>
          <p:spPr>
            <a:xfrm flipH="1" flipV="1">
              <a:off x="2834219" y="5397255"/>
              <a:ext cx="95957" cy="959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4" name="Полилиния 80"/>
            <p:cNvSpPr/>
            <p:nvPr/>
          </p:nvSpPr>
          <p:spPr>
            <a:xfrm flipH="1">
              <a:off x="4645865" y="5810015"/>
              <a:ext cx="242892" cy="24289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5" name="Полилиния 84"/>
            <p:cNvSpPr/>
            <p:nvPr/>
          </p:nvSpPr>
          <p:spPr>
            <a:xfrm flipH="1">
              <a:off x="3947592" y="5734074"/>
              <a:ext cx="164546" cy="1612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6" name="Полилиния 84"/>
            <p:cNvSpPr/>
            <p:nvPr/>
          </p:nvSpPr>
          <p:spPr>
            <a:xfrm flipH="1">
              <a:off x="4714362" y="5884602"/>
              <a:ext cx="105896" cy="10378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solidFill>
              <a:srgbClr val="D1EEE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7" name="Овал 51"/>
            <p:cNvSpPr/>
            <p:nvPr/>
          </p:nvSpPr>
          <p:spPr>
            <a:xfrm>
              <a:off x="2420938" y="5894167"/>
              <a:ext cx="152403" cy="152403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EAD8EB"/>
            </a:solidFill>
            <a:ln w="12701">
              <a:solidFill>
                <a:srgbClr val="65346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8" name="Полилиния 5"/>
            <p:cNvSpPr/>
            <p:nvPr/>
          </p:nvSpPr>
          <p:spPr>
            <a:xfrm>
              <a:off x="9771058" y="6283765"/>
              <a:ext cx="6345" cy="127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"/>
                <a:gd name="f7" fmla="val 8"/>
                <a:gd name="f8" fmla="+- 0 0 -90"/>
                <a:gd name="f9" fmla="*/ f3 1 4"/>
                <a:gd name="f10" fmla="*/ f4 1 8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5 1 8"/>
                <a:gd name="f19" fmla="*/ f16 1 4"/>
                <a:gd name="f20" fmla="*/ 4 f16 1"/>
                <a:gd name="f21" fmla="*/ 8 f15 1"/>
                <a:gd name="f22" fmla="*/ 0 f16 1"/>
                <a:gd name="f23" fmla="*/ 0 f15 1"/>
                <a:gd name="f24" fmla="+- f17 0 f1"/>
                <a:gd name="f25" fmla="*/ f20 1 4"/>
                <a:gd name="f26" fmla="*/ f21 1 8"/>
                <a:gd name="f27" fmla="*/ f22 1 4"/>
                <a:gd name="f28" fmla="*/ f23 1 8"/>
                <a:gd name="f29" fmla="*/ 0 1 f19"/>
                <a:gd name="f30" fmla="*/ f12 1 f19"/>
                <a:gd name="f31" fmla="*/ 0 1 f18"/>
                <a:gd name="f32" fmla="*/ f13 1 f18"/>
                <a:gd name="f33" fmla="*/ f25 1 f19"/>
                <a:gd name="f34" fmla="*/ f26 1 f18"/>
                <a:gd name="f35" fmla="*/ f27 1 f19"/>
                <a:gd name="f36" fmla="*/ f28 1 f18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4"/>
                </a:cxn>
                <a:cxn ang="f24">
                  <a:pos x="f41" y="f42"/>
                </a:cxn>
              </a:cxnLst>
              <a:rect l="f37" t="f40" r="f38" b="f39"/>
              <a:pathLst>
                <a:path w="4" h="8">
                  <a:moveTo>
                    <a:pt x="f6" y="f7"/>
                  </a:moveTo>
                  <a:lnTo>
                    <a:pt x="f5" y="f5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49" name="Линия 6"/>
            <p:cNvSpPr/>
            <p:nvPr/>
          </p:nvSpPr>
          <p:spPr>
            <a:xfrm flipH="1" flipV="1">
              <a:off x="9771058" y="6283765"/>
              <a:ext cx="6345" cy="127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0" name="Полилиния 7"/>
            <p:cNvSpPr/>
            <p:nvPr/>
          </p:nvSpPr>
          <p:spPr>
            <a:xfrm rot="347522">
              <a:off x="9763717" y="5625563"/>
              <a:ext cx="1632871" cy="65740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94"/>
                <a:gd name="f7" fmla="val 255"/>
                <a:gd name="f8" fmla="val 251"/>
                <a:gd name="f9" fmla="val 141"/>
                <a:gd name="f10" fmla="val 201"/>
                <a:gd name="f11" fmla="val 442"/>
                <a:gd name="f12" fmla="val 91"/>
                <a:gd name="f13" fmla="val 592"/>
                <a:gd name="f14" fmla="val 4"/>
                <a:gd name="f15" fmla="val 445"/>
                <a:gd name="f16" fmla="val 95"/>
                <a:gd name="f17" fmla="val 143"/>
                <a:gd name="f18" fmla="val 205"/>
                <a:gd name="f19" fmla="val 2"/>
                <a:gd name="f20" fmla="+- 0 0 -90"/>
                <a:gd name="f21" fmla="*/ f3 1 594"/>
                <a:gd name="f22" fmla="*/ f4 1 255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594"/>
                <a:gd name="f31" fmla="*/ f27 1 255"/>
                <a:gd name="f32" fmla="*/ 0 f28 1"/>
                <a:gd name="f33" fmla="*/ 251 f27 1"/>
                <a:gd name="f34" fmla="*/ 592 f28 1"/>
                <a:gd name="f35" fmla="*/ 0 f27 1"/>
                <a:gd name="f36" fmla="*/ 594 f28 1"/>
                <a:gd name="f37" fmla="*/ 4 f27 1"/>
                <a:gd name="f38" fmla="*/ 2 f28 1"/>
                <a:gd name="f39" fmla="*/ 255 f27 1"/>
                <a:gd name="f40" fmla="+- f29 0 f1"/>
                <a:gd name="f41" fmla="*/ f32 1 594"/>
                <a:gd name="f42" fmla="*/ f33 1 255"/>
                <a:gd name="f43" fmla="*/ f34 1 594"/>
                <a:gd name="f44" fmla="*/ f35 1 255"/>
                <a:gd name="f45" fmla="*/ f36 1 594"/>
                <a:gd name="f46" fmla="*/ f37 1 255"/>
                <a:gd name="f47" fmla="*/ f38 1 594"/>
                <a:gd name="f48" fmla="*/ f39 1 255"/>
                <a:gd name="f49" fmla="*/ 0 1 f30"/>
                <a:gd name="f50" fmla="*/ f24 1 f30"/>
                <a:gd name="f51" fmla="*/ 0 1 f31"/>
                <a:gd name="f52" fmla="*/ f25 1 f31"/>
                <a:gd name="f53" fmla="*/ f41 1 f30"/>
                <a:gd name="f54" fmla="*/ f42 1 f31"/>
                <a:gd name="f55" fmla="*/ f43 1 f30"/>
                <a:gd name="f56" fmla="*/ f44 1 f31"/>
                <a:gd name="f57" fmla="*/ f45 1 f30"/>
                <a:gd name="f58" fmla="*/ f46 1 f31"/>
                <a:gd name="f59" fmla="*/ f47 1 f30"/>
                <a:gd name="f60" fmla="*/ f48 1 f31"/>
                <a:gd name="f61" fmla="*/ f49 f21 1"/>
                <a:gd name="f62" fmla="*/ f50 f21 1"/>
                <a:gd name="f63" fmla="*/ f52 f22 1"/>
                <a:gd name="f64" fmla="*/ f51 f22 1"/>
                <a:gd name="f65" fmla="*/ f53 f21 1"/>
                <a:gd name="f66" fmla="*/ f54 f22 1"/>
                <a:gd name="f67" fmla="*/ f55 f21 1"/>
                <a:gd name="f68" fmla="*/ f56 f22 1"/>
                <a:gd name="f69" fmla="*/ f57 f21 1"/>
                <a:gd name="f70" fmla="*/ f58 f22 1"/>
                <a:gd name="f71" fmla="*/ f59 f21 1"/>
                <a:gd name="f72" fmla="*/ f60 f2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0">
                  <a:pos x="f65" y="f66"/>
                </a:cxn>
                <a:cxn ang="f40">
                  <a:pos x="f67" y="f68"/>
                </a:cxn>
                <a:cxn ang="f40">
                  <a:pos x="f69" y="f70"/>
                </a:cxn>
                <a:cxn ang="f40">
                  <a:pos x="f71" y="f72"/>
                </a:cxn>
                <a:cxn ang="f40">
                  <a:pos x="f65" y="f66"/>
                </a:cxn>
              </a:cxnLst>
              <a:rect l="f61" t="f64" r="f62" b="f63"/>
              <a:pathLst>
                <a:path w="594" h="255">
                  <a:moveTo>
                    <a:pt x="f5" y="f8"/>
                  </a:moveTo>
                  <a:cubicBezTo>
                    <a:pt x="f9" y="f10"/>
                    <a:pt x="f11" y="f12"/>
                    <a:pt x="f13" y="f5"/>
                  </a:cubicBezTo>
                  <a:cubicBezTo>
                    <a:pt x="f6" y="f14"/>
                    <a:pt x="f6" y="f14"/>
                    <a:pt x="f6" y="f14"/>
                  </a:cubicBezTo>
                  <a:cubicBezTo>
                    <a:pt x="f15" y="f16"/>
                    <a:pt x="f17" y="f18"/>
                    <a:pt x="f19" y="f7"/>
                  </a:cubicBezTo>
                  <a:cubicBezTo>
                    <a:pt x="f5" y="f8"/>
                    <a:pt x="f5" y="f8"/>
                    <a:pt x="f5" y="f8"/>
                  </a:cubicBezTo>
                </a:path>
              </a:pathLst>
            </a:custGeom>
            <a:noFill/>
            <a:ln w="9528">
              <a:solidFill>
                <a:srgbClr val="349294"/>
              </a:solidFill>
              <a:prstDash val="solid"/>
              <a:round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51" name="Группа 55"/>
            <p:cNvGrpSpPr/>
            <p:nvPr/>
          </p:nvGrpSpPr>
          <p:grpSpPr>
            <a:xfrm>
              <a:off x="11375766" y="5454250"/>
              <a:ext cx="371101" cy="418008"/>
              <a:chOff x="11375766" y="5454250"/>
              <a:chExt cx="371101" cy="418008"/>
            </a:xfrm>
          </p:grpSpPr>
          <p:sp>
            <p:nvSpPr>
              <p:cNvPr id="52" name="Полилиния 8"/>
              <p:cNvSpPr/>
              <p:nvPr/>
            </p:nvSpPr>
            <p:spPr>
              <a:xfrm rot="806495">
                <a:off x="11394439" y="5454250"/>
                <a:ext cx="352428" cy="38626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87"/>
                  <a:gd name="f7" fmla="val 204"/>
                  <a:gd name="f8" fmla="val 182"/>
                  <a:gd name="f9" fmla="val 130"/>
                  <a:gd name="f10" fmla="val 173"/>
                  <a:gd name="f11" fmla="val 98"/>
                  <a:gd name="f12" fmla="val 151"/>
                  <a:gd name="f13" fmla="val 87"/>
                  <a:gd name="f14" fmla="val 126"/>
                  <a:gd name="f15" fmla="val 88"/>
                  <a:gd name="f16" fmla="val 127"/>
                  <a:gd name="f17" fmla="val 59"/>
                  <a:gd name="f18" fmla="val 114"/>
                  <a:gd name="f19" fmla="val 34"/>
                  <a:gd name="f20" fmla="val 99"/>
                  <a:gd name="f21" fmla="val 29"/>
                  <a:gd name="f22" fmla="val 17"/>
                  <a:gd name="f23" fmla="val 129"/>
                  <a:gd name="f24" fmla="val 166"/>
                  <a:gd name="f25" fmla="val 35"/>
                  <a:gd name="f26" fmla="val 185"/>
                  <a:gd name="f27" fmla="val 86"/>
                  <a:gd name="f28" fmla="val 119"/>
                  <a:gd name="f29" fmla="val 198"/>
                  <a:gd name="f30" fmla="val 162"/>
                  <a:gd name="f31" fmla="val 190"/>
                  <a:gd name="f32" fmla="val 150"/>
                  <a:gd name="f33" fmla="+- 0 0 -90"/>
                  <a:gd name="f34" fmla="*/ f3 1 187"/>
                  <a:gd name="f35" fmla="*/ f4 1 204"/>
                  <a:gd name="f36" fmla="val f5"/>
                  <a:gd name="f37" fmla="val f6"/>
                  <a:gd name="f38" fmla="val f7"/>
                  <a:gd name="f39" fmla="*/ f33 f0 1"/>
                  <a:gd name="f40" fmla="+- f38 0 f36"/>
                  <a:gd name="f41" fmla="+- f37 0 f36"/>
                  <a:gd name="f42" fmla="*/ f39 1 f2"/>
                  <a:gd name="f43" fmla="*/ f41 1 187"/>
                  <a:gd name="f44" fmla="*/ f40 1 204"/>
                  <a:gd name="f45" fmla="*/ 182 f41 1"/>
                  <a:gd name="f46" fmla="*/ 130 f40 1"/>
                  <a:gd name="f47" fmla="*/ 126 f41 1"/>
                  <a:gd name="f48" fmla="*/ 88 f40 1"/>
                  <a:gd name="f49" fmla="*/ 99 f41 1"/>
                  <a:gd name="f50" fmla="*/ 29 f40 1"/>
                  <a:gd name="f51" fmla="*/ 29 f41 1"/>
                  <a:gd name="f52" fmla="*/ 166 f40 1"/>
                  <a:gd name="f53" fmla="*/ 119 f41 1"/>
                  <a:gd name="f54" fmla="*/ 198 f40 1"/>
                  <a:gd name="f55" fmla="+- f42 0 f1"/>
                  <a:gd name="f56" fmla="*/ f45 1 187"/>
                  <a:gd name="f57" fmla="*/ f46 1 204"/>
                  <a:gd name="f58" fmla="*/ f47 1 187"/>
                  <a:gd name="f59" fmla="*/ f48 1 204"/>
                  <a:gd name="f60" fmla="*/ f49 1 187"/>
                  <a:gd name="f61" fmla="*/ f50 1 204"/>
                  <a:gd name="f62" fmla="*/ f51 1 187"/>
                  <a:gd name="f63" fmla="*/ f52 1 204"/>
                  <a:gd name="f64" fmla="*/ f53 1 187"/>
                  <a:gd name="f65" fmla="*/ f54 1 204"/>
                  <a:gd name="f66" fmla="*/ 0 1 f43"/>
                  <a:gd name="f67" fmla="*/ f37 1 f43"/>
                  <a:gd name="f68" fmla="*/ 0 1 f44"/>
                  <a:gd name="f69" fmla="*/ f38 1 f44"/>
                  <a:gd name="f70" fmla="*/ f56 1 f43"/>
                  <a:gd name="f71" fmla="*/ f57 1 f44"/>
                  <a:gd name="f72" fmla="*/ f58 1 f43"/>
                  <a:gd name="f73" fmla="*/ f59 1 f44"/>
                  <a:gd name="f74" fmla="*/ f60 1 f43"/>
                  <a:gd name="f75" fmla="*/ f61 1 f44"/>
                  <a:gd name="f76" fmla="*/ f62 1 f43"/>
                  <a:gd name="f77" fmla="*/ f63 1 f44"/>
                  <a:gd name="f78" fmla="*/ f64 1 f43"/>
                  <a:gd name="f79" fmla="*/ f65 1 f44"/>
                  <a:gd name="f80" fmla="*/ f66 f34 1"/>
                  <a:gd name="f81" fmla="*/ f67 f34 1"/>
                  <a:gd name="f82" fmla="*/ f69 f35 1"/>
                  <a:gd name="f83" fmla="*/ f68 f35 1"/>
                  <a:gd name="f84" fmla="*/ f70 f34 1"/>
                  <a:gd name="f85" fmla="*/ f71 f35 1"/>
                  <a:gd name="f86" fmla="*/ f72 f34 1"/>
                  <a:gd name="f87" fmla="*/ f73 f35 1"/>
                  <a:gd name="f88" fmla="*/ f74 f34 1"/>
                  <a:gd name="f89" fmla="*/ f75 f35 1"/>
                  <a:gd name="f90" fmla="*/ f76 f34 1"/>
                  <a:gd name="f91" fmla="*/ f77 f35 1"/>
                  <a:gd name="f92" fmla="*/ f78 f34 1"/>
                  <a:gd name="f93" fmla="*/ f79 f3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5">
                    <a:pos x="f84" y="f85"/>
                  </a:cxn>
                  <a:cxn ang="f55">
                    <a:pos x="f86" y="f87"/>
                  </a:cxn>
                  <a:cxn ang="f55">
                    <a:pos x="f88" y="f89"/>
                  </a:cxn>
                  <a:cxn ang="f55">
                    <a:pos x="f90" y="f91"/>
                  </a:cxn>
                  <a:cxn ang="f55">
                    <a:pos x="f92" y="f93"/>
                  </a:cxn>
                  <a:cxn ang="f55">
                    <a:pos x="f84" y="f85"/>
                  </a:cxn>
                </a:cxnLst>
                <a:rect l="f80" t="f83" r="f81" b="f82"/>
                <a:pathLst>
                  <a:path w="187" h="204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5"/>
                      <a:pt x="f5" y="f23"/>
                      <a:pt x="f21" y="f24"/>
                    </a:cubicBezTo>
                    <a:cubicBezTo>
                      <a:pt x="f25" y="f26"/>
                      <a:pt x="f27" y="f7"/>
                      <a:pt x="f28" y="f29"/>
                    </a:cubicBezTo>
                    <a:cubicBezTo>
                      <a:pt x="f30" y="f31"/>
                      <a:pt x="f6" y="f32"/>
                      <a:pt x="f8" y="f9"/>
                    </a:cubicBezTo>
                    <a:close/>
                  </a:path>
                </a:pathLst>
              </a:custGeom>
              <a:solidFill>
                <a:srgbClr val="C08BC4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3" name="Полилиния 9"/>
              <p:cNvSpPr/>
              <p:nvPr/>
            </p:nvSpPr>
            <p:spPr>
              <a:xfrm rot="806495">
                <a:off x="11375766" y="5465323"/>
                <a:ext cx="350544" cy="40693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86"/>
                  <a:gd name="f7" fmla="val 215"/>
                  <a:gd name="f8" fmla="val 178"/>
                  <a:gd name="f9" fmla="val 208"/>
                  <a:gd name="f10" fmla="val 183"/>
                  <a:gd name="f11" fmla="val 98"/>
                  <a:gd name="f12" fmla="val 158"/>
                  <a:gd name="f13" fmla="val 53"/>
                  <a:gd name="f14" fmla="val 154"/>
                  <a:gd name="f15" fmla="val 68"/>
                  <a:gd name="f16" fmla="val 148"/>
                  <a:gd name="f17" fmla="val 87"/>
                  <a:gd name="f18" fmla="val 137"/>
                  <a:gd name="f19" fmla="val 102"/>
                  <a:gd name="f20" fmla="val 127"/>
                  <a:gd name="f21" fmla="val 101"/>
                  <a:gd name="f22" fmla="val 157"/>
                  <a:gd name="f23" fmla="val 70"/>
                  <a:gd name="f24" fmla="val 153"/>
                  <a:gd name="f25" fmla="val 64"/>
                  <a:gd name="f26" fmla="val 44"/>
                  <a:gd name="f27" fmla="val 69"/>
                  <a:gd name="f28" fmla="val 40"/>
                  <a:gd name="f29" fmla="val 136"/>
                  <a:gd name="f30" fmla="val 45"/>
                  <a:gd name="f31" fmla="val 120"/>
                  <a:gd name="f32" fmla="val 49"/>
                  <a:gd name="f33" fmla="val 50"/>
                  <a:gd name="f34" fmla="val 79"/>
                  <a:gd name="f35" fmla="val 51"/>
                  <a:gd name="f36" fmla="val 35"/>
                  <a:gd name="f37" fmla="val 32"/>
                  <a:gd name="f38" fmla="val 13"/>
                  <a:gd name="f39" fmla="val 143"/>
                  <a:gd name="f40" fmla="val 28"/>
                  <a:gd name="f41" fmla="val 156"/>
                  <a:gd name="f42" fmla="val 27"/>
                  <a:gd name="f43" fmla="val 159"/>
                  <a:gd name="f44" fmla="val 160"/>
                  <a:gd name="f45" fmla="val 29"/>
                  <a:gd name="f46" fmla="val 161"/>
                  <a:gd name="f47" fmla="val 31"/>
                  <a:gd name="f48" fmla="val 37"/>
                  <a:gd name="f49" fmla="val 170"/>
                  <a:gd name="f50" fmla="val 190"/>
                  <a:gd name="f51" fmla="val 200"/>
                  <a:gd name="f52" fmla="val 139"/>
                  <a:gd name="f53" fmla="val 176"/>
                  <a:gd name="f54" fmla="+- 0 0 -90"/>
                  <a:gd name="f55" fmla="*/ f3 1 186"/>
                  <a:gd name="f56" fmla="*/ f4 1 215"/>
                  <a:gd name="f57" fmla="val f5"/>
                  <a:gd name="f58" fmla="val f6"/>
                  <a:gd name="f59" fmla="val f7"/>
                  <a:gd name="f60" fmla="*/ f54 f0 1"/>
                  <a:gd name="f61" fmla="+- f59 0 f57"/>
                  <a:gd name="f62" fmla="+- f58 0 f57"/>
                  <a:gd name="f63" fmla="*/ f60 1 f2"/>
                  <a:gd name="f64" fmla="*/ f62 1 186"/>
                  <a:gd name="f65" fmla="*/ f61 1 215"/>
                  <a:gd name="f66" fmla="*/ 178 f62 1"/>
                  <a:gd name="f67" fmla="*/ 208 f61 1"/>
                  <a:gd name="f68" fmla="*/ 53 f62 1"/>
                  <a:gd name="f69" fmla="*/ 154 f61 1"/>
                  <a:gd name="f70" fmla="*/ 102 f62 1"/>
                  <a:gd name="f71" fmla="*/ 127 f61 1"/>
                  <a:gd name="f72" fmla="*/ 153 f62 1"/>
                  <a:gd name="f73" fmla="*/ 64 f61 1"/>
                  <a:gd name="f74" fmla="*/ 40 f62 1"/>
                  <a:gd name="f75" fmla="*/ 136 f61 1"/>
                  <a:gd name="f76" fmla="*/ 50 f62 1"/>
                  <a:gd name="f77" fmla="*/ 79 f61 1"/>
                  <a:gd name="f78" fmla="*/ 32 f62 1"/>
                  <a:gd name="f79" fmla="*/ 0 f61 1"/>
                  <a:gd name="f80" fmla="*/ 28 f62 1"/>
                  <a:gd name="f81" fmla="*/ 156 f61 1"/>
                  <a:gd name="f82" fmla="*/ 160 f61 1"/>
                  <a:gd name="f83" fmla="*/ 31 f62 1"/>
                  <a:gd name="f84" fmla="*/ 161 f61 1"/>
                  <a:gd name="f85" fmla="*/ 98 f62 1"/>
                  <a:gd name="f86" fmla="*/ 200 f61 1"/>
                  <a:gd name="f87" fmla="+- f63 0 f1"/>
                  <a:gd name="f88" fmla="*/ f66 1 186"/>
                  <a:gd name="f89" fmla="*/ f67 1 215"/>
                  <a:gd name="f90" fmla="*/ f68 1 186"/>
                  <a:gd name="f91" fmla="*/ f69 1 215"/>
                  <a:gd name="f92" fmla="*/ f70 1 186"/>
                  <a:gd name="f93" fmla="*/ f71 1 215"/>
                  <a:gd name="f94" fmla="*/ f72 1 186"/>
                  <a:gd name="f95" fmla="*/ f73 1 215"/>
                  <a:gd name="f96" fmla="*/ f74 1 186"/>
                  <a:gd name="f97" fmla="*/ f75 1 215"/>
                  <a:gd name="f98" fmla="*/ f76 1 186"/>
                  <a:gd name="f99" fmla="*/ f77 1 215"/>
                  <a:gd name="f100" fmla="*/ f78 1 186"/>
                  <a:gd name="f101" fmla="*/ f79 1 215"/>
                  <a:gd name="f102" fmla="*/ f80 1 186"/>
                  <a:gd name="f103" fmla="*/ f81 1 215"/>
                  <a:gd name="f104" fmla="*/ f82 1 215"/>
                  <a:gd name="f105" fmla="*/ f83 1 186"/>
                  <a:gd name="f106" fmla="*/ f84 1 215"/>
                  <a:gd name="f107" fmla="*/ f85 1 186"/>
                  <a:gd name="f108" fmla="*/ f86 1 215"/>
                  <a:gd name="f109" fmla="*/ 0 1 f64"/>
                  <a:gd name="f110" fmla="*/ f58 1 f64"/>
                  <a:gd name="f111" fmla="*/ 0 1 f65"/>
                  <a:gd name="f112" fmla="*/ f59 1 f65"/>
                  <a:gd name="f113" fmla="*/ f88 1 f64"/>
                  <a:gd name="f114" fmla="*/ f89 1 f65"/>
                  <a:gd name="f115" fmla="*/ f90 1 f64"/>
                  <a:gd name="f116" fmla="*/ f91 1 f65"/>
                  <a:gd name="f117" fmla="*/ f92 1 f64"/>
                  <a:gd name="f118" fmla="*/ f93 1 f65"/>
                  <a:gd name="f119" fmla="*/ f94 1 f64"/>
                  <a:gd name="f120" fmla="*/ f95 1 f65"/>
                  <a:gd name="f121" fmla="*/ f96 1 f64"/>
                  <a:gd name="f122" fmla="*/ f97 1 f65"/>
                  <a:gd name="f123" fmla="*/ f98 1 f64"/>
                  <a:gd name="f124" fmla="*/ f99 1 f65"/>
                  <a:gd name="f125" fmla="*/ f100 1 f64"/>
                  <a:gd name="f126" fmla="*/ f101 1 f65"/>
                  <a:gd name="f127" fmla="*/ f102 1 f64"/>
                  <a:gd name="f128" fmla="*/ f103 1 f65"/>
                  <a:gd name="f129" fmla="*/ f104 1 f65"/>
                  <a:gd name="f130" fmla="*/ f105 1 f64"/>
                  <a:gd name="f131" fmla="*/ f106 1 f65"/>
                  <a:gd name="f132" fmla="*/ f107 1 f64"/>
                  <a:gd name="f133" fmla="*/ f108 1 f65"/>
                  <a:gd name="f134" fmla="*/ f109 f55 1"/>
                  <a:gd name="f135" fmla="*/ f110 f55 1"/>
                  <a:gd name="f136" fmla="*/ f112 f56 1"/>
                  <a:gd name="f137" fmla="*/ f111 f56 1"/>
                  <a:gd name="f138" fmla="*/ f113 f55 1"/>
                  <a:gd name="f139" fmla="*/ f114 f56 1"/>
                  <a:gd name="f140" fmla="*/ f115 f55 1"/>
                  <a:gd name="f141" fmla="*/ f116 f56 1"/>
                  <a:gd name="f142" fmla="*/ f117 f55 1"/>
                  <a:gd name="f143" fmla="*/ f118 f56 1"/>
                  <a:gd name="f144" fmla="*/ f119 f55 1"/>
                  <a:gd name="f145" fmla="*/ f120 f56 1"/>
                  <a:gd name="f146" fmla="*/ f121 f55 1"/>
                  <a:gd name="f147" fmla="*/ f122 f56 1"/>
                  <a:gd name="f148" fmla="*/ f123 f55 1"/>
                  <a:gd name="f149" fmla="*/ f124 f56 1"/>
                  <a:gd name="f150" fmla="*/ f125 f55 1"/>
                  <a:gd name="f151" fmla="*/ f126 f56 1"/>
                  <a:gd name="f152" fmla="*/ f127 f55 1"/>
                  <a:gd name="f153" fmla="*/ f128 f56 1"/>
                  <a:gd name="f154" fmla="*/ f129 f56 1"/>
                  <a:gd name="f155" fmla="*/ f130 f55 1"/>
                  <a:gd name="f156" fmla="*/ f131 f56 1"/>
                  <a:gd name="f157" fmla="*/ f132 f55 1"/>
                  <a:gd name="f158" fmla="*/ f133 f5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7">
                    <a:pos x="f138" y="f139"/>
                  </a:cxn>
                  <a:cxn ang="f87">
                    <a:pos x="f140" y="f141"/>
                  </a:cxn>
                  <a:cxn ang="f87">
                    <a:pos x="f142" y="f143"/>
                  </a:cxn>
                  <a:cxn ang="f87">
                    <a:pos x="f144" y="f145"/>
                  </a:cxn>
                  <a:cxn ang="f87">
                    <a:pos x="f146" y="f147"/>
                  </a:cxn>
                  <a:cxn ang="f87">
                    <a:pos x="f148" y="f149"/>
                  </a:cxn>
                  <a:cxn ang="f87">
                    <a:pos x="f150" y="f151"/>
                  </a:cxn>
                  <a:cxn ang="f87">
                    <a:pos x="f152" y="f153"/>
                  </a:cxn>
                  <a:cxn ang="f87">
                    <a:pos x="f152" y="f154"/>
                  </a:cxn>
                  <a:cxn ang="f87">
                    <a:pos x="f155" y="f156"/>
                  </a:cxn>
                  <a:cxn ang="f87">
                    <a:pos x="f157" y="f158"/>
                  </a:cxn>
                  <a:cxn ang="f87">
                    <a:pos x="f138" y="f139"/>
                  </a:cxn>
                </a:cxnLst>
                <a:rect l="f134" t="f137" r="f135" b="f136"/>
                <a:pathLst>
                  <a:path w="186" h="215">
                    <a:moveTo>
                      <a:pt x="f8" y="f9"/>
                    </a:moveTo>
                    <a:cubicBezTo>
                      <a:pt x="f6" y="f10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18" y="f21"/>
                      <a:pt x="f22" y="f23"/>
                      <a:pt x="f24" y="f25"/>
                    </a:cubicBezTo>
                    <a:cubicBezTo>
                      <a:pt x="f18" y="f26"/>
                      <a:pt x="f27" y="f21"/>
                      <a:pt x="f28" y="f29"/>
                    </a:cubicBezTo>
                    <a:cubicBezTo>
                      <a:pt x="f30" y="f31"/>
                      <a:pt x="f32" y="f11"/>
                      <a:pt x="f33" y="f34"/>
                    </a:cubicBezTo>
                    <a:cubicBezTo>
                      <a:pt x="f35" y="f36"/>
                      <a:pt x="f28" y="f5"/>
                      <a:pt x="f37" y="f5"/>
                    </a:cubicBezTo>
                    <a:cubicBezTo>
                      <a:pt x="f5" y="f5"/>
                      <a:pt x="f38" y="f39"/>
                      <a:pt x="f40" y="f41"/>
                    </a:cubicBezTo>
                    <a:cubicBezTo>
                      <a:pt x="f42" y="f12"/>
                      <a:pt x="f42" y="f43"/>
                      <a:pt x="f40" y="f44"/>
                    </a:cubicBezTo>
                    <a:cubicBezTo>
                      <a:pt x="f40" y="f44"/>
                      <a:pt x="f45" y="f46"/>
                      <a:pt x="f47" y="f46"/>
                    </a:cubicBezTo>
                    <a:cubicBezTo>
                      <a:pt x="f48" y="f49"/>
                      <a:pt x="f23" y="f50"/>
                      <a:pt x="f11" y="f51"/>
                    </a:cubicBezTo>
                    <a:cubicBezTo>
                      <a:pt x="f52" y="f7"/>
                      <a:pt x="f53" y="f7"/>
                      <a:pt x="f8" y="f9"/>
                    </a:cubicBezTo>
                    <a:close/>
                  </a:path>
                </a:pathLst>
              </a:custGeom>
              <a:solidFill>
                <a:srgbClr val="8B4A90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54" name="Полилиния 10"/>
            <p:cNvSpPr/>
            <p:nvPr/>
          </p:nvSpPr>
          <p:spPr>
            <a:xfrm rot="1986846">
              <a:off x="10004233" y="5813015"/>
              <a:ext cx="502444" cy="55263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9998"/>
                <a:gd name="f8" fmla="val 8749"/>
                <a:gd name="f9" fmla="val 8794"/>
                <a:gd name="f10" fmla="val 7359"/>
                <a:gd name="f11" fmla="val 4412"/>
                <a:gd name="f12" fmla="val 6548"/>
                <a:gd name="f13" fmla="val 2062"/>
                <a:gd name="f14" fmla="val 7185"/>
                <a:gd name="f15" fmla="val 3589"/>
                <a:gd name="f16" fmla="val 5882"/>
                <a:gd name="f17" fmla="val 5305"/>
                <a:gd name="f18" fmla="val -234"/>
                <a:gd name="f19" fmla="val 4158"/>
                <a:gd name="f20" fmla="val 7"/>
                <a:gd name="f21" fmla="val 92"/>
                <a:gd name="f22" fmla="val 863"/>
                <a:gd name="f23" fmla="val -860"/>
                <a:gd name="f24" fmla="val 6318"/>
                <a:gd name="f25" fmla="val 728"/>
                <a:gd name="f26" fmla="val 7939"/>
                <a:gd name="f27" fmla="val 663"/>
                <a:gd name="f28" fmla="val 7996"/>
                <a:gd name="f29" fmla="val 8054"/>
                <a:gd name="f30" fmla="val 600"/>
                <a:gd name="f31" fmla="val 2036"/>
                <a:gd name="f32" fmla="val 9883"/>
                <a:gd name="f33" fmla="val 5687"/>
                <a:gd name="f34" fmla="val 10988"/>
                <a:gd name="f35" fmla="+- 0 0 -90"/>
                <a:gd name="f36" fmla="*/ f3 1 10000"/>
                <a:gd name="f37" fmla="*/ f4 1 9998"/>
                <a:gd name="f38" fmla="val f5"/>
                <a:gd name="f39" fmla="val f6"/>
                <a:gd name="f40" fmla="val f7"/>
                <a:gd name="f41" fmla="*/ f35 f0 1"/>
                <a:gd name="f42" fmla="+- f40 0 f38"/>
                <a:gd name="f43" fmla="+- f39 0 f38"/>
                <a:gd name="f44" fmla="*/ f41 1 f2"/>
                <a:gd name="f45" fmla="*/ f43 1 10000"/>
                <a:gd name="f46" fmla="*/ f42 1 9998"/>
                <a:gd name="f47" fmla="*/ 10000 f43 1"/>
                <a:gd name="f48" fmla="*/ 8749 f42 1"/>
                <a:gd name="f49" fmla="*/ 2062 f43 1"/>
                <a:gd name="f50" fmla="*/ 7185 f42 1"/>
                <a:gd name="f51" fmla="*/ 4158 f43 1"/>
                <a:gd name="f52" fmla="*/ 7 f42 1"/>
                <a:gd name="f53" fmla="*/ 728 f43 1"/>
                <a:gd name="f54" fmla="*/ 7939 f42 1"/>
                <a:gd name="f55" fmla="*/ 600 f43 1"/>
                <a:gd name="f56" fmla="*/ 8054 f42 1"/>
                <a:gd name="f57" fmla="+- f44 0 f1"/>
                <a:gd name="f58" fmla="*/ f47 1 10000"/>
                <a:gd name="f59" fmla="*/ f48 1 9998"/>
                <a:gd name="f60" fmla="*/ f49 1 10000"/>
                <a:gd name="f61" fmla="*/ f50 1 9998"/>
                <a:gd name="f62" fmla="*/ f51 1 10000"/>
                <a:gd name="f63" fmla="*/ f52 1 9998"/>
                <a:gd name="f64" fmla="*/ f53 1 10000"/>
                <a:gd name="f65" fmla="*/ f54 1 9998"/>
                <a:gd name="f66" fmla="*/ f55 1 10000"/>
                <a:gd name="f67" fmla="*/ f56 1 9998"/>
                <a:gd name="f68" fmla="*/ f38 1 f45"/>
                <a:gd name="f69" fmla="*/ f39 1 f45"/>
                <a:gd name="f70" fmla="*/ f38 1 f46"/>
                <a:gd name="f71" fmla="*/ f40 1 f46"/>
                <a:gd name="f72" fmla="*/ f58 1 f45"/>
                <a:gd name="f73" fmla="*/ f59 1 f46"/>
                <a:gd name="f74" fmla="*/ f60 1 f45"/>
                <a:gd name="f75" fmla="*/ f61 1 f46"/>
                <a:gd name="f76" fmla="*/ f62 1 f45"/>
                <a:gd name="f77" fmla="*/ f63 1 f46"/>
                <a:gd name="f78" fmla="*/ f64 1 f45"/>
                <a:gd name="f79" fmla="*/ f65 1 f46"/>
                <a:gd name="f80" fmla="*/ f66 1 f45"/>
                <a:gd name="f81" fmla="*/ f67 1 f46"/>
                <a:gd name="f82" fmla="*/ f68 f36 1"/>
                <a:gd name="f83" fmla="*/ f69 f36 1"/>
                <a:gd name="f84" fmla="*/ f71 f37 1"/>
                <a:gd name="f85" fmla="*/ f70 f37 1"/>
                <a:gd name="f86" fmla="*/ f72 f36 1"/>
                <a:gd name="f87" fmla="*/ f73 f37 1"/>
                <a:gd name="f88" fmla="*/ f74 f36 1"/>
                <a:gd name="f89" fmla="*/ f75 f37 1"/>
                <a:gd name="f90" fmla="*/ f76 f36 1"/>
                <a:gd name="f91" fmla="*/ f77 f37 1"/>
                <a:gd name="f92" fmla="*/ f78 f36 1"/>
                <a:gd name="f93" fmla="*/ f79 f37 1"/>
                <a:gd name="f94" fmla="*/ f80 f36 1"/>
                <a:gd name="f95" fmla="*/ f81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7">
                  <a:pos x="f86" y="f87"/>
                </a:cxn>
                <a:cxn ang="f57">
                  <a:pos x="f88" y="f89"/>
                </a:cxn>
                <a:cxn ang="f57">
                  <a:pos x="f90" y="f91"/>
                </a:cxn>
                <a:cxn ang="f57">
                  <a:pos x="f92" y="f93"/>
                </a:cxn>
                <a:cxn ang="f57">
                  <a:pos x="f94" y="f95"/>
                </a:cxn>
                <a:cxn ang="f57">
                  <a:pos x="f86" y="f87"/>
                </a:cxn>
              </a:cxnLst>
              <a:rect l="f82" t="f85" r="f83" b="f84"/>
              <a:pathLst>
                <a:path w="10000" h="9998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7" y="f29"/>
                    <a:pt x="f30" y="f29"/>
                  </a:cubicBezTo>
                  <a:cubicBezTo>
                    <a:pt x="f31" y="f32"/>
                    <a:pt x="f33" y="f34"/>
                    <a:pt x="f6" y="f8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5" name="Полилиния 23"/>
            <p:cNvSpPr/>
            <p:nvPr/>
          </p:nvSpPr>
          <p:spPr>
            <a:xfrm>
              <a:off x="9539523" y="5031266"/>
              <a:ext cx="344491" cy="34449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8"/>
                <a:gd name="f7" fmla="val 48"/>
                <a:gd name="f8" fmla="val 107"/>
                <a:gd name="f9" fmla="val 45"/>
                <a:gd name="f10" fmla="val 104"/>
                <a:gd name="f11" fmla="val 43"/>
                <a:gd name="f12" fmla="val 98"/>
                <a:gd name="f13" fmla="val 41"/>
                <a:gd name="f14" fmla="val 102"/>
                <a:gd name="f15" fmla="val 37"/>
                <a:gd name="f16" fmla="val 33"/>
                <a:gd name="f17" fmla="val 30"/>
                <a:gd name="f18" fmla="val 101"/>
                <a:gd name="f19" fmla="val 27"/>
                <a:gd name="f20" fmla="val 94"/>
                <a:gd name="f21" fmla="val 26"/>
                <a:gd name="f22" fmla="val 84"/>
                <a:gd name="f23" fmla="val 28"/>
                <a:gd name="f24" fmla="val 88"/>
                <a:gd name="f25" fmla="val 19"/>
                <a:gd name="f26" fmla="val 12"/>
                <a:gd name="f27" fmla="val 85"/>
                <a:gd name="f28" fmla="val 10"/>
                <a:gd name="f29" fmla="val 82"/>
                <a:gd name="f30" fmla="val 8"/>
                <a:gd name="f31" fmla="val 76"/>
                <a:gd name="f32" fmla="val 69"/>
                <a:gd name="f33" fmla="val 16"/>
                <a:gd name="f34" fmla="val 68"/>
                <a:gd name="f35" fmla="val 7"/>
                <a:gd name="f36" fmla="val 65"/>
                <a:gd name="f37" fmla="val 1"/>
                <a:gd name="f38" fmla="val 62"/>
                <a:gd name="f39" fmla="val 59"/>
                <a:gd name="f40" fmla="val 55"/>
                <a:gd name="f41" fmla="val 4"/>
                <a:gd name="f42" fmla="val 52"/>
                <a:gd name="f43" fmla="val 44"/>
                <a:gd name="f44" fmla="val 2"/>
                <a:gd name="f45" fmla="val 35"/>
                <a:gd name="f46" fmla="val 22"/>
                <a:gd name="f47" fmla="val 20"/>
                <a:gd name="f48" fmla="val 17"/>
                <a:gd name="f49" fmla="val 14"/>
                <a:gd name="f50" fmla="val 18"/>
                <a:gd name="f51" fmla="val 21"/>
                <a:gd name="f52" fmla="val 13"/>
                <a:gd name="f53" fmla="val 6"/>
                <a:gd name="f54" fmla="val 29"/>
                <a:gd name="f55" fmla="val 9"/>
                <a:gd name="f56" fmla="val 40"/>
                <a:gd name="f57" fmla="val 47"/>
                <a:gd name="f58" fmla="val 51"/>
                <a:gd name="f59" fmla="val 56"/>
                <a:gd name="f60" fmla="val 60"/>
                <a:gd name="f61" fmla="val 63"/>
                <a:gd name="f62" fmla="val 67"/>
                <a:gd name="f63" fmla="val 71"/>
                <a:gd name="f64" fmla="val 75"/>
                <a:gd name="f65" fmla="val 5"/>
                <a:gd name="f66" fmla="val 78"/>
                <a:gd name="f67" fmla="val 81"/>
                <a:gd name="f68" fmla="val 24"/>
                <a:gd name="f69" fmla="val 80"/>
                <a:gd name="f70" fmla="val 89"/>
                <a:gd name="f71" fmla="val 96"/>
                <a:gd name="f72" fmla="val 23"/>
                <a:gd name="f73" fmla="val 100"/>
                <a:gd name="f74" fmla="val 31"/>
                <a:gd name="f75" fmla="val 39"/>
                <a:gd name="f76" fmla="val 92"/>
                <a:gd name="f77" fmla="val 42"/>
                <a:gd name="f78" fmla="val 46"/>
                <a:gd name="f79" fmla="val 49"/>
                <a:gd name="f80" fmla="val 53"/>
                <a:gd name="f81" fmla="val 97"/>
                <a:gd name="f82" fmla="val 64"/>
                <a:gd name="f83" fmla="val 106"/>
                <a:gd name="f84" fmla="val 70"/>
                <a:gd name="f85" fmla="val 72"/>
                <a:gd name="f86" fmla="val 73"/>
                <a:gd name="f87" fmla="val 91"/>
                <a:gd name="f88" fmla="val 90"/>
                <a:gd name="f89" fmla="val 87"/>
                <a:gd name="f90" fmla="val 95"/>
                <a:gd name="f91" fmla="val 99"/>
                <a:gd name="f92" fmla="+- 0 0 -90"/>
                <a:gd name="f93" fmla="*/ f3 1 108"/>
                <a:gd name="f94" fmla="*/ f4 1 108"/>
                <a:gd name="f95" fmla="val f5"/>
                <a:gd name="f96" fmla="val f6"/>
                <a:gd name="f97" fmla="*/ f92 f0 1"/>
                <a:gd name="f98" fmla="+- f96 0 f95"/>
                <a:gd name="f99" fmla="*/ f97 1 f2"/>
                <a:gd name="f100" fmla="*/ f98 1 108"/>
                <a:gd name="f101" fmla="*/ 108 f98 1"/>
                <a:gd name="f102" fmla="*/ 48 f98 1"/>
                <a:gd name="f103" fmla="*/ 98 f98 1"/>
                <a:gd name="f104" fmla="*/ 41 f98 1"/>
                <a:gd name="f105" fmla="*/ 102 f98 1"/>
                <a:gd name="f106" fmla="*/ 30 f98 1"/>
                <a:gd name="f107" fmla="*/ 84 f98 1"/>
                <a:gd name="f108" fmla="*/ 28 f98 1"/>
                <a:gd name="f109" fmla="*/ 85 f98 1"/>
                <a:gd name="f110" fmla="*/ 10 f98 1"/>
                <a:gd name="f111" fmla="*/ 69 f98 1"/>
                <a:gd name="f112" fmla="*/ 16 f98 1"/>
                <a:gd name="f113" fmla="*/ 62 f98 1"/>
                <a:gd name="f114" fmla="*/ 0 f98 1"/>
                <a:gd name="f115" fmla="*/ 52 f98 1"/>
                <a:gd name="f116" fmla="*/ 1 f98 1"/>
                <a:gd name="f117" fmla="*/ 35 f98 1"/>
                <a:gd name="f118" fmla="*/ 20 f98 1"/>
                <a:gd name="f119" fmla="*/ 12 f98 1"/>
                <a:gd name="f120" fmla="*/ 21 f98 1"/>
                <a:gd name="f121" fmla="*/ 27 f98 1"/>
                <a:gd name="f122" fmla="*/ 6 f98 1"/>
                <a:gd name="f123" fmla="*/ 29 f98 1"/>
                <a:gd name="f124" fmla="*/ 18 f98 1"/>
                <a:gd name="f125" fmla="*/ 47 f98 1"/>
                <a:gd name="f126" fmla="*/ 60 f98 1"/>
                <a:gd name="f127" fmla="*/ 67 f98 1"/>
                <a:gd name="f128" fmla="*/ 5 f98 1"/>
                <a:gd name="f129" fmla="*/ 78 f98 1"/>
                <a:gd name="f130" fmla="*/ 24 f98 1"/>
                <a:gd name="f131" fmla="*/ 80 f98 1"/>
                <a:gd name="f132" fmla="*/ 23 f98 1"/>
                <a:gd name="f133" fmla="*/ 39 f98 1"/>
                <a:gd name="f134" fmla="*/ 92 f98 1"/>
                <a:gd name="f135" fmla="*/ 46 f98 1"/>
                <a:gd name="f136" fmla="*/ 107 f98 1"/>
                <a:gd name="f137" fmla="*/ 56 f98 1"/>
                <a:gd name="f138" fmla="*/ 97 f98 1"/>
                <a:gd name="f139" fmla="*/ 106 f98 1"/>
                <a:gd name="f140" fmla="*/ 73 f98 1"/>
                <a:gd name="f141" fmla="*/ 91 f98 1"/>
                <a:gd name="f142" fmla="*/ 88 f98 1"/>
                <a:gd name="f143" fmla="*/ 96 f98 1"/>
                <a:gd name="f144" fmla="*/ 87 f98 1"/>
                <a:gd name="f145" fmla="*/ 81 f98 1"/>
                <a:gd name="f146" fmla="*/ 90 f98 1"/>
                <a:gd name="f147" fmla="+- f99 0 f1"/>
                <a:gd name="f148" fmla="*/ f101 1 108"/>
                <a:gd name="f149" fmla="*/ f102 1 108"/>
                <a:gd name="f150" fmla="*/ f103 1 108"/>
                <a:gd name="f151" fmla="*/ f104 1 108"/>
                <a:gd name="f152" fmla="*/ f105 1 108"/>
                <a:gd name="f153" fmla="*/ f106 1 108"/>
                <a:gd name="f154" fmla="*/ f107 1 108"/>
                <a:gd name="f155" fmla="*/ f108 1 108"/>
                <a:gd name="f156" fmla="*/ f109 1 108"/>
                <a:gd name="f157" fmla="*/ f110 1 108"/>
                <a:gd name="f158" fmla="*/ f111 1 108"/>
                <a:gd name="f159" fmla="*/ f112 1 108"/>
                <a:gd name="f160" fmla="*/ f113 1 108"/>
                <a:gd name="f161" fmla="*/ f114 1 108"/>
                <a:gd name="f162" fmla="*/ f115 1 108"/>
                <a:gd name="f163" fmla="*/ f116 1 108"/>
                <a:gd name="f164" fmla="*/ f117 1 108"/>
                <a:gd name="f165" fmla="*/ f118 1 108"/>
                <a:gd name="f166" fmla="*/ f119 1 108"/>
                <a:gd name="f167" fmla="*/ f120 1 108"/>
                <a:gd name="f168" fmla="*/ f121 1 108"/>
                <a:gd name="f169" fmla="*/ f122 1 108"/>
                <a:gd name="f170" fmla="*/ f123 1 108"/>
                <a:gd name="f171" fmla="*/ f124 1 108"/>
                <a:gd name="f172" fmla="*/ f125 1 108"/>
                <a:gd name="f173" fmla="*/ f126 1 108"/>
                <a:gd name="f174" fmla="*/ f127 1 108"/>
                <a:gd name="f175" fmla="*/ f128 1 108"/>
                <a:gd name="f176" fmla="*/ f129 1 108"/>
                <a:gd name="f177" fmla="*/ f130 1 108"/>
                <a:gd name="f178" fmla="*/ f131 1 108"/>
                <a:gd name="f179" fmla="*/ f132 1 108"/>
                <a:gd name="f180" fmla="*/ f133 1 108"/>
                <a:gd name="f181" fmla="*/ f134 1 108"/>
                <a:gd name="f182" fmla="*/ f135 1 108"/>
                <a:gd name="f183" fmla="*/ f136 1 108"/>
                <a:gd name="f184" fmla="*/ f137 1 108"/>
                <a:gd name="f185" fmla="*/ f138 1 108"/>
                <a:gd name="f186" fmla="*/ f139 1 108"/>
                <a:gd name="f187" fmla="*/ f140 1 108"/>
                <a:gd name="f188" fmla="*/ f141 1 108"/>
                <a:gd name="f189" fmla="*/ f142 1 108"/>
                <a:gd name="f190" fmla="*/ f143 1 108"/>
                <a:gd name="f191" fmla="*/ f144 1 108"/>
                <a:gd name="f192" fmla="*/ f145 1 108"/>
                <a:gd name="f193" fmla="*/ f146 1 108"/>
                <a:gd name="f194" fmla="*/ 0 1 f100"/>
                <a:gd name="f195" fmla="*/ f96 1 f100"/>
                <a:gd name="f196" fmla="*/ f148 1 f100"/>
                <a:gd name="f197" fmla="*/ f149 1 f100"/>
                <a:gd name="f198" fmla="*/ f150 1 f100"/>
                <a:gd name="f199" fmla="*/ f151 1 f100"/>
                <a:gd name="f200" fmla="*/ f152 1 f100"/>
                <a:gd name="f201" fmla="*/ f153 1 f100"/>
                <a:gd name="f202" fmla="*/ f154 1 f100"/>
                <a:gd name="f203" fmla="*/ f155 1 f100"/>
                <a:gd name="f204" fmla="*/ f156 1 f100"/>
                <a:gd name="f205" fmla="*/ f157 1 f100"/>
                <a:gd name="f206" fmla="*/ f158 1 f100"/>
                <a:gd name="f207" fmla="*/ f159 1 f100"/>
                <a:gd name="f208" fmla="*/ f160 1 f100"/>
                <a:gd name="f209" fmla="*/ f161 1 f100"/>
                <a:gd name="f210" fmla="*/ f162 1 f100"/>
                <a:gd name="f211" fmla="*/ f163 1 f100"/>
                <a:gd name="f212" fmla="*/ f164 1 f100"/>
                <a:gd name="f213" fmla="*/ f165 1 f100"/>
                <a:gd name="f214" fmla="*/ f166 1 f100"/>
                <a:gd name="f215" fmla="*/ f167 1 f100"/>
                <a:gd name="f216" fmla="*/ f168 1 f100"/>
                <a:gd name="f217" fmla="*/ f169 1 f100"/>
                <a:gd name="f218" fmla="*/ f170 1 f100"/>
                <a:gd name="f219" fmla="*/ f171 1 f100"/>
                <a:gd name="f220" fmla="*/ f172 1 f100"/>
                <a:gd name="f221" fmla="*/ f173 1 f100"/>
                <a:gd name="f222" fmla="*/ f174 1 f100"/>
                <a:gd name="f223" fmla="*/ f175 1 f100"/>
                <a:gd name="f224" fmla="*/ f176 1 f100"/>
                <a:gd name="f225" fmla="*/ f177 1 f100"/>
                <a:gd name="f226" fmla="*/ f178 1 f100"/>
                <a:gd name="f227" fmla="*/ f179 1 f100"/>
                <a:gd name="f228" fmla="*/ f180 1 f100"/>
                <a:gd name="f229" fmla="*/ f181 1 f100"/>
                <a:gd name="f230" fmla="*/ f182 1 f100"/>
                <a:gd name="f231" fmla="*/ f183 1 f100"/>
                <a:gd name="f232" fmla="*/ f184 1 f100"/>
                <a:gd name="f233" fmla="*/ f185 1 f100"/>
                <a:gd name="f234" fmla="*/ f186 1 f100"/>
                <a:gd name="f235" fmla="*/ f187 1 f100"/>
                <a:gd name="f236" fmla="*/ f188 1 f100"/>
                <a:gd name="f237" fmla="*/ f189 1 f100"/>
                <a:gd name="f238" fmla="*/ f190 1 f100"/>
                <a:gd name="f239" fmla="*/ f191 1 f100"/>
                <a:gd name="f240" fmla="*/ f192 1 f100"/>
                <a:gd name="f241" fmla="*/ f193 1 f100"/>
                <a:gd name="f242" fmla="*/ f194 f93 1"/>
                <a:gd name="f243" fmla="*/ f195 f93 1"/>
                <a:gd name="f244" fmla="*/ f195 f94 1"/>
                <a:gd name="f245" fmla="*/ f194 f94 1"/>
                <a:gd name="f246" fmla="*/ f196 f93 1"/>
                <a:gd name="f247" fmla="*/ f197 f94 1"/>
                <a:gd name="f248" fmla="*/ f198 f93 1"/>
                <a:gd name="f249" fmla="*/ f199 f94 1"/>
                <a:gd name="f250" fmla="*/ f200 f93 1"/>
                <a:gd name="f251" fmla="*/ f201 f94 1"/>
                <a:gd name="f252" fmla="*/ f202 f93 1"/>
                <a:gd name="f253" fmla="*/ f203 f94 1"/>
                <a:gd name="f254" fmla="*/ f204 f93 1"/>
                <a:gd name="f255" fmla="*/ f205 f94 1"/>
                <a:gd name="f256" fmla="*/ f206 f93 1"/>
                <a:gd name="f257" fmla="*/ f207 f94 1"/>
                <a:gd name="f258" fmla="*/ f208 f93 1"/>
                <a:gd name="f259" fmla="*/ f209 f94 1"/>
                <a:gd name="f260" fmla="*/ f210 f93 1"/>
                <a:gd name="f261" fmla="*/ f199 f93 1"/>
                <a:gd name="f262" fmla="*/ f211 f94 1"/>
                <a:gd name="f263" fmla="*/ f212 f93 1"/>
                <a:gd name="f264" fmla="*/ f213 f93 1"/>
                <a:gd name="f265" fmla="*/ f214 f94 1"/>
                <a:gd name="f266" fmla="*/ f215 f93 1"/>
                <a:gd name="f267" fmla="*/ f216 f94 1"/>
                <a:gd name="f268" fmla="*/ f217 f93 1"/>
                <a:gd name="f269" fmla="*/ f218 f94 1"/>
                <a:gd name="f270" fmla="*/ f219 f93 1"/>
                <a:gd name="f271" fmla="*/ f220 f94 1"/>
                <a:gd name="f272" fmla="*/ f209 f93 1"/>
                <a:gd name="f273" fmla="*/ f221 f94 1"/>
                <a:gd name="f274" fmla="*/ f205 f93 1"/>
                <a:gd name="f275" fmla="*/ f222 f94 1"/>
                <a:gd name="f276" fmla="*/ f223 f93 1"/>
                <a:gd name="f277" fmla="*/ f224 f94 1"/>
                <a:gd name="f278" fmla="*/ f225 f93 1"/>
                <a:gd name="f279" fmla="*/ f226 f94 1"/>
                <a:gd name="f280" fmla="*/ f227 f93 1"/>
                <a:gd name="f281" fmla="*/ f198 f94 1"/>
                <a:gd name="f282" fmla="*/ f228 f93 1"/>
                <a:gd name="f283" fmla="*/ f229 f94 1"/>
                <a:gd name="f284" fmla="*/ f230 f93 1"/>
                <a:gd name="f285" fmla="*/ f231 f94 1"/>
                <a:gd name="f286" fmla="*/ f232 f93 1"/>
                <a:gd name="f287" fmla="*/ f233 f94 1"/>
                <a:gd name="f288" fmla="*/ f222 f93 1"/>
                <a:gd name="f289" fmla="*/ f234 f94 1"/>
                <a:gd name="f290" fmla="*/ f235 f93 1"/>
                <a:gd name="f291" fmla="*/ f236 f94 1"/>
                <a:gd name="f292" fmla="*/ f237 f93 1"/>
                <a:gd name="f293" fmla="*/ f238 f94 1"/>
                <a:gd name="f294" fmla="*/ f239 f93 1"/>
                <a:gd name="f295" fmla="*/ f240 f94 1"/>
                <a:gd name="f296" fmla="*/ f241 f9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7">
                  <a:pos x="f246" y="f247"/>
                </a:cxn>
                <a:cxn ang="f147">
                  <a:pos x="f248" y="f249"/>
                </a:cxn>
                <a:cxn ang="f147">
                  <a:pos x="f250" y="f251"/>
                </a:cxn>
                <a:cxn ang="f147">
                  <a:pos x="f252" y="f253"/>
                </a:cxn>
                <a:cxn ang="f147">
                  <a:pos x="f254" y="f255"/>
                </a:cxn>
                <a:cxn ang="f147">
                  <a:pos x="f256" y="f257"/>
                </a:cxn>
                <a:cxn ang="f147">
                  <a:pos x="f258" y="f259"/>
                </a:cxn>
                <a:cxn ang="f147">
                  <a:pos x="f260" y="f255"/>
                </a:cxn>
                <a:cxn ang="f147">
                  <a:pos x="f261" y="f262"/>
                </a:cxn>
                <a:cxn ang="f147">
                  <a:pos x="f263" y="f257"/>
                </a:cxn>
                <a:cxn ang="f147">
                  <a:pos x="f264" y="f265"/>
                </a:cxn>
                <a:cxn ang="f147">
                  <a:pos x="f266" y="f267"/>
                </a:cxn>
                <a:cxn ang="f147">
                  <a:pos x="f268" y="f269"/>
                </a:cxn>
                <a:cxn ang="f147">
                  <a:pos x="f270" y="f271"/>
                </a:cxn>
                <a:cxn ang="f147">
                  <a:pos x="f272" y="f273"/>
                </a:cxn>
                <a:cxn ang="f147">
                  <a:pos x="f274" y="f275"/>
                </a:cxn>
                <a:cxn ang="f147">
                  <a:pos x="f276" y="f277"/>
                </a:cxn>
                <a:cxn ang="f147">
                  <a:pos x="f278" y="f279"/>
                </a:cxn>
                <a:cxn ang="f147">
                  <a:pos x="f280" y="f281"/>
                </a:cxn>
                <a:cxn ang="f147">
                  <a:pos x="f282" y="f283"/>
                </a:cxn>
                <a:cxn ang="f147">
                  <a:pos x="f284" y="f285"/>
                </a:cxn>
                <a:cxn ang="f147">
                  <a:pos x="f286" y="f287"/>
                </a:cxn>
                <a:cxn ang="f147">
                  <a:pos x="f288" y="f289"/>
                </a:cxn>
                <a:cxn ang="f147">
                  <a:pos x="f290" y="f291"/>
                </a:cxn>
                <a:cxn ang="f147">
                  <a:pos x="f292" y="f293"/>
                </a:cxn>
                <a:cxn ang="f147">
                  <a:pos x="f294" y="f295"/>
                </a:cxn>
                <a:cxn ang="f147">
                  <a:pos x="f250" y="f277"/>
                </a:cxn>
                <a:cxn ang="f147">
                  <a:pos x="f296" y="f273"/>
                </a:cxn>
                <a:cxn ang="f147">
                  <a:pos x="f246" y="f247"/>
                </a:cxn>
              </a:cxnLst>
              <a:rect l="f242" t="f245" r="f243" b="f244"/>
              <a:pathLst>
                <a:path w="108" h="108">
                  <a:moveTo>
                    <a:pt x="f6" y="f7"/>
                  </a:moveTo>
                  <a:cubicBezTo>
                    <a:pt x="f8" y="f9"/>
                    <a:pt x="f10" y="f11"/>
                    <a:pt x="f12" y="f13"/>
                  </a:cubicBezTo>
                  <a:cubicBezTo>
                    <a:pt x="f14" y="f15"/>
                    <a:pt x="f10" y="f16"/>
                    <a:pt x="f14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28"/>
                    <a:pt x="f32" y="f33"/>
                  </a:cubicBezTo>
                  <a:cubicBezTo>
                    <a:pt x="f34" y="f35"/>
                    <a:pt x="f36" y="f37"/>
                    <a:pt x="f38" y="f5"/>
                  </a:cubicBezTo>
                  <a:cubicBezTo>
                    <a:pt x="f39" y="f5"/>
                    <a:pt x="f40" y="f41"/>
                    <a:pt x="f42" y="f28"/>
                  </a:cubicBezTo>
                  <a:cubicBezTo>
                    <a:pt x="f7" y="f41"/>
                    <a:pt x="f43" y="f37"/>
                    <a:pt x="f13" y="f37"/>
                  </a:cubicBezTo>
                  <a:cubicBezTo>
                    <a:pt x="f15" y="f44"/>
                    <a:pt x="f45" y="f30"/>
                    <a:pt x="f45" y="f33"/>
                  </a:cubicBezTo>
                  <a:cubicBezTo>
                    <a:pt x="f23" y="f26"/>
                    <a:pt x="f46" y="f28"/>
                    <a:pt x="f47" y="f26"/>
                  </a:cubicBezTo>
                  <a:cubicBezTo>
                    <a:pt x="f48" y="f49"/>
                    <a:pt x="f50" y="f47"/>
                    <a:pt x="f51" y="f19"/>
                  </a:cubicBezTo>
                  <a:cubicBezTo>
                    <a:pt x="f52" y="f21"/>
                    <a:pt x="f35" y="f21"/>
                    <a:pt x="f53" y="f54"/>
                  </a:cubicBezTo>
                  <a:cubicBezTo>
                    <a:pt x="f41" y="f16"/>
                    <a:pt x="f55" y="f56"/>
                    <a:pt x="f50" y="f57"/>
                  </a:cubicBezTo>
                  <a:cubicBezTo>
                    <a:pt x="f53" y="f58"/>
                    <a:pt x="f5" y="f59"/>
                    <a:pt x="f5" y="f60"/>
                  </a:cubicBezTo>
                  <a:cubicBezTo>
                    <a:pt x="f5" y="f61"/>
                    <a:pt x="f41" y="f36"/>
                    <a:pt x="f28" y="f62"/>
                  </a:cubicBezTo>
                  <a:cubicBezTo>
                    <a:pt x="f53" y="f63"/>
                    <a:pt x="f41" y="f64"/>
                    <a:pt x="f65" y="f66"/>
                  </a:cubicBezTo>
                  <a:cubicBezTo>
                    <a:pt x="f35" y="f67"/>
                    <a:pt x="f49" y="f29"/>
                    <a:pt x="f68" y="f69"/>
                  </a:cubicBezTo>
                  <a:cubicBezTo>
                    <a:pt x="f47" y="f70"/>
                    <a:pt x="f25" y="f71"/>
                    <a:pt x="f72" y="f12"/>
                  </a:cubicBezTo>
                  <a:cubicBezTo>
                    <a:pt x="f21" y="f73"/>
                    <a:pt x="f74" y="f12"/>
                    <a:pt x="f75" y="f76"/>
                  </a:cubicBezTo>
                  <a:cubicBezTo>
                    <a:pt x="f56" y="f18"/>
                    <a:pt x="f77" y="f8"/>
                    <a:pt x="f78" y="f8"/>
                  </a:cubicBezTo>
                  <a:cubicBezTo>
                    <a:pt x="f79" y="f6"/>
                    <a:pt x="f80" y="f10"/>
                    <a:pt x="f59" y="f81"/>
                  </a:cubicBezTo>
                  <a:cubicBezTo>
                    <a:pt x="f60" y="f10"/>
                    <a:pt x="f82" y="f8"/>
                    <a:pt x="f62" y="f83"/>
                  </a:cubicBezTo>
                  <a:cubicBezTo>
                    <a:pt x="f84" y="f83"/>
                    <a:pt x="f85" y="f73"/>
                    <a:pt x="f86" y="f87"/>
                  </a:cubicBezTo>
                  <a:cubicBezTo>
                    <a:pt x="f69" y="f71"/>
                    <a:pt x="f27" y="f12"/>
                    <a:pt x="f24" y="f71"/>
                  </a:cubicBezTo>
                  <a:cubicBezTo>
                    <a:pt x="f87" y="f20"/>
                    <a:pt x="f88" y="f24"/>
                    <a:pt x="f89" y="f67"/>
                  </a:cubicBezTo>
                  <a:cubicBezTo>
                    <a:pt x="f90" y="f29"/>
                    <a:pt x="f18" y="f67"/>
                    <a:pt x="f14" y="f66"/>
                  </a:cubicBezTo>
                  <a:cubicBezTo>
                    <a:pt x="f10" y="f64"/>
                    <a:pt x="f91" y="f34"/>
                    <a:pt x="f88" y="f60"/>
                  </a:cubicBezTo>
                  <a:cubicBezTo>
                    <a:pt x="f18" y="f59"/>
                    <a:pt x="f6" y="f42"/>
                    <a:pt x="f6" y="f7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6" name="Полилиния 24"/>
            <p:cNvSpPr/>
            <p:nvPr/>
          </p:nvSpPr>
          <p:spPr>
            <a:xfrm>
              <a:off x="8429579" y="5854372"/>
              <a:ext cx="608926" cy="32746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9940"/>
                <a:gd name="f8" fmla="val 102"/>
                <a:gd name="f9" fmla="val 1254"/>
                <a:gd name="f10" fmla="val 6563"/>
                <a:gd name="f11" fmla="val 7749"/>
                <a:gd name="f12" fmla="val 10625"/>
                <a:gd name="f13" fmla="val 9845"/>
                <a:gd name="f14" fmla="val 8788"/>
                <a:gd name="f15" fmla="val 5251"/>
                <a:gd name="f16" fmla="val 2814"/>
                <a:gd name="f17" fmla="val -864"/>
                <a:gd name="f18" fmla="+- 0 0 -90"/>
                <a:gd name="f19" fmla="*/ f3 1 10000"/>
                <a:gd name="f20" fmla="*/ f4 1 9940"/>
                <a:gd name="f21" fmla="val f5"/>
                <a:gd name="f22" fmla="val f6"/>
                <a:gd name="f23" fmla="val f7"/>
                <a:gd name="f24" fmla="*/ f18 f0 1"/>
                <a:gd name="f25" fmla="+- f23 0 f21"/>
                <a:gd name="f26" fmla="+- f22 0 f21"/>
                <a:gd name="f27" fmla="*/ f24 1 f2"/>
                <a:gd name="f28" fmla="*/ f26 1 10000"/>
                <a:gd name="f29" fmla="*/ f25 1 9940"/>
                <a:gd name="f30" fmla="*/ 0 f26 1"/>
                <a:gd name="f31" fmla="*/ 10000 f26 1"/>
                <a:gd name="f32" fmla="*/ 102 f25 1"/>
                <a:gd name="f33" fmla="*/ 9845 f25 1"/>
                <a:gd name="f34" fmla="+- f27 0 f1"/>
                <a:gd name="f35" fmla="*/ f30 1 10000"/>
                <a:gd name="f36" fmla="*/ f31 1 10000"/>
                <a:gd name="f37" fmla="*/ f32 1 9940"/>
                <a:gd name="f38" fmla="*/ f33 1 9940"/>
                <a:gd name="f39" fmla="*/ f21 1 f28"/>
                <a:gd name="f40" fmla="*/ f22 1 f28"/>
                <a:gd name="f41" fmla="*/ f21 1 f29"/>
                <a:gd name="f42" fmla="*/ f23 1 f29"/>
                <a:gd name="f43" fmla="*/ f35 1 f28"/>
                <a:gd name="f44" fmla="*/ f37 1 f29"/>
                <a:gd name="f45" fmla="*/ f36 1 f28"/>
                <a:gd name="f46" fmla="*/ f38 1 f29"/>
                <a:gd name="f47" fmla="*/ f39 f19 1"/>
                <a:gd name="f48" fmla="*/ f40 f19 1"/>
                <a:gd name="f49" fmla="*/ f42 f20 1"/>
                <a:gd name="f50" fmla="*/ f41 f20 1"/>
                <a:gd name="f51" fmla="*/ f43 f19 1"/>
                <a:gd name="f52" fmla="*/ f44 f20 1"/>
                <a:gd name="f53" fmla="*/ f45 f19 1"/>
                <a:gd name="f54" fmla="*/ f46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4">
                  <a:pos x="f51" y="f52"/>
                </a:cxn>
                <a:cxn ang="f34">
                  <a:pos x="f53" y="f54"/>
                </a:cxn>
                <a:cxn ang="f34">
                  <a:pos x="f51" y="f52"/>
                </a:cxn>
              </a:cxnLst>
              <a:rect l="f47" t="f50" r="f48" b="f49"/>
              <a:pathLst>
                <a:path w="10000" h="9940">
                  <a:moveTo>
                    <a:pt x="f5" y="f8"/>
                  </a:moveTo>
                  <a:cubicBezTo>
                    <a:pt x="f9" y="f10"/>
                    <a:pt x="f11" y="f12"/>
                    <a:pt x="f6" y="f13"/>
                  </a:cubicBezTo>
                  <a:cubicBezTo>
                    <a:pt x="f14" y="f15"/>
                    <a:pt x="f16" y="f17"/>
                    <a:pt x="f5" y="f8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7" name="Полилиния 25"/>
            <p:cNvSpPr/>
            <p:nvPr/>
          </p:nvSpPr>
          <p:spPr>
            <a:xfrm>
              <a:off x="8718950" y="5377348"/>
              <a:ext cx="349675" cy="39677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10285"/>
                <a:gd name="f8" fmla="val 9602"/>
                <a:gd name="f9" fmla="val 514"/>
                <a:gd name="f10" fmla="val 7561"/>
                <a:gd name="f11" fmla="val -2176"/>
                <a:gd name="f12" fmla="val 1721"/>
                <a:gd name="f13" fmla="val 6507"/>
                <a:gd name="f14" fmla="val 353"/>
                <a:gd name="f15" fmla="val 7422"/>
                <a:gd name="f16" fmla="val -375"/>
                <a:gd name="f17" fmla="val 8005"/>
                <a:gd name="f18" fmla="val 81"/>
                <a:gd name="f19" fmla="val 1174"/>
                <a:gd name="f20" fmla="val 7754"/>
                <a:gd name="f21" fmla="val 2139"/>
                <a:gd name="f22" fmla="val 9262"/>
                <a:gd name="f23" fmla="val 5821"/>
                <a:gd name="f24" fmla="val 11078"/>
                <a:gd name="f25" fmla="val 6913"/>
                <a:gd name="f26" fmla="val 9915"/>
                <a:gd name="f27" fmla="val 7277"/>
                <a:gd name="f28" fmla="val 9583"/>
                <a:gd name="f29" fmla="val 6093"/>
                <a:gd name="f30" fmla="val 8337"/>
                <a:gd name="f31" fmla="val 7503"/>
                <a:gd name="f32" fmla="val 5365"/>
                <a:gd name="f33" fmla="val 6424"/>
                <a:gd name="f34" fmla="val 11643"/>
                <a:gd name="f35" fmla="val 3204"/>
                <a:gd name="f36" fmla="+- 0 0 -90"/>
                <a:gd name="f37" fmla="*/ f3 1 10000"/>
                <a:gd name="f38" fmla="*/ f4 1 10285"/>
                <a:gd name="f39" fmla="val f5"/>
                <a:gd name="f40" fmla="val f6"/>
                <a:gd name="f41" fmla="val f7"/>
                <a:gd name="f42" fmla="*/ f36 f0 1"/>
                <a:gd name="f43" fmla="+- f41 0 f39"/>
                <a:gd name="f44" fmla="+- f40 0 f39"/>
                <a:gd name="f45" fmla="*/ f42 1 f2"/>
                <a:gd name="f46" fmla="*/ f44 1 10000"/>
                <a:gd name="f47" fmla="*/ f43 1 10285"/>
                <a:gd name="f48" fmla="*/ 9602 f44 1"/>
                <a:gd name="f49" fmla="*/ 514 f43 1"/>
                <a:gd name="f50" fmla="*/ 353 f44 1"/>
                <a:gd name="f51" fmla="*/ 7422 f43 1"/>
                <a:gd name="f52" fmla="*/ 1174 f44 1"/>
                <a:gd name="f53" fmla="*/ 7754 f43 1"/>
                <a:gd name="f54" fmla="*/ 6913 f44 1"/>
                <a:gd name="f55" fmla="*/ 9915 f43 1"/>
                <a:gd name="f56" fmla="*/ 1721 f44 1"/>
                <a:gd name="f57" fmla="*/ 7503 f43 1"/>
                <a:gd name="f58" fmla="+- f45 0 f1"/>
                <a:gd name="f59" fmla="*/ f48 1 10000"/>
                <a:gd name="f60" fmla="*/ f49 1 10285"/>
                <a:gd name="f61" fmla="*/ f50 1 10000"/>
                <a:gd name="f62" fmla="*/ f51 1 10285"/>
                <a:gd name="f63" fmla="*/ f52 1 10000"/>
                <a:gd name="f64" fmla="*/ f53 1 10285"/>
                <a:gd name="f65" fmla="*/ f54 1 10000"/>
                <a:gd name="f66" fmla="*/ f55 1 10285"/>
                <a:gd name="f67" fmla="*/ f56 1 10000"/>
                <a:gd name="f68" fmla="*/ f57 1 10285"/>
                <a:gd name="f69" fmla="*/ f39 1 f46"/>
                <a:gd name="f70" fmla="*/ f40 1 f46"/>
                <a:gd name="f71" fmla="*/ f39 1 f47"/>
                <a:gd name="f72" fmla="*/ f41 1 f47"/>
                <a:gd name="f73" fmla="*/ f59 1 f46"/>
                <a:gd name="f74" fmla="*/ f60 1 f47"/>
                <a:gd name="f75" fmla="*/ f61 1 f46"/>
                <a:gd name="f76" fmla="*/ f62 1 f47"/>
                <a:gd name="f77" fmla="*/ f63 1 f46"/>
                <a:gd name="f78" fmla="*/ f64 1 f47"/>
                <a:gd name="f79" fmla="*/ f65 1 f46"/>
                <a:gd name="f80" fmla="*/ f66 1 f47"/>
                <a:gd name="f81" fmla="*/ f67 1 f46"/>
                <a:gd name="f82" fmla="*/ f68 1 f47"/>
                <a:gd name="f83" fmla="*/ f69 f37 1"/>
                <a:gd name="f84" fmla="*/ f70 f37 1"/>
                <a:gd name="f85" fmla="*/ f72 f38 1"/>
                <a:gd name="f86" fmla="*/ f71 f38 1"/>
                <a:gd name="f87" fmla="*/ f73 f37 1"/>
                <a:gd name="f88" fmla="*/ f74 f38 1"/>
                <a:gd name="f89" fmla="*/ f75 f37 1"/>
                <a:gd name="f90" fmla="*/ f76 f38 1"/>
                <a:gd name="f91" fmla="*/ f77 f37 1"/>
                <a:gd name="f92" fmla="*/ f78 f38 1"/>
                <a:gd name="f93" fmla="*/ f79 f37 1"/>
                <a:gd name="f94" fmla="*/ f80 f38 1"/>
                <a:gd name="f95" fmla="*/ f81 f37 1"/>
                <a:gd name="f96" fmla="*/ f82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8">
                  <a:pos x="f87" y="f88"/>
                </a:cxn>
                <a:cxn ang="f58">
                  <a:pos x="f89" y="f90"/>
                </a:cxn>
                <a:cxn ang="f58">
                  <a:pos x="f91" y="f92"/>
                </a:cxn>
                <a:cxn ang="f58">
                  <a:pos x="f93" y="f94"/>
                </a:cxn>
                <a:cxn ang="f58">
                  <a:pos x="f95" y="f96"/>
                </a:cxn>
                <a:cxn ang="f58">
                  <a:pos x="f87" y="f88"/>
                </a:cxn>
              </a:cxnLst>
              <a:rect l="f83" t="f86" r="f84" b="f85"/>
              <a:pathLst>
                <a:path w="10000" h="1028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12" y="f31"/>
                  </a:cubicBezTo>
                  <a:cubicBezTo>
                    <a:pt x="f32" y="f33"/>
                    <a:pt x="f34" y="f35"/>
                    <a:pt x="f8" y="f9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8" name="Полилиния 26"/>
            <p:cNvSpPr/>
            <p:nvPr/>
          </p:nvSpPr>
          <p:spPr>
            <a:xfrm>
              <a:off x="10057211" y="5246799"/>
              <a:ext cx="198433" cy="1984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2"/>
                <a:gd name="f7" fmla="val 57"/>
                <a:gd name="f8" fmla="val 32"/>
                <a:gd name="f9" fmla="val 60"/>
                <a:gd name="f10" fmla="val 30"/>
                <a:gd name="f11" fmla="val 28"/>
                <a:gd name="f12" fmla="val 26"/>
                <a:gd name="f13" fmla="val 61"/>
                <a:gd name="f14" fmla="val 24"/>
                <a:gd name="f15" fmla="val 58"/>
                <a:gd name="f16" fmla="val 23"/>
                <a:gd name="f17" fmla="val 52"/>
                <a:gd name="f18" fmla="val 22"/>
                <a:gd name="f19" fmla="val 55"/>
                <a:gd name="f20" fmla="val 18"/>
                <a:gd name="f21" fmla="val 14"/>
                <a:gd name="f22" fmla="val 56"/>
                <a:gd name="f23" fmla="val 12"/>
                <a:gd name="f24" fmla="val 54"/>
                <a:gd name="f25" fmla="val 11"/>
                <a:gd name="f26" fmla="val 51"/>
                <a:gd name="f27" fmla="val 46"/>
                <a:gd name="f28" fmla="val 13"/>
                <a:gd name="f29" fmla="val 47"/>
                <a:gd name="f30" fmla="val 8"/>
                <a:gd name="f31" fmla="val 4"/>
                <a:gd name="f32" fmla="val 45"/>
                <a:gd name="f33" fmla="val 3"/>
                <a:gd name="f34" fmla="val 43"/>
                <a:gd name="f35" fmla="val 2"/>
                <a:gd name="f36" fmla="val 40"/>
                <a:gd name="f37" fmla="val 37"/>
                <a:gd name="f38" fmla="val 7"/>
                <a:gd name="f39" fmla="val 36"/>
                <a:gd name="f40" fmla="val 35"/>
                <a:gd name="f41" fmla="val 33"/>
                <a:gd name="f42" fmla="val 31"/>
                <a:gd name="f43" fmla="val 29"/>
                <a:gd name="f44" fmla="val 27"/>
                <a:gd name="f45" fmla="val 1"/>
                <a:gd name="f46" fmla="val 20"/>
                <a:gd name="f47" fmla="val 17"/>
                <a:gd name="f48" fmla="val 6"/>
                <a:gd name="f49" fmla="val 9"/>
                <a:gd name="f50" fmla="val 10"/>
                <a:gd name="f51" fmla="val 16"/>
                <a:gd name="f52" fmla="val 21"/>
                <a:gd name="f53" fmla="val 25"/>
                <a:gd name="f54" fmla="val 5"/>
                <a:gd name="f55" fmla="val 34"/>
                <a:gd name="f56" fmla="val 38"/>
                <a:gd name="f57" fmla="val 39"/>
                <a:gd name="f58" fmla="val 44"/>
                <a:gd name="f59" fmla="val 48"/>
                <a:gd name="f60" fmla="val 50"/>
                <a:gd name="f61" fmla="val 49"/>
                <a:gd name="f62" fmla="val 15"/>
                <a:gd name="f63" fmla="val 59"/>
                <a:gd name="f64" fmla="val 19"/>
                <a:gd name="f65" fmla="val 42"/>
                <a:gd name="f66" fmla="val 53"/>
                <a:gd name="f67" fmla="val 41"/>
                <a:gd name="f68" fmla="+- 0 0 -90"/>
                <a:gd name="f69" fmla="*/ f3 1 62"/>
                <a:gd name="f70" fmla="*/ f4 1 62"/>
                <a:gd name="f71" fmla="val f5"/>
                <a:gd name="f72" fmla="val f6"/>
                <a:gd name="f73" fmla="*/ f68 f0 1"/>
                <a:gd name="f74" fmla="+- f72 0 f71"/>
                <a:gd name="f75" fmla="*/ f73 1 f2"/>
                <a:gd name="f76" fmla="*/ f74 1 62"/>
                <a:gd name="f77" fmla="*/ 57 f74 1"/>
                <a:gd name="f78" fmla="*/ 32 f74 1"/>
                <a:gd name="f79" fmla="*/ 62 f74 1"/>
                <a:gd name="f80" fmla="*/ 26 f74 1"/>
                <a:gd name="f81" fmla="*/ 52 f74 1"/>
                <a:gd name="f82" fmla="*/ 22 f74 1"/>
                <a:gd name="f83" fmla="*/ 56 f74 1"/>
                <a:gd name="f84" fmla="*/ 12 f74 1"/>
                <a:gd name="f85" fmla="*/ 46 f74 1"/>
                <a:gd name="f86" fmla="*/ 13 f74 1"/>
                <a:gd name="f87" fmla="*/ 45 f74 1"/>
                <a:gd name="f88" fmla="*/ 3 f74 1"/>
                <a:gd name="f89" fmla="*/ 37 f74 1"/>
                <a:gd name="f90" fmla="*/ 7 f74 1"/>
                <a:gd name="f91" fmla="*/ 33 f74 1"/>
                <a:gd name="f92" fmla="*/ 0 f74 1"/>
                <a:gd name="f93" fmla="*/ 27 f74 1"/>
                <a:gd name="f94" fmla="*/ 20 f74 1"/>
                <a:gd name="f95" fmla="*/ 2 f74 1"/>
                <a:gd name="f96" fmla="*/ 18 f74 1"/>
                <a:gd name="f97" fmla="*/ 11 f74 1"/>
                <a:gd name="f98" fmla="*/ 9 f74 1"/>
                <a:gd name="f99" fmla="*/ 21 f74 1"/>
                <a:gd name="f100" fmla="*/ 1 f74 1"/>
                <a:gd name="f101" fmla="*/ 25 f74 1"/>
                <a:gd name="f102" fmla="*/ 5 f74 1"/>
                <a:gd name="f103" fmla="*/ 30 f74 1"/>
                <a:gd name="f104" fmla="*/ 36 f74 1"/>
                <a:gd name="f105" fmla="*/ 10 f74 1"/>
                <a:gd name="f106" fmla="*/ 40 f74 1"/>
                <a:gd name="f107" fmla="*/ 6 f74 1"/>
                <a:gd name="f108" fmla="*/ 50 f74 1"/>
                <a:gd name="f109" fmla="*/ 16 f74 1"/>
                <a:gd name="f110" fmla="*/ 49 f74 1"/>
                <a:gd name="f111" fmla="*/ 17 f74 1"/>
                <a:gd name="f112" fmla="*/ 59 f74 1"/>
                <a:gd name="f113" fmla="*/ 55 f74 1"/>
                <a:gd name="f114" fmla="*/ 29 f74 1"/>
                <a:gd name="f115" fmla="*/ 35 f74 1"/>
                <a:gd name="f116" fmla="*/ 42 f74 1"/>
                <a:gd name="f117" fmla="*/ 60 f74 1"/>
                <a:gd name="f118" fmla="*/ 44 f74 1"/>
                <a:gd name="f119" fmla="*/ 51 f74 1"/>
                <a:gd name="f120" fmla="*/ 53 f74 1"/>
                <a:gd name="f121" fmla="*/ 41 f74 1"/>
                <a:gd name="f122" fmla="*/ 61 f74 1"/>
                <a:gd name="f123" fmla="+- f75 0 f1"/>
                <a:gd name="f124" fmla="*/ f77 1 62"/>
                <a:gd name="f125" fmla="*/ f78 1 62"/>
                <a:gd name="f126" fmla="*/ f79 1 62"/>
                <a:gd name="f127" fmla="*/ f80 1 62"/>
                <a:gd name="f128" fmla="*/ f81 1 62"/>
                <a:gd name="f129" fmla="*/ f82 1 62"/>
                <a:gd name="f130" fmla="*/ f83 1 62"/>
                <a:gd name="f131" fmla="*/ f84 1 62"/>
                <a:gd name="f132" fmla="*/ f85 1 62"/>
                <a:gd name="f133" fmla="*/ f86 1 62"/>
                <a:gd name="f134" fmla="*/ f87 1 62"/>
                <a:gd name="f135" fmla="*/ f88 1 62"/>
                <a:gd name="f136" fmla="*/ f89 1 62"/>
                <a:gd name="f137" fmla="*/ f90 1 62"/>
                <a:gd name="f138" fmla="*/ f91 1 62"/>
                <a:gd name="f139" fmla="*/ f92 1 62"/>
                <a:gd name="f140" fmla="*/ f93 1 62"/>
                <a:gd name="f141" fmla="*/ f94 1 62"/>
                <a:gd name="f142" fmla="*/ f95 1 62"/>
                <a:gd name="f143" fmla="*/ f96 1 62"/>
                <a:gd name="f144" fmla="*/ f97 1 62"/>
                <a:gd name="f145" fmla="*/ f98 1 62"/>
                <a:gd name="f146" fmla="*/ f99 1 62"/>
                <a:gd name="f147" fmla="*/ f100 1 62"/>
                <a:gd name="f148" fmla="*/ f101 1 62"/>
                <a:gd name="f149" fmla="*/ f102 1 62"/>
                <a:gd name="f150" fmla="*/ f103 1 62"/>
                <a:gd name="f151" fmla="*/ f104 1 62"/>
                <a:gd name="f152" fmla="*/ f105 1 62"/>
                <a:gd name="f153" fmla="*/ f106 1 62"/>
                <a:gd name="f154" fmla="*/ f107 1 62"/>
                <a:gd name="f155" fmla="*/ f108 1 62"/>
                <a:gd name="f156" fmla="*/ f109 1 62"/>
                <a:gd name="f157" fmla="*/ f110 1 62"/>
                <a:gd name="f158" fmla="*/ f111 1 62"/>
                <a:gd name="f159" fmla="*/ f112 1 62"/>
                <a:gd name="f160" fmla="*/ f113 1 62"/>
                <a:gd name="f161" fmla="*/ f114 1 62"/>
                <a:gd name="f162" fmla="*/ f115 1 62"/>
                <a:gd name="f163" fmla="*/ f116 1 62"/>
                <a:gd name="f164" fmla="*/ f117 1 62"/>
                <a:gd name="f165" fmla="*/ f118 1 62"/>
                <a:gd name="f166" fmla="*/ f119 1 62"/>
                <a:gd name="f167" fmla="*/ f120 1 62"/>
                <a:gd name="f168" fmla="*/ f121 1 62"/>
                <a:gd name="f169" fmla="*/ f122 1 62"/>
                <a:gd name="f170" fmla="*/ 0 1 f76"/>
                <a:gd name="f171" fmla="*/ f72 1 f76"/>
                <a:gd name="f172" fmla="*/ f124 1 f76"/>
                <a:gd name="f173" fmla="*/ f125 1 f76"/>
                <a:gd name="f174" fmla="*/ f126 1 f76"/>
                <a:gd name="f175" fmla="*/ f127 1 f76"/>
                <a:gd name="f176" fmla="*/ f128 1 f76"/>
                <a:gd name="f177" fmla="*/ f129 1 f76"/>
                <a:gd name="f178" fmla="*/ f130 1 f76"/>
                <a:gd name="f179" fmla="*/ f131 1 f76"/>
                <a:gd name="f180" fmla="*/ f132 1 f76"/>
                <a:gd name="f181" fmla="*/ f133 1 f76"/>
                <a:gd name="f182" fmla="*/ f134 1 f76"/>
                <a:gd name="f183" fmla="*/ f135 1 f76"/>
                <a:gd name="f184" fmla="*/ f136 1 f76"/>
                <a:gd name="f185" fmla="*/ f137 1 f76"/>
                <a:gd name="f186" fmla="*/ f138 1 f76"/>
                <a:gd name="f187" fmla="*/ f139 1 f76"/>
                <a:gd name="f188" fmla="*/ f140 1 f76"/>
                <a:gd name="f189" fmla="*/ f141 1 f76"/>
                <a:gd name="f190" fmla="*/ f142 1 f76"/>
                <a:gd name="f191" fmla="*/ f143 1 f76"/>
                <a:gd name="f192" fmla="*/ f144 1 f76"/>
                <a:gd name="f193" fmla="*/ f145 1 f76"/>
                <a:gd name="f194" fmla="*/ f146 1 f76"/>
                <a:gd name="f195" fmla="*/ f147 1 f76"/>
                <a:gd name="f196" fmla="*/ f148 1 f76"/>
                <a:gd name="f197" fmla="*/ f149 1 f76"/>
                <a:gd name="f198" fmla="*/ f150 1 f76"/>
                <a:gd name="f199" fmla="*/ f151 1 f76"/>
                <a:gd name="f200" fmla="*/ f152 1 f76"/>
                <a:gd name="f201" fmla="*/ f153 1 f76"/>
                <a:gd name="f202" fmla="*/ f154 1 f76"/>
                <a:gd name="f203" fmla="*/ f155 1 f76"/>
                <a:gd name="f204" fmla="*/ f156 1 f76"/>
                <a:gd name="f205" fmla="*/ f157 1 f76"/>
                <a:gd name="f206" fmla="*/ f158 1 f76"/>
                <a:gd name="f207" fmla="*/ f159 1 f76"/>
                <a:gd name="f208" fmla="*/ f160 1 f76"/>
                <a:gd name="f209" fmla="*/ f161 1 f76"/>
                <a:gd name="f210" fmla="*/ f162 1 f76"/>
                <a:gd name="f211" fmla="*/ f163 1 f76"/>
                <a:gd name="f212" fmla="*/ f164 1 f76"/>
                <a:gd name="f213" fmla="*/ f165 1 f76"/>
                <a:gd name="f214" fmla="*/ f166 1 f76"/>
                <a:gd name="f215" fmla="*/ f167 1 f76"/>
                <a:gd name="f216" fmla="*/ f168 1 f76"/>
                <a:gd name="f217" fmla="*/ f169 1 f76"/>
                <a:gd name="f218" fmla="*/ f170 f69 1"/>
                <a:gd name="f219" fmla="*/ f171 f69 1"/>
                <a:gd name="f220" fmla="*/ f171 f70 1"/>
                <a:gd name="f221" fmla="*/ f170 f70 1"/>
                <a:gd name="f222" fmla="*/ f172 f69 1"/>
                <a:gd name="f223" fmla="*/ f173 f70 1"/>
                <a:gd name="f224" fmla="*/ f174 f69 1"/>
                <a:gd name="f225" fmla="*/ f175 f70 1"/>
                <a:gd name="f226" fmla="*/ f176 f69 1"/>
                <a:gd name="f227" fmla="*/ f177 f70 1"/>
                <a:gd name="f228" fmla="*/ f178 f69 1"/>
                <a:gd name="f229" fmla="*/ f179 f70 1"/>
                <a:gd name="f230" fmla="*/ f180 f69 1"/>
                <a:gd name="f231" fmla="*/ f181 f70 1"/>
                <a:gd name="f232" fmla="*/ f182 f69 1"/>
                <a:gd name="f233" fmla="*/ f183 f70 1"/>
                <a:gd name="f234" fmla="*/ f184 f69 1"/>
                <a:gd name="f235" fmla="*/ f185 f70 1"/>
                <a:gd name="f236" fmla="*/ f186 f69 1"/>
                <a:gd name="f237" fmla="*/ f187 f70 1"/>
                <a:gd name="f238" fmla="*/ f188 f69 1"/>
                <a:gd name="f239" fmla="*/ f189 f69 1"/>
                <a:gd name="f240" fmla="*/ f190 f70 1"/>
                <a:gd name="f241" fmla="*/ f191 f69 1"/>
                <a:gd name="f242" fmla="*/ f192 f70 1"/>
                <a:gd name="f243" fmla="*/ f193 f69 1"/>
                <a:gd name="f244" fmla="*/ f193 f70 1"/>
                <a:gd name="f245" fmla="*/ f181 f69 1"/>
                <a:gd name="f246" fmla="*/ f194 f70 1"/>
                <a:gd name="f247" fmla="*/ f195 f69 1"/>
                <a:gd name="f248" fmla="*/ f196 f70 1"/>
                <a:gd name="f249" fmla="*/ f197 f69 1"/>
                <a:gd name="f250" fmla="*/ f198 f70 1"/>
                <a:gd name="f251" fmla="*/ f187 f69 1"/>
                <a:gd name="f252" fmla="*/ f199 f70 1"/>
                <a:gd name="f253" fmla="*/ f200 f69 1"/>
                <a:gd name="f254" fmla="*/ f201 f70 1"/>
                <a:gd name="f255" fmla="*/ f202 f69 1"/>
                <a:gd name="f256" fmla="*/ f203 f70 1"/>
                <a:gd name="f257" fmla="*/ f204 f69 1"/>
                <a:gd name="f258" fmla="*/ f205 f70 1"/>
                <a:gd name="f259" fmla="*/ f206 f69 1"/>
                <a:gd name="f260" fmla="*/ f207 f70 1"/>
                <a:gd name="f261" fmla="*/ f196 f69 1"/>
                <a:gd name="f262" fmla="*/ f208 f70 1"/>
                <a:gd name="f263" fmla="*/ f209 f69 1"/>
                <a:gd name="f264" fmla="*/ f174 f70 1"/>
                <a:gd name="f265" fmla="*/ f210 f69 1"/>
                <a:gd name="f266" fmla="*/ f211 f69 1"/>
                <a:gd name="f267" fmla="*/ f212 f70 1"/>
                <a:gd name="f268" fmla="*/ f213 f69 1"/>
                <a:gd name="f269" fmla="*/ f214 f70 1"/>
                <a:gd name="f270" fmla="*/ f215 f69 1"/>
                <a:gd name="f271" fmla="*/ f215 f70 1"/>
                <a:gd name="f272" fmla="*/ f203 f69 1"/>
                <a:gd name="f273" fmla="*/ f216 f70 1"/>
                <a:gd name="f274" fmla="*/ f217 f69 1"/>
                <a:gd name="f275" fmla="*/ f184 f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3">
                  <a:pos x="f222" y="f223"/>
                </a:cxn>
                <a:cxn ang="f123">
                  <a:pos x="f224" y="f225"/>
                </a:cxn>
                <a:cxn ang="f123">
                  <a:pos x="f226" y="f227"/>
                </a:cxn>
                <a:cxn ang="f123">
                  <a:pos x="f228" y="f229"/>
                </a:cxn>
                <a:cxn ang="f123">
                  <a:pos x="f230" y="f231"/>
                </a:cxn>
                <a:cxn ang="f123">
                  <a:pos x="f232" y="f233"/>
                </a:cxn>
                <a:cxn ang="f123">
                  <a:pos x="f234" y="f235"/>
                </a:cxn>
                <a:cxn ang="f123">
                  <a:pos x="f236" y="f237"/>
                </a:cxn>
                <a:cxn ang="f123">
                  <a:pos x="f238" y="f235"/>
                </a:cxn>
                <a:cxn ang="f123">
                  <a:pos x="f239" y="f240"/>
                </a:cxn>
                <a:cxn ang="f123">
                  <a:pos x="f241" y="f242"/>
                </a:cxn>
                <a:cxn ang="f123">
                  <a:pos x="f243" y="f244"/>
                </a:cxn>
                <a:cxn ang="f123">
                  <a:pos x="f245" y="f246"/>
                </a:cxn>
                <a:cxn ang="f123">
                  <a:pos x="f247" y="f248"/>
                </a:cxn>
                <a:cxn ang="f123">
                  <a:pos x="f249" y="f250"/>
                </a:cxn>
                <a:cxn ang="f123">
                  <a:pos x="f251" y="f252"/>
                </a:cxn>
                <a:cxn ang="f123">
                  <a:pos x="f253" y="f254"/>
                </a:cxn>
                <a:cxn ang="f123">
                  <a:pos x="f255" y="f256"/>
                </a:cxn>
                <a:cxn ang="f123">
                  <a:pos x="f257" y="f258"/>
                </a:cxn>
                <a:cxn ang="f123">
                  <a:pos x="f259" y="f260"/>
                </a:cxn>
                <a:cxn ang="f123">
                  <a:pos x="f261" y="f262"/>
                </a:cxn>
                <a:cxn ang="f123">
                  <a:pos x="f263" y="f264"/>
                </a:cxn>
                <a:cxn ang="f123">
                  <a:pos x="f265" y="f262"/>
                </a:cxn>
                <a:cxn ang="f123">
                  <a:pos x="f266" y="f267"/>
                </a:cxn>
                <a:cxn ang="f123">
                  <a:pos x="f268" y="f269"/>
                </a:cxn>
                <a:cxn ang="f123">
                  <a:pos x="f270" y="f271"/>
                </a:cxn>
                <a:cxn ang="f123">
                  <a:pos x="f272" y="f273"/>
                </a:cxn>
                <a:cxn ang="f123">
                  <a:pos x="f274" y="f275"/>
                </a:cxn>
                <a:cxn ang="f123">
                  <a:pos x="f222" y="f223"/>
                </a:cxn>
              </a:cxnLst>
              <a:rect l="f218" t="f221" r="f219" b="f220"/>
              <a:pathLst>
                <a:path w="62" h="62">
                  <a:moveTo>
                    <a:pt x="f7" y="f8"/>
                  </a:moveTo>
                  <a:cubicBezTo>
                    <a:pt x="f9" y="f10"/>
                    <a:pt x="f6" y="f11"/>
                    <a:pt x="f6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7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29" y="f31"/>
                    <a:pt x="f32" y="f33"/>
                  </a:cubicBezTo>
                  <a:cubicBezTo>
                    <a:pt x="f34" y="f35"/>
                    <a:pt x="f36" y="f31"/>
                    <a:pt x="f37" y="f38"/>
                  </a:cubicBezTo>
                  <a:cubicBezTo>
                    <a:pt x="f39" y="f33"/>
                    <a:pt x="f40" y="f5"/>
                    <a:pt x="f41" y="f5"/>
                  </a:cubicBezTo>
                  <a:cubicBezTo>
                    <a:pt x="f42" y="f5"/>
                    <a:pt x="f43" y="f33"/>
                    <a:pt x="f44" y="f38"/>
                  </a:cubicBezTo>
                  <a:cubicBezTo>
                    <a:pt x="f14" y="f31"/>
                    <a:pt x="f18" y="f45"/>
                    <a:pt x="f46" y="f35"/>
                  </a:cubicBezTo>
                  <a:cubicBezTo>
                    <a:pt x="f20" y="f33"/>
                    <a:pt x="f47" y="f48"/>
                    <a:pt x="f20" y="f25"/>
                  </a:cubicBezTo>
                  <a:cubicBezTo>
                    <a:pt x="f21" y="f49"/>
                    <a:pt x="f50" y="f30"/>
                    <a:pt x="f49" y="f49"/>
                  </a:cubicBezTo>
                  <a:cubicBezTo>
                    <a:pt x="f38" y="f25"/>
                    <a:pt x="f49" y="f51"/>
                    <a:pt x="f28" y="f52"/>
                  </a:cubicBezTo>
                  <a:cubicBezTo>
                    <a:pt x="f48" y="f52"/>
                    <a:pt x="f45" y="f16"/>
                    <a:pt x="f45" y="f53"/>
                  </a:cubicBezTo>
                  <a:cubicBezTo>
                    <a:pt x="f5" y="f44"/>
                    <a:pt x="f35" y="f43"/>
                    <a:pt x="f54" y="f10"/>
                  </a:cubicBezTo>
                  <a:cubicBezTo>
                    <a:pt x="f35" y="f8"/>
                    <a:pt x="f5" y="f55"/>
                    <a:pt x="f5" y="f39"/>
                  </a:cubicBezTo>
                  <a:cubicBezTo>
                    <a:pt x="f45" y="f56"/>
                    <a:pt x="f31" y="f57"/>
                    <a:pt x="f50" y="f36"/>
                  </a:cubicBezTo>
                  <a:cubicBezTo>
                    <a:pt x="f38" y="f58"/>
                    <a:pt x="f54" y="f59"/>
                    <a:pt x="f48" y="f60"/>
                  </a:cubicBezTo>
                  <a:cubicBezTo>
                    <a:pt x="f30" y="f26"/>
                    <a:pt x="f25" y="f26"/>
                    <a:pt x="f51" y="f61"/>
                  </a:cubicBezTo>
                  <a:cubicBezTo>
                    <a:pt x="f62" y="f24"/>
                    <a:pt x="f51" y="f15"/>
                    <a:pt x="f47" y="f63"/>
                  </a:cubicBezTo>
                  <a:cubicBezTo>
                    <a:pt x="f64" y="f9"/>
                    <a:pt x="f18" y="f15"/>
                    <a:pt x="f53" y="f19"/>
                  </a:cubicBezTo>
                  <a:cubicBezTo>
                    <a:pt x="f12" y="f63"/>
                    <a:pt x="f44" y="f6"/>
                    <a:pt x="f43" y="f6"/>
                  </a:cubicBezTo>
                  <a:cubicBezTo>
                    <a:pt x="f42" y="f6"/>
                    <a:pt x="f41" y="f63"/>
                    <a:pt x="f40" y="f19"/>
                  </a:cubicBezTo>
                  <a:cubicBezTo>
                    <a:pt x="f56" y="f15"/>
                    <a:pt x="f36" y="f13"/>
                    <a:pt x="f65" y="f9"/>
                  </a:cubicBezTo>
                  <a:cubicBezTo>
                    <a:pt x="f58" y="f63"/>
                    <a:pt x="f32" y="f22"/>
                    <a:pt x="f58" y="f26"/>
                  </a:cubicBezTo>
                  <a:cubicBezTo>
                    <a:pt x="f61" y="f66"/>
                    <a:pt x="f17" y="f24"/>
                    <a:pt x="f66" y="f66"/>
                  </a:cubicBezTo>
                  <a:cubicBezTo>
                    <a:pt x="f19" y="f26"/>
                    <a:pt x="f66" y="f27"/>
                    <a:pt x="f60" y="f67"/>
                  </a:cubicBezTo>
                  <a:cubicBezTo>
                    <a:pt x="f22" y="f67"/>
                    <a:pt x="f13" y="f57"/>
                    <a:pt x="f13" y="f37"/>
                  </a:cubicBezTo>
                  <a:cubicBezTo>
                    <a:pt x="f6" y="f40"/>
                    <a:pt x="f9" y="f41"/>
                    <a:pt x="f7" y="f8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59" name="Полилиния 27"/>
            <p:cNvSpPr/>
            <p:nvPr/>
          </p:nvSpPr>
          <p:spPr>
            <a:xfrm>
              <a:off x="10402324" y="6046415"/>
              <a:ext cx="193679" cy="19843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1"/>
                <a:gd name="f7" fmla="val 62"/>
                <a:gd name="f8" fmla="val 57"/>
                <a:gd name="f9" fmla="val 32"/>
                <a:gd name="f10" fmla="val 60"/>
                <a:gd name="f11" fmla="val 30"/>
                <a:gd name="f12" fmla="val 29"/>
                <a:gd name="f13" fmla="val 27"/>
                <a:gd name="f14" fmla="val 25"/>
                <a:gd name="f15" fmla="val 23"/>
                <a:gd name="f16" fmla="val 51"/>
                <a:gd name="f17" fmla="val 55"/>
                <a:gd name="f18" fmla="val 18"/>
                <a:gd name="f19" fmla="val 15"/>
                <a:gd name="f20" fmla="val 13"/>
                <a:gd name="f21" fmla="val 54"/>
                <a:gd name="f22" fmla="val 11"/>
                <a:gd name="f23" fmla="val 50"/>
                <a:gd name="f24" fmla="val 12"/>
                <a:gd name="f25" fmla="val 45"/>
                <a:gd name="f26" fmla="val 46"/>
                <a:gd name="f27" fmla="val 8"/>
                <a:gd name="f28" fmla="val 5"/>
                <a:gd name="f29" fmla="val 44"/>
                <a:gd name="f30" fmla="val 4"/>
                <a:gd name="f31" fmla="val 43"/>
                <a:gd name="f32" fmla="val 3"/>
                <a:gd name="f33" fmla="val 40"/>
                <a:gd name="f34" fmla="val 37"/>
                <a:gd name="f35" fmla="val 7"/>
                <a:gd name="f36" fmla="val 36"/>
                <a:gd name="f37" fmla="val 34"/>
                <a:gd name="f38" fmla="val 1"/>
                <a:gd name="f39" fmla="val 31"/>
                <a:gd name="f40" fmla="val 24"/>
                <a:gd name="f41" fmla="val 21"/>
                <a:gd name="f42" fmla="val 2"/>
                <a:gd name="f43" fmla="val 19"/>
                <a:gd name="f44" fmla="val 17"/>
                <a:gd name="f45" fmla="val 9"/>
                <a:gd name="f46" fmla="val 10"/>
                <a:gd name="f47" fmla="val 16"/>
                <a:gd name="f48" fmla="val 22"/>
                <a:gd name="f49" fmla="val 26"/>
                <a:gd name="f50" fmla="val 33"/>
                <a:gd name="f51" fmla="val 38"/>
                <a:gd name="f52" fmla="val 6"/>
                <a:gd name="f53" fmla="val 48"/>
                <a:gd name="f54" fmla="val 52"/>
                <a:gd name="f55" fmla="val 49"/>
                <a:gd name="f56" fmla="val 58"/>
                <a:gd name="f57" fmla="val 59"/>
                <a:gd name="f58" fmla="val 42"/>
                <a:gd name="f59" fmla="val 56"/>
                <a:gd name="f60" fmla="val 53"/>
                <a:gd name="f61" fmla="val 47"/>
                <a:gd name="f62" fmla="val 41"/>
                <a:gd name="f63" fmla="+- 0 0 -90"/>
                <a:gd name="f64" fmla="*/ f3 1 61"/>
                <a:gd name="f65" fmla="*/ f4 1 62"/>
                <a:gd name="f66" fmla="val f5"/>
                <a:gd name="f67" fmla="val f6"/>
                <a:gd name="f68" fmla="val f7"/>
                <a:gd name="f69" fmla="*/ f63 f0 1"/>
                <a:gd name="f70" fmla="+- f68 0 f66"/>
                <a:gd name="f71" fmla="+- f67 0 f66"/>
                <a:gd name="f72" fmla="*/ f69 1 f2"/>
                <a:gd name="f73" fmla="*/ f71 1 61"/>
                <a:gd name="f74" fmla="*/ f70 1 62"/>
                <a:gd name="f75" fmla="*/ 57 f71 1"/>
                <a:gd name="f76" fmla="*/ 32 f70 1"/>
                <a:gd name="f77" fmla="*/ 61 f71 1"/>
                <a:gd name="f78" fmla="*/ 27 f70 1"/>
                <a:gd name="f79" fmla="*/ 51 f71 1"/>
                <a:gd name="f80" fmla="*/ 23 f70 1"/>
                <a:gd name="f81" fmla="*/ 55 f71 1"/>
                <a:gd name="f82" fmla="*/ 13 f70 1"/>
                <a:gd name="f83" fmla="*/ 45 f71 1"/>
                <a:gd name="f84" fmla="*/ 44 f71 1"/>
                <a:gd name="f85" fmla="*/ 4 f70 1"/>
                <a:gd name="f86" fmla="*/ 37 f71 1"/>
                <a:gd name="f87" fmla="*/ 7 f70 1"/>
                <a:gd name="f88" fmla="*/ 32 f71 1"/>
                <a:gd name="f89" fmla="*/ 1 f70 1"/>
                <a:gd name="f90" fmla="*/ 27 f71 1"/>
                <a:gd name="f91" fmla="*/ 8 f70 1"/>
                <a:gd name="f92" fmla="*/ 19 f71 1"/>
                <a:gd name="f93" fmla="*/ 3 f70 1"/>
                <a:gd name="f94" fmla="*/ 17 f71 1"/>
                <a:gd name="f95" fmla="*/ 11 f70 1"/>
                <a:gd name="f96" fmla="*/ 9 f71 1"/>
                <a:gd name="f97" fmla="*/ 10 f70 1"/>
                <a:gd name="f98" fmla="*/ 12 f71 1"/>
                <a:gd name="f99" fmla="*/ 22 f70 1"/>
                <a:gd name="f100" fmla="*/ 0 f71 1"/>
                <a:gd name="f101" fmla="*/ 26 f70 1"/>
                <a:gd name="f102" fmla="*/ 4 f71 1"/>
                <a:gd name="f103" fmla="*/ 31 f70 1"/>
                <a:gd name="f104" fmla="*/ 36 f70 1"/>
                <a:gd name="f105" fmla="*/ 10 f71 1"/>
                <a:gd name="f106" fmla="*/ 40 f70 1"/>
                <a:gd name="f107" fmla="*/ 6 f71 1"/>
                <a:gd name="f108" fmla="*/ 50 f70 1"/>
                <a:gd name="f109" fmla="*/ 16 f71 1"/>
                <a:gd name="f110" fmla="*/ 49 f70 1"/>
                <a:gd name="f111" fmla="*/ 59 f70 1"/>
                <a:gd name="f112" fmla="*/ 24 f71 1"/>
                <a:gd name="f113" fmla="*/ 55 f70 1"/>
                <a:gd name="f114" fmla="*/ 29 f71 1"/>
                <a:gd name="f115" fmla="*/ 62 f70 1"/>
                <a:gd name="f116" fmla="*/ 34 f71 1"/>
                <a:gd name="f117" fmla="*/ 42 f71 1"/>
                <a:gd name="f118" fmla="*/ 60 f70 1"/>
                <a:gd name="f119" fmla="*/ 52 f70 1"/>
                <a:gd name="f120" fmla="*/ 53 f71 1"/>
                <a:gd name="f121" fmla="*/ 53 f70 1"/>
                <a:gd name="f122" fmla="*/ 49 f71 1"/>
                <a:gd name="f123" fmla="*/ 41 f70 1"/>
                <a:gd name="f124" fmla="*/ 37 f70 1"/>
                <a:gd name="f125" fmla="+- f72 0 f1"/>
                <a:gd name="f126" fmla="*/ f75 1 61"/>
                <a:gd name="f127" fmla="*/ f76 1 62"/>
                <a:gd name="f128" fmla="*/ f77 1 61"/>
                <a:gd name="f129" fmla="*/ f78 1 62"/>
                <a:gd name="f130" fmla="*/ f79 1 61"/>
                <a:gd name="f131" fmla="*/ f80 1 62"/>
                <a:gd name="f132" fmla="*/ f81 1 61"/>
                <a:gd name="f133" fmla="*/ f82 1 62"/>
                <a:gd name="f134" fmla="*/ f83 1 61"/>
                <a:gd name="f135" fmla="*/ f84 1 61"/>
                <a:gd name="f136" fmla="*/ f85 1 62"/>
                <a:gd name="f137" fmla="*/ f86 1 61"/>
                <a:gd name="f138" fmla="*/ f87 1 62"/>
                <a:gd name="f139" fmla="*/ f88 1 61"/>
                <a:gd name="f140" fmla="*/ f89 1 62"/>
                <a:gd name="f141" fmla="*/ f90 1 61"/>
                <a:gd name="f142" fmla="*/ f91 1 62"/>
                <a:gd name="f143" fmla="*/ f92 1 61"/>
                <a:gd name="f144" fmla="*/ f93 1 62"/>
                <a:gd name="f145" fmla="*/ f94 1 61"/>
                <a:gd name="f146" fmla="*/ f95 1 62"/>
                <a:gd name="f147" fmla="*/ f96 1 61"/>
                <a:gd name="f148" fmla="*/ f97 1 62"/>
                <a:gd name="f149" fmla="*/ f98 1 61"/>
                <a:gd name="f150" fmla="*/ f99 1 62"/>
                <a:gd name="f151" fmla="*/ f100 1 61"/>
                <a:gd name="f152" fmla="*/ f101 1 62"/>
                <a:gd name="f153" fmla="*/ f102 1 61"/>
                <a:gd name="f154" fmla="*/ f103 1 62"/>
                <a:gd name="f155" fmla="*/ f104 1 62"/>
                <a:gd name="f156" fmla="*/ f105 1 61"/>
                <a:gd name="f157" fmla="*/ f106 1 62"/>
                <a:gd name="f158" fmla="*/ f107 1 61"/>
                <a:gd name="f159" fmla="*/ f108 1 62"/>
                <a:gd name="f160" fmla="*/ f109 1 61"/>
                <a:gd name="f161" fmla="*/ f110 1 62"/>
                <a:gd name="f162" fmla="*/ f111 1 62"/>
                <a:gd name="f163" fmla="*/ f112 1 61"/>
                <a:gd name="f164" fmla="*/ f113 1 62"/>
                <a:gd name="f165" fmla="*/ f114 1 61"/>
                <a:gd name="f166" fmla="*/ f115 1 62"/>
                <a:gd name="f167" fmla="*/ f116 1 61"/>
                <a:gd name="f168" fmla="*/ f117 1 61"/>
                <a:gd name="f169" fmla="*/ f118 1 62"/>
                <a:gd name="f170" fmla="*/ f119 1 62"/>
                <a:gd name="f171" fmla="*/ f120 1 61"/>
                <a:gd name="f172" fmla="*/ f121 1 62"/>
                <a:gd name="f173" fmla="*/ f122 1 61"/>
                <a:gd name="f174" fmla="*/ f123 1 62"/>
                <a:gd name="f175" fmla="*/ f124 1 62"/>
                <a:gd name="f176" fmla="*/ 0 1 f73"/>
                <a:gd name="f177" fmla="*/ f67 1 f73"/>
                <a:gd name="f178" fmla="*/ 0 1 f74"/>
                <a:gd name="f179" fmla="*/ f68 1 f74"/>
                <a:gd name="f180" fmla="*/ f126 1 f73"/>
                <a:gd name="f181" fmla="*/ f127 1 f74"/>
                <a:gd name="f182" fmla="*/ f128 1 f73"/>
                <a:gd name="f183" fmla="*/ f129 1 f74"/>
                <a:gd name="f184" fmla="*/ f130 1 f73"/>
                <a:gd name="f185" fmla="*/ f131 1 f74"/>
                <a:gd name="f186" fmla="*/ f132 1 f73"/>
                <a:gd name="f187" fmla="*/ f133 1 f74"/>
                <a:gd name="f188" fmla="*/ f134 1 f73"/>
                <a:gd name="f189" fmla="*/ f135 1 f73"/>
                <a:gd name="f190" fmla="*/ f136 1 f74"/>
                <a:gd name="f191" fmla="*/ f137 1 f73"/>
                <a:gd name="f192" fmla="*/ f138 1 f74"/>
                <a:gd name="f193" fmla="*/ f139 1 f73"/>
                <a:gd name="f194" fmla="*/ f140 1 f74"/>
                <a:gd name="f195" fmla="*/ f141 1 f73"/>
                <a:gd name="f196" fmla="*/ f142 1 f74"/>
                <a:gd name="f197" fmla="*/ f143 1 f73"/>
                <a:gd name="f198" fmla="*/ f144 1 f74"/>
                <a:gd name="f199" fmla="*/ f145 1 f73"/>
                <a:gd name="f200" fmla="*/ f146 1 f74"/>
                <a:gd name="f201" fmla="*/ f147 1 f73"/>
                <a:gd name="f202" fmla="*/ f148 1 f74"/>
                <a:gd name="f203" fmla="*/ f149 1 f73"/>
                <a:gd name="f204" fmla="*/ f150 1 f74"/>
                <a:gd name="f205" fmla="*/ f151 1 f73"/>
                <a:gd name="f206" fmla="*/ f152 1 f74"/>
                <a:gd name="f207" fmla="*/ f153 1 f73"/>
                <a:gd name="f208" fmla="*/ f154 1 f74"/>
                <a:gd name="f209" fmla="*/ f155 1 f74"/>
                <a:gd name="f210" fmla="*/ f156 1 f73"/>
                <a:gd name="f211" fmla="*/ f157 1 f74"/>
                <a:gd name="f212" fmla="*/ f158 1 f73"/>
                <a:gd name="f213" fmla="*/ f159 1 f74"/>
                <a:gd name="f214" fmla="*/ f160 1 f73"/>
                <a:gd name="f215" fmla="*/ f161 1 f74"/>
                <a:gd name="f216" fmla="*/ f162 1 f74"/>
                <a:gd name="f217" fmla="*/ f163 1 f73"/>
                <a:gd name="f218" fmla="*/ f164 1 f74"/>
                <a:gd name="f219" fmla="*/ f165 1 f73"/>
                <a:gd name="f220" fmla="*/ f166 1 f74"/>
                <a:gd name="f221" fmla="*/ f167 1 f73"/>
                <a:gd name="f222" fmla="*/ f168 1 f73"/>
                <a:gd name="f223" fmla="*/ f169 1 f74"/>
                <a:gd name="f224" fmla="*/ f170 1 f74"/>
                <a:gd name="f225" fmla="*/ f171 1 f73"/>
                <a:gd name="f226" fmla="*/ f172 1 f74"/>
                <a:gd name="f227" fmla="*/ f173 1 f73"/>
                <a:gd name="f228" fmla="*/ f174 1 f74"/>
                <a:gd name="f229" fmla="*/ f175 1 f74"/>
                <a:gd name="f230" fmla="*/ f176 f64 1"/>
                <a:gd name="f231" fmla="*/ f177 f64 1"/>
                <a:gd name="f232" fmla="*/ f179 f65 1"/>
                <a:gd name="f233" fmla="*/ f178 f65 1"/>
                <a:gd name="f234" fmla="*/ f180 f64 1"/>
                <a:gd name="f235" fmla="*/ f181 f65 1"/>
                <a:gd name="f236" fmla="*/ f182 f64 1"/>
                <a:gd name="f237" fmla="*/ f183 f65 1"/>
                <a:gd name="f238" fmla="*/ f184 f64 1"/>
                <a:gd name="f239" fmla="*/ f185 f65 1"/>
                <a:gd name="f240" fmla="*/ f186 f64 1"/>
                <a:gd name="f241" fmla="*/ f187 f65 1"/>
                <a:gd name="f242" fmla="*/ f188 f64 1"/>
                <a:gd name="f243" fmla="*/ f189 f64 1"/>
                <a:gd name="f244" fmla="*/ f190 f65 1"/>
                <a:gd name="f245" fmla="*/ f191 f64 1"/>
                <a:gd name="f246" fmla="*/ f192 f65 1"/>
                <a:gd name="f247" fmla="*/ f193 f64 1"/>
                <a:gd name="f248" fmla="*/ f194 f65 1"/>
                <a:gd name="f249" fmla="*/ f195 f64 1"/>
                <a:gd name="f250" fmla="*/ f196 f65 1"/>
                <a:gd name="f251" fmla="*/ f197 f64 1"/>
                <a:gd name="f252" fmla="*/ f198 f65 1"/>
                <a:gd name="f253" fmla="*/ f199 f64 1"/>
                <a:gd name="f254" fmla="*/ f200 f65 1"/>
                <a:gd name="f255" fmla="*/ f201 f64 1"/>
                <a:gd name="f256" fmla="*/ f202 f65 1"/>
                <a:gd name="f257" fmla="*/ f203 f64 1"/>
                <a:gd name="f258" fmla="*/ f204 f65 1"/>
                <a:gd name="f259" fmla="*/ f205 f64 1"/>
                <a:gd name="f260" fmla="*/ f206 f65 1"/>
                <a:gd name="f261" fmla="*/ f207 f64 1"/>
                <a:gd name="f262" fmla="*/ f208 f65 1"/>
                <a:gd name="f263" fmla="*/ f209 f65 1"/>
                <a:gd name="f264" fmla="*/ f210 f64 1"/>
                <a:gd name="f265" fmla="*/ f211 f65 1"/>
                <a:gd name="f266" fmla="*/ f212 f64 1"/>
                <a:gd name="f267" fmla="*/ f213 f65 1"/>
                <a:gd name="f268" fmla="*/ f214 f64 1"/>
                <a:gd name="f269" fmla="*/ f215 f65 1"/>
                <a:gd name="f270" fmla="*/ f216 f65 1"/>
                <a:gd name="f271" fmla="*/ f217 f64 1"/>
                <a:gd name="f272" fmla="*/ f218 f65 1"/>
                <a:gd name="f273" fmla="*/ f219 f64 1"/>
                <a:gd name="f274" fmla="*/ f220 f65 1"/>
                <a:gd name="f275" fmla="*/ f221 f64 1"/>
                <a:gd name="f276" fmla="*/ f222 f64 1"/>
                <a:gd name="f277" fmla="*/ f223 f65 1"/>
                <a:gd name="f278" fmla="*/ f224 f65 1"/>
                <a:gd name="f279" fmla="*/ f225 f64 1"/>
                <a:gd name="f280" fmla="*/ f226 f65 1"/>
                <a:gd name="f281" fmla="*/ f227 f64 1"/>
                <a:gd name="f282" fmla="*/ f228 f65 1"/>
                <a:gd name="f283" fmla="*/ f2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5">
                  <a:pos x="f234" y="f235"/>
                </a:cxn>
                <a:cxn ang="f125">
                  <a:pos x="f236" y="f237"/>
                </a:cxn>
                <a:cxn ang="f125">
                  <a:pos x="f238" y="f239"/>
                </a:cxn>
                <a:cxn ang="f125">
                  <a:pos x="f240" y="f241"/>
                </a:cxn>
                <a:cxn ang="f125">
                  <a:pos x="f242" y="f241"/>
                </a:cxn>
                <a:cxn ang="f125">
                  <a:pos x="f243" y="f244"/>
                </a:cxn>
                <a:cxn ang="f125">
                  <a:pos x="f245" y="f246"/>
                </a:cxn>
                <a:cxn ang="f125">
                  <a:pos x="f247" y="f248"/>
                </a:cxn>
                <a:cxn ang="f125">
                  <a:pos x="f249" y="f250"/>
                </a:cxn>
                <a:cxn ang="f125">
                  <a:pos x="f251" y="f252"/>
                </a:cxn>
                <a:cxn ang="f125">
                  <a:pos x="f253" y="f254"/>
                </a:cxn>
                <a:cxn ang="f125">
                  <a:pos x="f255" y="f256"/>
                </a:cxn>
                <a:cxn ang="f125">
                  <a:pos x="f257" y="f258"/>
                </a:cxn>
                <a:cxn ang="f125">
                  <a:pos x="f259" y="f260"/>
                </a:cxn>
                <a:cxn ang="f125">
                  <a:pos x="f261" y="f262"/>
                </a:cxn>
                <a:cxn ang="f125">
                  <a:pos x="f259" y="f263"/>
                </a:cxn>
                <a:cxn ang="f125">
                  <a:pos x="f264" y="f265"/>
                </a:cxn>
                <a:cxn ang="f125">
                  <a:pos x="f266" y="f267"/>
                </a:cxn>
                <a:cxn ang="f125">
                  <a:pos x="f268" y="f269"/>
                </a:cxn>
                <a:cxn ang="f125">
                  <a:pos x="f253" y="f270"/>
                </a:cxn>
                <a:cxn ang="f125">
                  <a:pos x="f271" y="f272"/>
                </a:cxn>
                <a:cxn ang="f125">
                  <a:pos x="f273" y="f274"/>
                </a:cxn>
                <a:cxn ang="f125">
                  <a:pos x="f275" y="f272"/>
                </a:cxn>
                <a:cxn ang="f125">
                  <a:pos x="f276" y="f277"/>
                </a:cxn>
                <a:cxn ang="f125">
                  <a:pos x="f243" y="f278"/>
                </a:cxn>
                <a:cxn ang="f125">
                  <a:pos x="f279" y="f280"/>
                </a:cxn>
                <a:cxn ang="f125">
                  <a:pos x="f281" y="f282"/>
                </a:cxn>
                <a:cxn ang="f125">
                  <a:pos x="f236" y="f283"/>
                </a:cxn>
                <a:cxn ang="f125">
                  <a:pos x="f234" y="f235"/>
                </a:cxn>
              </a:cxnLst>
              <a:rect l="f230" t="f233" r="f231" b="f232"/>
              <a:pathLst>
                <a:path w="61" h="62">
                  <a:moveTo>
                    <a:pt x="f8" y="f9"/>
                  </a:moveTo>
                  <a:cubicBezTo>
                    <a:pt x="f10" y="f11"/>
                    <a:pt x="f6" y="f12"/>
                    <a:pt x="f6" y="f13"/>
                  </a:cubicBezTo>
                  <a:cubicBezTo>
                    <a:pt x="f6" y="f14"/>
                    <a:pt x="f8" y="f15"/>
                    <a:pt x="f16" y="f15"/>
                  </a:cubicBezTo>
                  <a:cubicBezTo>
                    <a:pt x="f17" y="f18"/>
                    <a:pt x="f8" y="f19"/>
                    <a:pt x="f17" y="f20"/>
                  </a:cubicBezTo>
                  <a:cubicBezTo>
                    <a:pt x="f21" y="f22"/>
                    <a:pt x="f23" y="f24"/>
                    <a:pt x="f25" y="f20"/>
                  </a:cubicBezTo>
                  <a:cubicBezTo>
                    <a:pt x="f26" y="f27"/>
                    <a:pt x="f26" y="f28"/>
                    <a:pt x="f29" y="f30"/>
                  </a:cubicBezTo>
                  <a:cubicBezTo>
                    <a:pt x="f31" y="f32"/>
                    <a:pt x="f33" y="f30"/>
                    <a:pt x="f34" y="f35"/>
                  </a:cubicBezTo>
                  <a:cubicBezTo>
                    <a:pt x="f36" y="f32"/>
                    <a:pt x="f37" y="f38"/>
                    <a:pt x="f9" y="f38"/>
                  </a:cubicBezTo>
                  <a:cubicBezTo>
                    <a:pt x="f39" y="f5"/>
                    <a:pt x="f12" y="f32"/>
                    <a:pt x="f13" y="f27"/>
                  </a:cubicBezTo>
                  <a:cubicBezTo>
                    <a:pt x="f40" y="f30"/>
                    <a:pt x="f41" y="f42"/>
                    <a:pt x="f43" y="f32"/>
                  </a:cubicBezTo>
                  <a:cubicBezTo>
                    <a:pt x="f18" y="f32"/>
                    <a:pt x="f44" y="f35"/>
                    <a:pt x="f44" y="f22"/>
                  </a:cubicBezTo>
                  <a:cubicBezTo>
                    <a:pt x="f20" y="f45"/>
                    <a:pt x="f46" y="f27"/>
                    <a:pt x="f45" y="f46"/>
                  </a:cubicBezTo>
                  <a:cubicBezTo>
                    <a:pt x="f35" y="f22"/>
                    <a:pt x="f27" y="f47"/>
                    <a:pt x="f24" y="f48"/>
                  </a:cubicBezTo>
                  <a:cubicBezTo>
                    <a:pt x="f28" y="f48"/>
                    <a:pt x="f38" y="f15"/>
                    <a:pt x="f5" y="f49"/>
                  </a:cubicBezTo>
                  <a:cubicBezTo>
                    <a:pt x="f5" y="f13"/>
                    <a:pt x="f42" y="f12"/>
                    <a:pt x="f30" y="f39"/>
                  </a:cubicBezTo>
                  <a:cubicBezTo>
                    <a:pt x="f38" y="f50"/>
                    <a:pt x="f5" y="f37"/>
                    <a:pt x="f5" y="f36"/>
                  </a:cubicBezTo>
                  <a:cubicBezTo>
                    <a:pt x="f5" y="f51"/>
                    <a:pt x="f30" y="f33"/>
                    <a:pt x="f46" y="f33"/>
                  </a:cubicBezTo>
                  <a:cubicBezTo>
                    <a:pt x="f52" y="f25"/>
                    <a:pt x="f28" y="f53"/>
                    <a:pt x="f52" y="f23"/>
                  </a:cubicBezTo>
                  <a:cubicBezTo>
                    <a:pt x="f35" y="f54"/>
                    <a:pt x="f22" y="f16"/>
                    <a:pt x="f47" y="f55"/>
                  </a:cubicBezTo>
                  <a:cubicBezTo>
                    <a:pt x="f19" y="f17"/>
                    <a:pt x="f19" y="f56"/>
                    <a:pt x="f44" y="f57"/>
                  </a:cubicBezTo>
                  <a:cubicBezTo>
                    <a:pt x="f43" y="f10"/>
                    <a:pt x="f41" y="f57"/>
                    <a:pt x="f40" y="f17"/>
                  </a:cubicBezTo>
                  <a:cubicBezTo>
                    <a:pt x="f14" y="f10"/>
                    <a:pt x="f13" y="f7"/>
                    <a:pt x="f12" y="f7"/>
                  </a:cubicBezTo>
                  <a:cubicBezTo>
                    <a:pt x="f39" y="f7"/>
                    <a:pt x="f50" y="f10"/>
                    <a:pt x="f37" y="f17"/>
                  </a:cubicBezTo>
                  <a:cubicBezTo>
                    <a:pt x="f34" y="f57"/>
                    <a:pt x="f33" y="f6"/>
                    <a:pt x="f58" y="f10"/>
                  </a:cubicBezTo>
                  <a:cubicBezTo>
                    <a:pt x="f29" y="f10"/>
                    <a:pt x="f29" y="f59"/>
                    <a:pt x="f29" y="f54"/>
                  </a:cubicBezTo>
                  <a:cubicBezTo>
                    <a:pt x="f53" y="f21"/>
                    <a:pt x="f16" y="f17"/>
                    <a:pt x="f60" y="f60"/>
                  </a:cubicBezTo>
                  <a:cubicBezTo>
                    <a:pt x="f21" y="f16"/>
                    <a:pt x="f60" y="f61"/>
                    <a:pt x="f55" y="f62"/>
                  </a:cubicBezTo>
                  <a:cubicBezTo>
                    <a:pt x="f59" y="f62"/>
                    <a:pt x="f10" y="f33"/>
                    <a:pt x="f6" y="f34"/>
                  </a:cubicBezTo>
                  <a:cubicBezTo>
                    <a:pt x="f6" y="f36"/>
                    <a:pt x="f10" y="f37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60" name="Группа 64"/>
            <p:cNvGrpSpPr/>
            <p:nvPr/>
          </p:nvGrpSpPr>
          <p:grpSpPr>
            <a:xfrm>
              <a:off x="11113407" y="5783561"/>
              <a:ext cx="325526" cy="364351"/>
              <a:chOff x="11113407" y="5783561"/>
              <a:chExt cx="325526" cy="364351"/>
            </a:xfrm>
          </p:grpSpPr>
          <p:sp>
            <p:nvSpPr>
              <p:cNvPr id="61" name="Полилиния 28"/>
              <p:cNvSpPr/>
              <p:nvPr/>
            </p:nvSpPr>
            <p:spPr>
              <a:xfrm>
                <a:off x="11129400" y="5821253"/>
                <a:ext cx="309533" cy="32437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5"/>
                  <a:gd name="f7" fmla="val 141"/>
                  <a:gd name="f8" fmla="val 19"/>
                  <a:gd name="f9" fmla="val 32"/>
                  <a:gd name="f10" fmla="val 7"/>
                  <a:gd name="f11" fmla="val 39"/>
                  <a:gd name="f12" fmla="val 77"/>
                  <a:gd name="f13" fmla="val 9"/>
                  <a:gd name="f14" fmla="val 100"/>
                  <a:gd name="f15" fmla="val 21"/>
                  <a:gd name="f16" fmla="val 129"/>
                  <a:gd name="f17" fmla="val 53"/>
                  <a:gd name="f18" fmla="val 66"/>
                  <a:gd name="f19" fmla="val 87"/>
                  <a:gd name="f20" fmla="val 124"/>
                  <a:gd name="f21" fmla="val 92"/>
                  <a:gd name="f22" fmla="val 107"/>
                  <a:gd name="f23" fmla="val 88"/>
                  <a:gd name="f24" fmla="val 90"/>
                  <a:gd name="f25" fmla="val 109"/>
                  <a:gd name="f26" fmla="val 86"/>
                  <a:gd name="f27" fmla="val 73"/>
                  <a:gd name="f28" fmla="val 126"/>
                  <a:gd name="f29" fmla="val 63"/>
                  <a:gd name="f30" fmla="val 42"/>
                  <a:gd name="f31" fmla="+- 0 0 -90"/>
                  <a:gd name="f32" fmla="*/ f3 1 135"/>
                  <a:gd name="f33" fmla="*/ f4 1 141"/>
                  <a:gd name="f34" fmla="val f5"/>
                  <a:gd name="f35" fmla="val f6"/>
                  <a:gd name="f36" fmla="val f7"/>
                  <a:gd name="f37" fmla="*/ f31 f0 1"/>
                  <a:gd name="f38" fmla="+- f36 0 f34"/>
                  <a:gd name="f39" fmla="+- f35 0 f34"/>
                  <a:gd name="f40" fmla="*/ f37 1 f2"/>
                  <a:gd name="f41" fmla="*/ f39 1 135"/>
                  <a:gd name="f42" fmla="*/ f38 1 141"/>
                  <a:gd name="f43" fmla="*/ 19 f39 1"/>
                  <a:gd name="f44" fmla="*/ 32 f38 1"/>
                  <a:gd name="f45" fmla="*/ 9 f39 1"/>
                  <a:gd name="f46" fmla="*/ 100 f38 1"/>
                  <a:gd name="f47" fmla="*/ 66 f39 1"/>
                  <a:gd name="f48" fmla="*/ 135 f38 1"/>
                  <a:gd name="f49" fmla="*/ 88 f39 1"/>
                  <a:gd name="f50" fmla="*/ 90 f38 1"/>
                  <a:gd name="f51" fmla="*/ 126 f39 1"/>
                  <a:gd name="f52" fmla="*/ 63 f38 1"/>
                  <a:gd name="f53" fmla="+- f40 0 f1"/>
                  <a:gd name="f54" fmla="*/ f43 1 135"/>
                  <a:gd name="f55" fmla="*/ f44 1 141"/>
                  <a:gd name="f56" fmla="*/ f45 1 135"/>
                  <a:gd name="f57" fmla="*/ f46 1 141"/>
                  <a:gd name="f58" fmla="*/ f47 1 135"/>
                  <a:gd name="f59" fmla="*/ f48 1 141"/>
                  <a:gd name="f60" fmla="*/ f49 1 135"/>
                  <a:gd name="f61" fmla="*/ f50 1 141"/>
                  <a:gd name="f62" fmla="*/ f51 1 135"/>
                  <a:gd name="f63" fmla="*/ f52 1 141"/>
                  <a:gd name="f64" fmla="*/ 0 1 f41"/>
                  <a:gd name="f65" fmla="*/ f35 1 f41"/>
                  <a:gd name="f66" fmla="*/ 0 1 f42"/>
                  <a:gd name="f67" fmla="*/ f36 1 f42"/>
                  <a:gd name="f68" fmla="*/ f54 1 f41"/>
                  <a:gd name="f69" fmla="*/ f55 1 f42"/>
                  <a:gd name="f70" fmla="*/ f56 1 f41"/>
                  <a:gd name="f71" fmla="*/ f57 1 f42"/>
                  <a:gd name="f72" fmla="*/ f58 1 f41"/>
                  <a:gd name="f73" fmla="*/ f59 1 f42"/>
                  <a:gd name="f74" fmla="*/ f60 1 f41"/>
                  <a:gd name="f75" fmla="*/ f61 1 f42"/>
                  <a:gd name="f76" fmla="*/ f62 1 f41"/>
                  <a:gd name="f77" fmla="*/ f63 1 f42"/>
                  <a:gd name="f78" fmla="*/ f64 f32 1"/>
                  <a:gd name="f79" fmla="*/ f65 f32 1"/>
                  <a:gd name="f80" fmla="*/ f67 f33 1"/>
                  <a:gd name="f81" fmla="*/ f66 f33 1"/>
                  <a:gd name="f82" fmla="*/ f68 f32 1"/>
                  <a:gd name="f83" fmla="*/ f69 f33 1"/>
                  <a:gd name="f84" fmla="*/ f70 f32 1"/>
                  <a:gd name="f85" fmla="*/ f71 f33 1"/>
                  <a:gd name="f86" fmla="*/ f72 f32 1"/>
                  <a:gd name="f87" fmla="*/ f73 f33 1"/>
                  <a:gd name="f88" fmla="*/ f74 f32 1"/>
                  <a:gd name="f89" fmla="*/ f75 f33 1"/>
                  <a:gd name="f90" fmla="*/ f76 f32 1"/>
                  <a:gd name="f91" fmla="*/ f77 f3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3">
                    <a:pos x="f82" y="f83"/>
                  </a:cxn>
                  <a:cxn ang="f53">
                    <a:pos x="f84" y="f85"/>
                  </a:cxn>
                  <a:cxn ang="f53">
                    <a:pos x="f86" y="f87"/>
                  </a:cxn>
                  <a:cxn ang="f53">
                    <a:pos x="f88" y="f89"/>
                  </a:cxn>
                  <a:cxn ang="f53">
                    <a:pos x="f90" y="f91"/>
                  </a:cxn>
                  <a:cxn ang="f53">
                    <a:pos x="f82" y="f83"/>
                  </a:cxn>
                </a:cxnLst>
                <a:rect l="f78" t="f81" r="f79" b="f80"/>
                <a:pathLst>
                  <a:path w="135" h="141">
                    <a:moveTo>
                      <a:pt x="f8" y="f9"/>
                    </a:moveTo>
                    <a:cubicBezTo>
                      <a:pt x="f10" y="f11"/>
                      <a:pt x="f5" y="f12"/>
                      <a:pt x="f13" y="f14"/>
                    </a:cubicBezTo>
                    <a:cubicBezTo>
                      <a:pt x="f15" y="f16"/>
                      <a:pt x="f17" y="f7"/>
                      <a:pt x="f18" y="f6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0" y="f27"/>
                      <a:pt x="f28" y="f29"/>
                    </a:cubicBezTo>
                    <a:cubicBezTo>
                      <a:pt x="f6" y="f5"/>
                      <a:pt x="f30" y="f10"/>
                      <a:pt x="f8" y="f9"/>
                    </a:cubicBezTo>
                    <a:close/>
                  </a:path>
                </a:pathLst>
              </a:custGeom>
              <a:solidFill>
                <a:srgbClr val="C08BC4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62" name="Полилиния 29"/>
              <p:cNvSpPr/>
              <p:nvPr/>
            </p:nvSpPr>
            <p:spPr>
              <a:xfrm>
                <a:off x="11113407" y="5783561"/>
                <a:ext cx="318668" cy="36435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9"/>
                  <a:gd name="f7" fmla="val 158"/>
                  <a:gd name="f8" fmla="val 85"/>
                  <a:gd name="f9" fmla="val 46"/>
                  <a:gd name="f10" fmla="val 115"/>
                  <a:gd name="f11" fmla="val 41"/>
                  <a:gd name="f12" fmla="val 28"/>
                  <a:gd name="f13" fmla="val 138"/>
                  <a:gd name="f14" fmla="val 23"/>
                  <a:gd name="f15" fmla="val 133"/>
                  <a:gd name="f16" fmla="val 34"/>
                  <a:gd name="f17" fmla="val 29"/>
                  <a:gd name="f18" fmla="val 27"/>
                  <a:gd name="f19" fmla="val 42"/>
                  <a:gd name="f20" fmla="val 25"/>
                  <a:gd name="f21" fmla="val 24"/>
                  <a:gd name="f22" fmla="val 43"/>
                  <a:gd name="f23" fmla="val 44"/>
                  <a:gd name="f24" fmla="val 45"/>
                  <a:gd name="f25" fmla="val 18"/>
                  <a:gd name="f26" fmla="val 51"/>
                  <a:gd name="f27" fmla="val 8"/>
                  <a:gd name="f28" fmla="val 77"/>
                  <a:gd name="f29" fmla="val 5"/>
                  <a:gd name="f30" fmla="val 98"/>
                  <a:gd name="f31" fmla="val 129"/>
                  <a:gd name="f32" fmla="val 6"/>
                  <a:gd name="f33" fmla="val 155"/>
                  <a:gd name="f34" fmla="val 11"/>
                  <a:gd name="f35" fmla="val 30"/>
                  <a:gd name="f36" fmla="val 35"/>
                  <a:gd name="f37" fmla="val 91"/>
                  <a:gd name="f38" fmla="val 32"/>
                  <a:gd name="f39" fmla="val 60"/>
                  <a:gd name="f40" fmla="val 38"/>
                  <a:gd name="f41" fmla="val 69"/>
                  <a:gd name="f42" fmla="val 48"/>
                  <a:gd name="f43" fmla="val 81"/>
                  <a:gd name="f44" fmla="val 58"/>
                  <a:gd name="f45" fmla="val 90"/>
                  <a:gd name="f46" fmla="val 111"/>
                  <a:gd name="f47" fmla="val 106"/>
                  <a:gd name="f48" fmla="val 121"/>
                  <a:gd name="f49" fmla="val 109"/>
                  <a:gd name="f50" fmla="val 117"/>
                  <a:gd name="f51" fmla="val 103"/>
                  <a:gd name="f52" fmla="val 72"/>
                  <a:gd name="f53" fmla="val 63"/>
                  <a:gd name="f54" fmla="val 55"/>
                  <a:gd name="f55" fmla="val 49"/>
                  <a:gd name="f56" fmla="val 71"/>
                  <a:gd name="f57" fmla="+- 0 0 -90"/>
                  <a:gd name="f58" fmla="*/ f3 1 139"/>
                  <a:gd name="f59" fmla="*/ f4 1 158"/>
                  <a:gd name="f60" fmla="val f5"/>
                  <a:gd name="f61" fmla="val f6"/>
                  <a:gd name="f62" fmla="val f7"/>
                  <a:gd name="f63" fmla="*/ f57 f0 1"/>
                  <a:gd name="f64" fmla="+- f62 0 f60"/>
                  <a:gd name="f65" fmla="+- f61 0 f60"/>
                  <a:gd name="f66" fmla="*/ f63 1 f2"/>
                  <a:gd name="f67" fmla="*/ f65 1 139"/>
                  <a:gd name="f68" fmla="*/ f64 1 158"/>
                  <a:gd name="f69" fmla="*/ 85 f65 1"/>
                  <a:gd name="f70" fmla="*/ 46 f64 1"/>
                  <a:gd name="f71" fmla="*/ 138 f65 1"/>
                  <a:gd name="f72" fmla="*/ 23 f64 1"/>
                  <a:gd name="f73" fmla="*/ 27 f65 1"/>
                  <a:gd name="f74" fmla="*/ 42 f64 1"/>
                  <a:gd name="f75" fmla="*/ 24 f65 1"/>
                  <a:gd name="f76" fmla="*/ 45 f64 1"/>
                  <a:gd name="f77" fmla="*/ 5 f65 1"/>
                  <a:gd name="f78" fmla="*/ 98 f64 1"/>
                  <a:gd name="f79" fmla="*/ 11 f65 1"/>
                  <a:gd name="f80" fmla="*/ 155 f64 1"/>
                  <a:gd name="f81" fmla="*/ 32 f65 1"/>
                  <a:gd name="f82" fmla="*/ 60 f64 1"/>
                  <a:gd name="f83" fmla="*/ 58 f65 1"/>
                  <a:gd name="f84" fmla="*/ 90 f64 1"/>
                  <a:gd name="f85" fmla="*/ 109 f65 1"/>
                  <a:gd name="f86" fmla="*/ 117 f64 1"/>
                  <a:gd name="f87" fmla="*/ 43 f65 1"/>
                  <a:gd name="f88" fmla="*/ 48 f64 1"/>
                  <a:gd name="f89" fmla="+- f66 0 f1"/>
                  <a:gd name="f90" fmla="*/ f69 1 139"/>
                  <a:gd name="f91" fmla="*/ f70 1 158"/>
                  <a:gd name="f92" fmla="*/ f71 1 139"/>
                  <a:gd name="f93" fmla="*/ f72 1 158"/>
                  <a:gd name="f94" fmla="*/ f73 1 139"/>
                  <a:gd name="f95" fmla="*/ f74 1 158"/>
                  <a:gd name="f96" fmla="*/ f75 1 139"/>
                  <a:gd name="f97" fmla="*/ f76 1 158"/>
                  <a:gd name="f98" fmla="*/ f77 1 139"/>
                  <a:gd name="f99" fmla="*/ f78 1 158"/>
                  <a:gd name="f100" fmla="*/ f79 1 139"/>
                  <a:gd name="f101" fmla="*/ f80 1 158"/>
                  <a:gd name="f102" fmla="*/ f81 1 139"/>
                  <a:gd name="f103" fmla="*/ f82 1 158"/>
                  <a:gd name="f104" fmla="*/ f83 1 139"/>
                  <a:gd name="f105" fmla="*/ f84 1 158"/>
                  <a:gd name="f106" fmla="*/ f85 1 139"/>
                  <a:gd name="f107" fmla="*/ f86 1 158"/>
                  <a:gd name="f108" fmla="*/ f87 1 139"/>
                  <a:gd name="f109" fmla="*/ f88 1 158"/>
                  <a:gd name="f110" fmla="*/ 0 1 f67"/>
                  <a:gd name="f111" fmla="*/ f61 1 f67"/>
                  <a:gd name="f112" fmla="*/ 0 1 f68"/>
                  <a:gd name="f113" fmla="*/ f62 1 f68"/>
                  <a:gd name="f114" fmla="*/ f90 1 f67"/>
                  <a:gd name="f115" fmla="*/ f91 1 f68"/>
                  <a:gd name="f116" fmla="*/ f92 1 f67"/>
                  <a:gd name="f117" fmla="*/ f93 1 f68"/>
                  <a:gd name="f118" fmla="*/ f94 1 f67"/>
                  <a:gd name="f119" fmla="*/ f95 1 f68"/>
                  <a:gd name="f120" fmla="*/ f96 1 f67"/>
                  <a:gd name="f121" fmla="*/ f97 1 f68"/>
                  <a:gd name="f122" fmla="*/ f98 1 f67"/>
                  <a:gd name="f123" fmla="*/ f99 1 f68"/>
                  <a:gd name="f124" fmla="*/ f100 1 f67"/>
                  <a:gd name="f125" fmla="*/ f101 1 f68"/>
                  <a:gd name="f126" fmla="*/ f102 1 f67"/>
                  <a:gd name="f127" fmla="*/ f103 1 f68"/>
                  <a:gd name="f128" fmla="*/ f104 1 f67"/>
                  <a:gd name="f129" fmla="*/ f105 1 f68"/>
                  <a:gd name="f130" fmla="*/ f106 1 f67"/>
                  <a:gd name="f131" fmla="*/ f107 1 f68"/>
                  <a:gd name="f132" fmla="*/ f108 1 f67"/>
                  <a:gd name="f133" fmla="*/ f109 1 f68"/>
                  <a:gd name="f134" fmla="*/ f110 f58 1"/>
                  <a:gd name="f135" fmla="*/ f111 f58 1"/>
                  <a:gd name="f136" fmla="*/ f113 f59 1"/>
                  <a:gd name="f137" fmla="*/ f112 f59 1"/>
                  <a:gd name="f138" fmla="*/ f114 f58 1"/>
                  <a:gd name="f139" fmla="*/ f115 f59 1"/>
                  <a:gd name="f140" fmla="*/ f116 f58 1"/>
                  <a:gd name="f141" fmla="*/ f117 f59 1"/>
                  <a:gd name="f142" fmla="*/ f118 f58 1"/>
                  <a:gd name="f143" fmla="*/ f119 f59 1"/>
                  <a:gd name="f144" fmla="*/ f120 f58 1"/>
                  <a:gd name="f145" fmla="*/ f121 f59 1"/>
                  <a:gd name="f146" fmla="*/ f122 f58 1"/>
                  <a:gd name="f147" fmla="*/ f123 f59 1"/>
                  <a:gd name="f148" fmla="*/ f124 f58 1"/>
                  <a:gd name="f149" fmla="*/ f125 f59 1"/>
                  <a:gd name="f150" fmla="*/ f126 f58 1"/>
                  <a:gd name="f151" fmla="*/ f127 f59 1"/>
                  <a:gd name="f152" fmla="*/ f128 f58 1"/>
                  <a:gd name="f153" fmla="*/ f129 f59 1"/>
                  <a:gd name="f154" fmla="*/ f130 f58 1"/>
                  <a:gd name="f155" fmla="*/ f131 f59 1"/>
                  <a:gd name="f156" fmla="*/ f132 f58 1"/>
                  <a:gd name="f157" fmla="*/ f133 f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9">
                    <a:pos x="f138" y="f139"/>
                  </a:cxn>
                  <a:cxn ang="f89">
                    <a:pos x="f140" y="f141"/>
                  </a:cxn>
                  <a:cxn ang="f89">
                    <a:pos x="f142" y="f143"/>
                  </a:cxn>
                  <a:cxn ang="f89">
                    <a:pos x="f144" y="f143"/>
                  </a:cxn>
                  <a:cxn ang="f89">
                    <a:pos x="f144" y="f145"/>
                  </a:cxn>
                  <a:cxn ang="f89">
                    <a:pos x="f146" y="f147"/>
                  </a:cxn>
                  <a:cxn ang="f89">
                    <a:pos x="f148" y="f149"/>
                  </a:cxn>
                  <a:cxn ang="f89">
                    <a:pos x="f150" y="f151"/>
                  </a:cxn>
                  <a:cxn ang="f89">
                    <a:pos x="f152" y="f153"/>
                  </a:cxn>
                  <a:cxn ang="f89">
                    <a:pos x="f154" y="f155"/>
                  </a:cxn>
                  <a:cxn ang="f89">
                    <a:pos x="f156" y="f157"/>
                  </a:cxn>
                  <a:cxn ang="f89">
                    <a:pos x="f138" y="f139"/>
                  </a:cxn>
                </a:cxnLst>
                <a:rect l="f134" t="f137" r="f135" b="f136"/>
                <a:pathLst>
                  <a:path w="139" h="158">
                    <a:moveTo>
                      <a:pt x="f8" y="f9"/>
                    </a:moveTo>
                    <a:cubicBezTo>
                      <a:pt x="f10" y="f11"/>
                      <a:pt x="f6" y="f12"/>
                      <a:pt x="f13" y="f14"/>
                    </a:cubicBezTo>
                    <a:cubicBezTo>
                      <a:pt x="f15" y="f5"/>
                      <a:pt x="f16" y="f17"/>
                      <a:pt x="f18" y="f19"/>
                    </a:cubicBezTo>
                    <a:cubicBezTo>
                      <a:pt x="f20" y="f19"/>
                      <a:pt x="f20" y="f19"/>
                      <a:pt x="f21" y="f19"/>
                    </a:cubicBezTo>
                    <a:cubicBezTo>
                      <a:pt x="f21" y="f22"/>
                      <a:pt x="f21" y="f23"/>
                      <a:pt x="f21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5" y="f31"/>
                      <a:pt x="f32" y="f33"/>
                      <a:pt x="f34" y="f33"/>
                    </a:cubicBezTo>
                    <a:cubicBezTo>
                      <a:pt x="f35" y="f7"/>
                      <a:pt x="f36" y="f37"/>
                      <a:pt x="f38" y="f39"/>
                    </a:cubicBezTo>
                    <a:cubicBezTo>
                      <a:pt x="f40" y="f41"/>
                      <a:pt x="f42" y="f43"/>
                      <a:pt x="f44" y="f45"/>
                    </a:cubicBezTo>
                    <a:cubicBezTo>
                      <a:pt x="f43" y="f46"/>
                      <a:pt x="f47" y="f48"/>
                      <a:pt x="f49" y="f50"/>
                    </a:cubicBezTo>
                    <a:cubicBezTo>
                      <a:pt x="f48" y="f51"/>
                      <a:pt x="f52" y="f53"/>
                      <a:pt x="f22" y="f42"/>
                    </a:cubicBezTo>
                    <a:cubicBezTo>
                      <a:pt x="f54" y="f55"/>
                      <a:pt x="f56" y="f55"/>
                      <a:pt x="f8" y="f9"/>
                    </a:cubicBezTo>
                    <a:close/>
                  </a:path>
                </a:pathLst>
              </a:custGeom>
              <a:solidFill>
                <a:srgbClr val="EAD8EB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63" name="Полилиния 30"/>
            <p:cNvSpPr/>
            <p:nvPr/>
          </p:nvSpPr>
          <p:spPr>
            <a:xfrm>
              <a:off x="6170608" y="5482879"/>
              <a:ext cx="4602166" cy="8794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44"/>
                <a:gd name="f7" fmla="val 275"/>
                <a:gd name="f8" fmla="val 28"/>
                <a:gd name="f9" fmla="val 1438"/>
                <a:gd name="f10" fmla="val 21"/>
                <a:gd name="f11" fmla="val 1333"/>
                <a:gd name="f12" fmla="val 100"/>
                <a:gd name="f13" fmla="val 1207"/>
                <a:gd name="f14" fmla="val 117"/>
                <a:gd name="f15" fmla="val 1045"/>
                <a:gd name="f16" fmla="val 119"/>
                <a:gd name="f17" fmla="val 1034"/>
                <a:gd name="f18" fmla="val 107"/>
                <a:gd name="f19" fmla="val 1022"/>
                <a:gd name="f20" fmla="val 96"/>
                <a:gd name="f21" fmla="val 1008"/>
                <a:gd name="f22" fmla="val 87"/>
                <a:gd name="f23" fmla="val 981"/>
                <a:gd name="f24" fmla="val 70"/>
                <a:gd name="f25" fmla="val 951"/>
                <a:gd name="f26" fmla="val 60"/>
                <a:gd name="f27" fmla="val 918"/>
                <a:gd name="f28" fmla="val 55"/>
                <a:gd name="f29" fmla="val 975"/>
                <a:gd name="f30" fmla="val 7"/>
                <a:gd name="f31" fmla="val 969"/>
                <a:gd name="f32" fmla="val 905"/>
                <a:gd name="f33" fmla="val 53"/>
                <a:gd name="f34" fmla="val 757"/>
                <a:gd name="f35" fmla="val 37"/>
                <a:gd name="f36" fmla="val 574"/>
                <a:gd name="f37" fmla="val 561"/>
                <a:gd name="f38" fmla="val 123"/>
                <a:gd name="f39" fmla="val 397"/>
                <a:gd name="f40" fmla="val 132"/>
                <a:gd name="f41" fmla="val 212"/>
                <a:gd name="f42" fmla="val 153"/>
                <a:gd name="f43" fmla="val 207"/>
                <a:gd name="f44" fmla="val 2"/>
                <a:gd name="f45" fmla="val 216"/>
                <a:gd name="f46" fmla="val 371"/>
                <a:gd name="f47" fmla="val 659"/>
                <a:gd name="f48" fmla="val 126"/>
                <a:gd name="f49" fmla="val 890"/>
                <a:gd name="f50" fmla="val 129"/>
                <a:gd name="f51" fmla="val 943"/>
                <a:gd name="f52" fmla="val 993"/>
                <a:gd name="f53" fmla="val 130"/>
                <a:gd name="f54" fmla="val 1040"/>
                <a:gd name="f55" fmla="val 1068"/>
                <a:gd name="f56" fmla="val 164"/>
                <a:gd name="f57" fmla="val 1082"/>
                <a:gd name="f58" fmla="val 213"/>
                <a:gd name="f59" fmla="val 1083"/>
                <a:gd name="f60" fmla="val 1092"/>
                <a:gd name="f61" fmla="val 214"/>
                <a:gd name="f62" fmla="val 1079"/>
                <a:gd name="f63" fmla="val 165"/>
                <a:gd name="f64" fmla="val 1052"/>
                <a:gd name="f65" fmla="val 1212"/>
                <a:gd name="f66" fmla="val 1338"/>
                <a:gd name="f67" fmla="val 108"/>
                <a:gd name="f68" fmla="val 799"/>
                <a:gd name="f69" fmla="val 118"/>
                <a:gd name="f70" fmla="val 699"/>
                <a:gd name="f71" fmla="val 589"/>
                <a:gd name="f72" fmla="val 122"/>
                <a:gd name="f73" fmla="val 664"/>
                <a:gd name="f74" fmla="val 93"/>
                <a:gd name="f75" fmla="val 883"/>
                <a:gd name="f76" fmla="val 18"/>
                <a:gd name="f77" fmla="val 1002"/>
                <a:gd name="f78" fmla="val 95"/>
                <a:gd name="f79" fmla="val 1013"/>
                <a:gd name="f80" fmla="val 102"/>
                <a:gd name="f81" fmla="val 1023"/>
                <a:gd name="f82" fmla="val 110"/>
                <a:gd name="f83" fmla="val 1032"/>
                <a:gd name="f84" fmla="val 120"/>
                <a:gd name="f85" fmla="val 987"/>
                <a:gd name="f86" fmla="val 940"/>
                <a:gd name="f87" fmla="+- 0 0 -90"/>
                <a:gd name="f88" fmla="*/ f3 1 1444"/>
                <a:gd name="f89" fmla="*/ f4 1 275"/>
                <a:gd name="f90" fmla="val f5"/>
                <a:gd name="f91" fmla="val f6"/>
                <a:gd name="f92" fmla="val f7"/>
                <a:gd name="f93" fmla="*/ f87 f0 1"/>
                <a:gd name="f94" fmla="+- f92 0 f90"/>
                <a:gd name="f95" fmla="+- f91 0 f90"/>
                <a:gd name="f96" fmla="*/ f93 1 f2"/>
                <a:gd name="f97" fmla="*/ f95 1 1444"/>
                <a:gd name="f98" fmla="*/ f94 1 275"/>
                <a:gd name="f99" fmla="*/ 1444 f95 1"/>
                <a:gd name="f100" fmla="*/ 28 f94 1"/>
                <a:gd name="f101" fmla="*/ 1438 f95 1"/>
                <a:gd name="f102" fmla="*/ 21 f94 1"/>
                <a:gd name="f103" fmla="*/ 1045 f95 1"/>
                <a:gd name="f104" fmla="*/ 119 f94 1"/>
                <a:gd name="f105" fmla="*/ 1008 f95 1"/>
                <a:gd name="f106" fmla="*/ 87 f94 1"/>
                <a:gd name="f107" fmla="*/ 918 f95 1"/>
                <a:gd name="f108" fmla="*/ 55 f94 1"/>
                <a:gd name="f109" fmla="*/ 975 f95 1"/>
                <a:gd name="f110" fmla="*/ 7 f94 1"/>
                <a:gd name="f111" fmla="*/ 969 f95 1"/>
                <a:gd name="f112" fmla="*/ 0 f94 1"/>
                <a:gd name="f113" fmla="*/ 905 f95 1"/>
                <a:gd name="f114" fmla="*/ 53 f94 1"/>
                <a:gd name="f115" fmla="*/ 561 f95 1"/>
                <a:gd name="f116" fmla="*/ 123 f94 1"/>
                <a:gd name="f117" fmla="*/ 0 f95 1"/>
                <a:gd name="f118" fmla="*/ 207 f94 1"/>
                <a:gd name="f119" fmla="*/ 2 f95 1"/>
                <a:gd name="f120" fmla="*/ 216 f94 1"/>
                <a:gd name="f121" fmla="*/ 890 f95 1"/>
                <a:gd name="f122" fmla="*/ 129 f94 1"/>
                <a:gd name="f123" fmla="*/ 1040 f95 1"/>
                <a:gd name="f124" fmla="*/ 1083 f95 1"/>
                <a:gd name="f125" fmla="*/ 275 f94 1"/>
                <a:gd name="f126" fmla="*/ 1092 f95 1"/>
                <a:gd name="f127" fmla="*/ 1052 f95 1"/>
                <a:gd name="f128" fmla="*/ 589 f95 1"/>
                <a:gd name="f129" fmla="*/ 122 f94 1"/>
                <a:gd name="f130" fmla="*/ 1002 f95 1"/>
                <a:gd name="f131" fmla="*/ 95 f94 1"/>
                <a:gd name="f132" fmla="*/ 1032 f95 1"/>
                <a:gd name="f133" fmla="*/ 120 f94 1"/>
                <a:gd name="f134" fmla="+- f96 0 f1"/>
                <a:gd name="f135" fmla="*/ f99 1 1444"/>
                <a:gd name="f136" fmla="*/ f100 1 275"/>
                <a:gd name="f137" fmla="*/ f101 1 1444"/>
                <a:gd name="f138" fmla="*/ f102 1 275"/>
                <a:gd name="f139" fmla="*/ f103 1 1444"/>
                <a:gd name="f140" fmla="*/ f104 1 275"/>
                <a:gd name="f141" fmla="*/ f105 1 1444"/>
                <a:gd name="f142" fmla="*/ f106 1 275"/>
                <a:gd name="f143" fmla="*/ f107 1 1444"/>
                <a:gd name="f144" fmla="*/ f108 1 275"/>
                <a:gd name="f145" fmla="*/ f109 1 1444"/>
                <a:gd name="f146" fmla="*/ f110 1 275"/>
                <a:gd name="f147" fmla="*/ f111 1 1444"/>
                <a:gd name="f148" fmla="*/ f112 1 275"/>
                <a:gd name="f149" fmla="*/ f113 1 1444"/>
                <a:gd name="f150" fmla="*/ f114 1 275"/>
                <a:gd name="f151" fmla="*/ f115 1 1444"/>
                <a:gd name="f152" fmla="*/ f116 1 275"/>
                <a:gd name="f153" fmla="*/ f117 1 1444"/>
                <a:gd name="f154" fmla="*/ f118 1 275"/>
                <a:gd name="f155" fmla="*/ f119 1 1444"/>
                <a:gd name="f156" fmla="*/ f120 1 275"/>
                <a:gd name="f157" fmla="*/ f121 1 1444"/>
                <a:gd name="f158" fmla="*/ f122 1 275"/>
                <a:gd name="f159" fmla="*/ f123 1 1444"/>
                <a:gd name="f160" fmla="*/ f124 1 1444"/>
                <a:gd name="f161" fmla="*/ f125 1 275"/>
                <a:gd name="f162" fmla="*/ f126 1 1444"/>
                <a:gd name="f163" fmla="*/ f127 1 1444"/>
                <a:gd name="f164" fmla="*/ f128 1 1444"/>
                <a:gd name="f165" fmla="*/ f129 1 275"/>
                <a:gd name="f166" fmla="*/ f130 1 1444"/>
                <a:gd name="f167" fmla="*/ f131 1 275"/>
                <a:gd name="f168" fmla="*/ f132 1 1444"/>
                <a:gd name="f169" fmla="*/ f133 1 275"/>
                <a:gd name="f170" fmla="*/ 0 1 f97"/>
                <a:gd name="f171" fmla="*/ f91 1 f97"/>
                <a:gd name="f172" fmla="*/ 0 1 f98"/>
                <a:gd name="f173" fmla="*/ f92 1 f98"/>
                <a:gd name="f174" fmla="*/ f135 1 f97"/>
                <a:gd name="f175" fmla="*/ f136 1 f98"/>
                <a:gd name="f176" fmla="*/ f137 1 f97"/>
                <a:gd name="f177" fmla="*/ f138 1 f98"/>
                <a:gd name="f178" fmla="*/ f139 1 f97"/>
                <a:gd name="f179" fmla="*/ f140 1 f98"/>
                <a:gd name="f180" fmla="*/ f141 1 f97"/>
                <a:gd name="f181" fmla="*/ f142 1 f98"/>
                <a:gd name="f182" fmla="*/ f143 1 f97"/>
                <a:gd name="f183" fmla="*/ f144 1 f98"/>
                <a:gd name="f184" fmla="*/ f145 1 f97"/>
                <a:gd name="f185" fmla="*/ f146 1 f98"/>
                <a:gd name="f186" fmla="*/ f147 1 f97"/>
                <a:gd name="f187" fmla="*/ f148 1 f98"/>
                <a:gd name="f188" fmla="*/ f149 1 f97"/>
                <a:gd name="f189" fmla="*/ f150 1 f98"/>
                <a:gd name="f190" fmla="*/ f151 1 f97"/>
                <a:gd name="f191" fmla="*/ f152 1 f98"/>
                <a:gd name="f192" fmla="*/ f153 1 f97"/>
                <a:gd name="f193" fmla="*/ f154 1 f98"/>
                <a:gd name="f194" fmla="*/ f155 1 f97"/>
                <a:gd name="f195" fmla="*/ f156 1 f98"/>
                <a:gd name="f196" fmla="*/ f157 1 f97"/>
                <a:gd name="f197" fmla="*/ f158 1 f98"/>
                <a:gd name="f198" fmla="*/ f159 1 f97"/>
                <a:gd name="f199" fmla="*/ f160 1 f97"/>
                <a:gd name="f200" fmla="*/ f161 1 f98"/>
                <a:gd name="f201" fmla="*/ f162 1 f97"/>
                <a:gd name="f202" fmla="*/ f163 1 f97"/>
                <a:gd name="f203" fmla="*/ f164 1 f97"/>
                <a:gd name="f204" fmla="*/ f165 1 f98"/>
                <a:gd name="f205" fmla="*/ f166 1 f97"/>
                <a:gd name="f206" fmla="*/ f167 1 f98"/>
                <a:gd name="f207" fmla="*/ f168 1 f97"/>
                <a:gd name="f208" fmla="*/ f169 1 f98"/>
                <a:gd name="f209" fmla="*/ f170 f88 1"/>
                <a:gd name="f210" fmla="*/ f171 f88 1"/>
                <a:gd name="f211" fmla="*/ f173 f89 1"/>
                <a:gd name="f212" fmla="*/ f172 f89 1"/>
                <a:gd name="f213" fmla="*/ f174 f88 1"/>
                <a:gd name="f214" fmla="*/ f175 f89 1"/>
                <a:gd name="f215" fmla="*/ f176 f88 1"/>
                <a:gd name="f216" fmla="*/ f177 f89 1"/>
                <a:gd name="f217" fmla="*/ f178 f88 1"/>
                <a:gd name="f218" fmla="*/ f179 f89 1"/>
                <a:gd name="f219" fmla="*/ f180 f88 1"/>
                <a:gd name="f220" fmla="*/ f181 f89 1"/>
                <a:gd name="f221" fmla="*/ f182 f88 1"/>
                <a:gd name="f222" fmla="*/ f183 f89 1"/>
                <a:gd name="f223" fmla="*/ f184 f88 1"/>
                <a:gd name="f224" fmla="*/ f185 f89 1"/>
                <a:gd name="f225" fmla="*/ f186 f88 1"/>
                <a:gd name="f226" fmla="*/ f187 f89 1"/>
                <a:gd name="f227" fmla="*/ f188 f88 1"/>
                <a:gd name="f228" fmla="*/ f189 f89 1"/>
                <a:gd name="f229" fmla="*/ f190 f88 1"/>
                <a:gd name="f230" fmla="*/ f191 f89 1"/>
                <a:gd name="f231" fmla="*/ f192 f88 1"/>
                <a:gd name="f232" fmla="*/ f193 f89 1"/>
                <a:gd name="f233" fmla="*/ f194 f88 1"/>
                <a:gd name="f234" fmla="*/ f195 f89 1"/>
                <a:gd name="f235" fmla="*/ f196 f88 1"/>
                <a:gd name="f236" fmla="*/ f197 f89 1"/>
                <a:gd name="f237" fmla="*/ f198 f88 1"/>
                <a:gd name="f238" fmla="*/ f199 f88 1"/>
                <a:gd name="f239" fmla="*/ f200 f89 1"/>
                <a:gd name="f240" fmla="*/ f201 f88 1"/>
                <a:gd name="f241" fmla="*/ f202 f88 1"/>
                <a:gd name="f242" fmla="*/ f203 f88 1"/>
                <a:gd name="f243" fmla="*/ f204 f89 1"/>
                <a:gd name="f244" fmla="*/ f205 f88 1"/>
                <a:gd name="f245" fmla="*/ f206 f89 1"/>
                <a:gd name="f246" fmla="*/ f207 f88 1"/>
                <a:gd name="f247" fmla="*/ f208 f8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4">
                  <a:pos x="f213" y="f214"/>
                </a:cxn>
                <a:cxn ang="f134">
                  <a:pos x="f215" y="f216"/>
                </a:cxn>
                <a:cxn ang="f134">
                  <a:pos x="f217" y="f218"/>
                </a:cxn>
                <a:cxn ang="f134">
                  <a:pos x="f219" y="f220"/>
                </a:cxn>
                <a:cxn ang="f134">
                  <a:pos x="f221" y="f222"/>
                </a:cxn>
                <a:cxn ang="f134">
                  <a:pos x="f223" y="f224"/>
                </a:cxn>
                <a:cxn ang="f134">
                  <a:pos x="f225" y="f226"/>
                </a:cxn>
                <a:cxn ang="f134">
                  <a:pos x="f227" y="f228"/>
                </a:cxn>
                <a:cxn ang="f134">
                  <a:pos x="f229" y="f230"/>
                </a:cxn>
                <a:cxn ang="f134">
                  <a:pos x="f231" y="f232"/>
                </a:cxn>
                <a:cxn ang="f134">
                  <a:pos x="f233" y="f234"/>
                </a:cxn>
                <a:cxn ang="f134">
                  <a:pos x="f235" y="f236"/>
                </a:cxn>
                <a:cxn ang="f134">
                  <a:pos x="f237" y="f236"/>
                </a:cxn>
                <a:cxn ang="f134">
                  <a:pos x="f238" y="f239"/>
                </a:cxn>
                <a:cxn ang="f134">
                  <a:pos x="f240" y="f239"/>
                </a:cxn>
                <a:cxn ang="f134">
                  <a:pos x="f241" y="f236"/>
                </a:cxn>
                <a:cxn ang="f134">
                  <a:pos x="f213" y="f214"/>
                </a:cxn>
                <a:cxn ang="f134">
                  <a:pos x="f235" y="f218"/>
                </a:cxn>
                <a:cxn ang="f134">
                  <a:pos x="f242" y="f243"/>
                </a:cxn>
                <a:cxn ang="f134">
                  <a:pos x="f244" y="f245"/>
                </a:cxn>
                <a:cxn ang="f134">
                  <a:pos x="f246" y="f247"/>
                </a:cxn>
                <a:cxn ang="f134">
                  <a:pos x="f235" y="f218"/>
                </a:cxn>
              </a:cxnLst>
              <a:rect l="f209" t="f212" r="f210" b="f211"/>
              <a:pathLst>
                <a:path w="1444" h="275">
                  <a:moveTo>
                    <a:pt x="f6" y="f8"/>
                  </a:move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29" y="f30"/>
                    <a:pt x="f29" y="f30"/>
                  </a:cubicBezTo>
                  <a:cubicBezTo>
                    <a:pt x="f31" y="f5"/>
                    <a:pt x="f31" y="f5"/>
                    <a:pt x="f31" y="f5"/>
                  </a:cubicBezTo>
                  <a:cubicBezTo>
                    <a:pt x="f32" y="f33"/>
                    <a:pt x="f32" y="f33"/>
                    <a:pt x="f32" y="f33"/>
                  </a:cubicBezTo>
                  <a:cubicBezTo>
                    <a:pt x="f34" y="f35"/>
                    <a:pt x="f36" y="f14"/>
                    <a:pt x="f37" y="f38"/>
                  </a:cubicBezTo>
                  <a:cubicBezTo>
                    <a:pt x="f39" y="f40"/>
                    <a:pt x="f41" y="f42"/>
                    <a:pt x="f5" y="f43"/>
                  </a:cubicBezTo>
                  <a:cubicBezTo>
                    <a:pt x="f44" y="f45"/>
                    <a:pt x="f44" y="f45"/>
                    <a:pt x="f44" y="f45"/>
                  </a:cubicBezTo>
                  <a:cubicBezTo>
                    <a:pt x="f46" y="f38"/>
                    <a:pt x="f47" y="f48"/>
                    <a:pt x="f49" y="f50"/>
                  </a:cubicBezTo>
                  <a:cubicBezTo>
                    <a:pt x="f51" y="f50"/>
                    <a:pt x="f52" y="f53"/>
                    <a:pt x="f54" y="f50"/>
                  </a:cubicBezTo>
                  <a:cubicBezTo>
                    <a:pt x="f55" y="f56"/>
                    <a:pt x="f57" y="f58"/>
                    <a:pt x="f59" y="f7"/>
                  </a:cubicBezTo>
                  <a:cubicBezTo>
                    <a:pt x="f60" y="f7"/>
                    <a:pt x="f60" y="f7"/>
                    <a:pt x="f60" y="f7"/>
                  </a:cubicBezTo>
                  <a:cubicBezTo>
                    <a:pt x="f60" y="f61"/>
                    <a:pt x="f62" y="f63"/>
                    <a:pt x="f64" y="f50"/>
                  </a:cubicBezTo>
                  <a:cubicBezTo>
                    <a:pt x="f65" y="f48"/>
                    <a:pt x="f66" y="f67"/>
                    <a:pt x="f6" y="f8"/>
                  </a:cubicBezTo>
                  <a:moveTo>
                    <a:pt x="f49" y="f16"/>
                  </a:moveTo>
                  <a:cubicBezTo>
                    <a:pt x="f68" y="f69"/>
                    <a:pt x="f70" y="f14"/>
                    <a:pt x="f71" y="f72"/>
                  </a:cubicBezTo>
                  <a:cubicBezTo>
                    <a:pt x="f73" y="f74"/>
                    <a:pt x="f75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4"/>
                    <a:pt x="f86" y="f84"/>
                    <a:pt x="f49" y="f16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64" name="Полилиния 31"/>
            <p:cNvSpPr/>
            <p:nvPr/>
          </p:nvSpPr>
          <p:spPr>
            <a:xfrm>
              <a:off x="9232623" y="5393579"/>
              <a:ext cx="149220" cy="15081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7"/>
                <a:gd name="f7" fmla="val 11"/>
                <a:gd name="f8" fmla="val 2"/>
                <a:gd name="f9" fmla="val 19"/>
                <a:gd name="f10" fmla="val 32"/>
                <a:gd name="f11" fmla="val 7"/>
                <a:gd name="f12" fmla="val 40"/>
                <a:gd name="f13" fmla="val 14"/>
                <a:gd name="f14" fmla="val 27"/>
                <a:gd name="f15" fmla="val 46"/>
                <a:gd name="f16" fmla="val 36"/>
                <a:gd name="f17" fmla="val 37"/>
                <a:gd name="f18" fmla="val 45"/>
                <a:gd name="f19" fmla="val 28"/>
                <a:gd name="f20" fmla="val 15"/>
                <a:gd name="f21" fmla="val 8"/>
                <a:gd name="f22" fmla="val 33"/>
                <a:gd name="f23" fmla="val 20"/>
                <a:gd name="f24" fmla="+- 0 0 -90"/>
                <a:gd name="f25" fmla="*/ f3 1 47"/>
                <a:gd name="f26" fmla="*/ f4 1 47"/>
                <a:gd name="f27" fmla="val f5"/>
                <a:gd name="f28" fmla="val f6"/>
                <a:gd name="f29" fmla="*/ f24 f0 1"/>
                <a:gd name="f30" fmla="+- f28 0 f27"/>
                <a:gd name="f31" fmla="*/ f29 1 f2"/>
                <a:gd name="f32" fmla="*/ f30 1 47"/>
                <a:gd name="f33" fmla="*/ 11 f30 1"/>
                <a:gd name="f34" fmla="*/ 7 f30 1"/>
                <a:gd name="f35" fmla="*/ 40 f30 1"/>
                <a:gd name="f36" fmla="*/ 36 f30 1"/>
                <a:gd name="f37" fmla="*/ 37 f30 1"/>
                <a:gd name="f38" fmla="*/ 8 f30 1"/>
                <a:gd name="f39" fmla="+- f31 0 f1"/>
                <a:gd name="f40" fmla="*/ f33 1 47"/>
                <a:gd name="f41" fmla="*/ f34 1 47"/>
                <a:gd name="f42" fmla="*/ f35 1 47"/>
                <a:gd name="f43" fmla="*/ f36 1 47"/>
                <a:gd name="f44" fmla="*/ f37 1 47"/>
                <a:gd name="f45" fmla="*/ f38 1 47"/>
                <a:gd name="f46" fmla="*/ 0 1 f32"/>
                <a:gd name="f47" fmla="*/ f28 1 f32"/>
                <a:gd name="f48" fmla="*/ f40 1 f32"/>
                <a:gd name="f49" fmla="*/ f41 1 f32"/>
                <a:gd name="f50" fmla="*/ f42 1 f32"/>
                <a:gd name="f51" fmla="*/ f43 1 f32"/>
                <a:gd name="f52" fmla="*/ f44 1 f32"/>
                <a:gd name="f53" fmla="*/ f45 1 f32"/>
                <a:gd name="f54" fmla="*/ f46 f25 1"/>
                <a:gd name="f55" fmla="*/ f47 f25 1"/>
                <a:gd name="f56" fmla="*/ f47 f26 1"/>
                <a:gd name="f57" fmla="*/ f46 f26 1"/>
                <a:gd name="f58" fmla="*/ f48 f25 1"/>
                <a:gd name="f59" fmla="*/ f48 f26 1"/>
                <a:gd name="f60" fmla="*/ f49 f25 1"/>
                <a:gd name="f61" fmla="*/ f50 f26 1"/>
                <a:gd name="f62" fmla="*/ f51 f25 1"/>
                <a:gd name="f63" fmla="*/ f52 f26 1"/>
                <a:gd name="f64" fmla="*/ f50 f25 1"/>
                <a:gd name="f65" fmla="*/ f5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">
                  <a:pos x="f58" y="f59"/>
                </a:cxn>
                <a:cxn ang="f39">
                  <a:pos x="f60" y="f61"/>
                </a:cxn>
                <a:cxn ang="f39">
                  <a:pos x="f62" y="f63"/>
                </a:cxn>
                <a:cxn ang="f39">
                  <a:pos x="f64" y="f65"/>
                </a:cxn>
                <a:cxn ang="f39">
                  <a:pos x="f58" y="f59"/>
                </a:cxn>
              </a:cxnLst>
              <a:rect l="f54" t="f57" r="f55" b="f56"/>
              <a:pathLst>
                <a:path w="47" h="47">
                  <a:moveTo>
                    <a:pt x="f7" y="f7"/>
                  </a:moveTo>
                  <a:cubicBezTo>
                    <a:pt x="f8" y="f9"/>
                    <a:pt x="f5" y="f10"/>
                    <a:pt x="f11" y="f12"/>
                  </a:cubicBezTo>
                  <a:cubicBezTo>
                    <a:pt x="f13" y="f6"/>
                    <a:pt x="f14" y="f15"/>
                    <a:pt x="f16" y="f17"/>
                  </a:cubicBezTo>
                  <a:cubicBezTo>
                    <a:pt x="f18" y="f19"/>
                    <a:pt x="f6" y="f20"/>
                    <a:pt x="f12" y="f21"/>
                  </a:cubicBezTo>
                  <a:cubicBezTo>
                    <a:pt x="f22" y="f5"/>
                    <a:pt x="f23" y="f8"/>
                    <a:pt x="f7" y="f7"/>
                  </a:cubicBezTo>
                  <a:close/>
                </a:path>
              </a:pathLst>
            </a:custGeom>
            <a:solidFill>
              <a:srgbClr val="1D5253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65" name="Полилиния 32"/>
            <p:cNvSpPr/>
            <p:nvPr/>
          </p:nvSpPr>
          <p:spPr>
            <a:xfrm>
              <a:off x="9245598" y="5522591"/>
              <a:ext cx="892170" cy="8955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4"/>
                <a:gd name="f7" fmla="val 242"/>
                <a:gd name="f8" fmla="val 157"/>
                <a:gd name="f9" fmla="val 250"/>
                <a:gd name="f10" fmla="val 149"/>
                <a:gd name="f11" fmla="val 256"/>
                <a:gd name="f12" fmla="val 139"/>
                <a:gd name="f13" fmla="val 259"/>
                <a:gd name="f14" fmla="val 128"/>
                <a:gd name="f15" fmla="val 107"/>
                <a:gd name="f16" fmla="val 255"/>
                <a:gd name="f17" fmla="val 85"/>
                <a:gd name="f18" fmla="val 238"/>
                <a:gd name="f19" fmla="val 66"/>
                <a:gd name="f20" fmla="val 229"/>
                <a:gd name="f21" fmla="val 42"/>
                <a:gd name="f22" fmla="val 213"/>
                <a:gd name="f23" fmla="val 25"/>
                <a:gd name="f24" fmla="val 192"/>
                <a:gd name="f25" fmla="val 20"/>
                <a:gd name="f26" fmla="val 181"/>
                <a:gd name="f27" fmla="val 18"/>
                <a:gd name="f28" fmla="val 170"/>
                <a:gd name="f29" fmla="val 19"/>
                <a:gd name="f30" fmla="val 158"/>
                <a:gd name="f31" fmla="val 23"/>
                <a:gd name="f32" fmla="val 156"/>
                <a:gd name="f33" fmla="val 148"/>
                <a:gd name="f34" fmla="val 14"/>
                <a:gd name="f35" fmla="val 8"/>
                <a:gd name="f36" fmla="val 5"/>
                <a:gd name="f37" fmla="val 9"/>
                <a:gd name="f38" fmla="val 26"/>
                <a:gd name="f39" fmla="val 35"/>
                <a:gd name="f40" fmla="val 51"/>
                <a:gd name="f41" fmla="val 72"/>
                <a:gd name="f42" fmla="val 17"/>
                <a:gd name="f43" fmla="val 83"/>
                <a:gd name="f44" fmla="val 95"/>
                <a:gd name="f45" fmla="val 106"/>
                <a:gd name="f46" fmla="val 22"/>
                <a:gd name="f47" fmla="val 108"/>
                <a:gd name="f48" fmla="val 116"/>
                <a:gd name="f49" fmla="val 125"/>
                <a:gd name="f50" fmla="val 136"/>
                <a:gd name="f51" fmla="val 179"/>
                <a:gd name="f52" fmla="val 198"/>
                <a:gd name="f53" fmla="val 222"/>
                <a:gd name="f54" fmla="val 239"/>
                <a:gd name="f55" fmla="val 244"/>
                <a:gd name="f56" fmla="val 247"/>
                <a:gd name="f57" fmla="val 94"/>
                <a:gd name="f58" fmla="val 246"/>
                <a:gd name="f59" fmla="val 241"/>
                <a:gd name="f60" fmla="val 257"/>
                <a:gd name="f61" fmla="val 245"/>
                <a:gd name="f62" fmla="val 159"/>
                <a:gd name="f63" fmla="+- 0 0 -90"/>
                <a:gd name="f64" fmla="*/ f3 1 264"/>
                <a:gd name="f65" fmla="*/ f4 1 264"/>
                <a:gd name="f66" fmla="val f5"/>
                <a:gd name="f67" fmla="val f6"/>
                <a:gd name="f68" fmla="*/ f63 f0 1"/>
                <a:gd name="f69" fmla="+- f67 0 f66"/>
                <a:gd name="f70" fmla="*/ f68 1 f2"/>
                <a:gd name="f71" fmla="*/ f69 1 264"/>
                <a:gd name="f72" fmla="*/ 242 f69 1"/>
                <a:gd name="f73" fmla="*/ 157 f69 1"/>
                <a:gd name="f74" fmla="*/ 259 f69 1"/>
                <a:gd name="f75" fmla="*/ 128 f69 1"/>
                <a:gd name="f76" fmla="*/ 238 f69 1"/>
                <a:gd name="f77" fmla="*/ 66 f69 1"/>
                <a:gd name="f78" fmla="*/ 192 f69 1"/>
                <a:gd name="f79" fmla="*/ 20 f69 1"/>
                <a:gd name="f80" fmla="*/ 158 f69 1"/>
                <a:gd name="f81" fmla="*/ 23 f69 1"/>
                <a:gd name="f82" fmla="*/ 156 f69 1"/>
                <a:gd name="f83" fmla="*/ 5 f69 1"/>
                <a:gd name="f84" fmla="*/ 26 f69 1"/>
                <a:gd name="f85" fmla="*/ 72 f69 1"/>
                <a:gd name="f86" fmla="*/ 106 f69 1"/>
                <a:gd name="f87" fmla="*/ 107 f69 1"/>
                <a:gd name="f88" fmla="*/ 22 f69 1"/>
                <a:gd name="f89" fmla="*/ 108 f69 1"/>
                <a:gd name="f90" fmla="*/ 136 f69 1"/>
                <a:gd name="f91" fmla="*/ 198 f69 1"/>
                <a:gd name="f92" fmla="*/ 244 f69 1"/>
                <a:gd name="f93" fmla="*/ 241 f69 1"/>
                <a:gd name="f94" fmla="*/ 159 f69 1"/>
                <a:gd name="f95" fmla="+- f70 0 f1"/>
                <a:gd name="f96" fmla="*/ f72 1 264"/>
                <a:gd name="f97" fmla="*/ f73 1 264"/>
                <a:gd name="f98" fmla="*/ f74 1 264"/>
                <a:gd name="f99" fmla="*/ f75 1 264"/>
                <a:gd name="f100" fmla="*/ f76 1 264"/>
                <a:gd name="f101" fmla="*/ f77 1 264"/>
                <a:gd name="f102" fmla="*/ f78 1 264"/>
                <a:gd name="f103" fmla="*/ f79 1 264"/>
                <a:gd name="f104" fmla="*/ f80 1 264"/>
                <a:gd name="f105" fmla="*/ f81 1 264"/>
                <a:gd name="f106" fmla="*/ f82 1 264"/>
                <a:gd name="f107" fmla="*/ f83 1 264"/>
                <a:gd name="f108" fmla="*/ f84 1 264"/>
                <a:gd name="f109" fmla="*/ f85 1 264"/>
                <a:gd name="f110" fmla="*/ f86 1 264"/>
                <a:gd name="f111" fmla="*/ f87 1 264"/>
                <a:gd name="f112" fmla="*/ f88 1 264"/>
                <a:gd name="f113" fmla="*/ f89 1 264"/>
                <a:gd name="f114" fmla="*/ f90 1 264"/>
                <a:gd name="f115" fmla="*/ f91 1 264"/>
                <a:gd name="f116" fmla="*/ f92 1 264"/>
                <a:gd name="f117" fmla="*/ f93 1 264"/>
                <a:gd name="f118" fmla="*/ f94 1 264"/>
                <a:gd name="f119" fmla="*/ 0 1 f71"/>
                <a:gd name="f120" fmla="*/ f67 1 f71"/>
                <a:gd name="f121" fmla="*/ f96 1 f71"/>
                <a:gd name="f122" fmla="*/ f97 1 f71"/>
                <a:gd name="f123" fmla="*/ f98 1 f71"/>
                <a:gd name="f124" fmla="*/ f99 1 f71"/>
                <a:gd name="f125" fmla="*/ f100 1 f71"/>
                <a:gd name="f126" fmla="*/ f101 1 f71"/>
                <a:gd name="f127" fmla="*/ f102 1 f71"/>
                <a:gd name="f128" fmla="*/ f103 1 f71"/>
                <a:gd name="f129" fmla="*/ f104 1 f71"/>
                <a:gd name="f130" fmla="*/ f105 1 f71"/>
                <a:gd name="f131" fmla="*/ f106 1 f71"/>
                <a:gd name="f132" fmla="*/ f107 1 f71"/>
                <a:gd name="f133" fmla="*/ f108 1 f71"/>
                <a:gd name="f134" fmla="*/ f109 1 f71"/>
                <a:gd name="f135" fmla="*/ f110 1 f71"/>
                <a:gd name="f136" fmla="*/ f111 1 f71"/>
                <a:gd name="f137" fmla="*/ f112 1 f71"/>
                <a:gd name="f138" fmla="*/ f113 1 f71"/>
                <a:gd name="f139" fmla="*/ f114 1 f71"/>
                <a:gd name="f140" fmla="*/ f115 1 f71"/>
                <a:gd name="f141" fmla="*/ f116 1 f71"/>
                <a:gd name="f142" fmla="*/ f117 1 f71"/>
                <a:gd name="f143" fmla="*/ f118 1 f71"/>
                <a:gd name="f144" fmla="*/ f119 f64 1"/>
                <a:gd name="f145" fmla="*/ f120 f64 1"/>
                <a:gd name="f146" fmla="*/ f120 f65 1"/>
                <a:gd name="f147" fmla="*/ f119 f65 1"/>
                <a:gd name="f148" fmla="*/ f121 f64 1"/>
                <a:gd name="f149" fmla="*/ f122 f65 1"/>
                <a:gd name="f150" fmla="*/ f123 f64 1"/>
                <a:gd name="f151" fmla="*/ f124 f65 1"/>
                <a:gd name="f152" fmla="*/ f125 f64 1"/>
                <a:gd name="f153" fmla="*/ f126 f65 1"/>
                <a:gd name="f154" fmla="*/ f127 f64 1"/>
                <a:gd name="f155" fmla="*/ f128 f65 1"/>
                <a:gd name="f156" fmla="*/ f129 f64 1"/>
                <a:gd name="f157" fmla="*/ f130 f65 1"/>
                <a:gd name="f158" fmla="*/ f122 f64 1"/>
                <a:gd name="f159" fmla="*/ f131 f64 1"/>
                <a:gd name="f160" fmla="*/ f124 f64 1"/>
                <a:gd name="f161" fmla="*/ f132 f65 1"/>
                <a:gd name="f162" fmla="*/ f126 f64 1"/>
                <a:gd name="f163" fmla="*/ f133 f65 1"/>
                <a:gd name="f164" fmla="*/ f128 f64 1"/>
                <a:gd name="f165" fmla="*/ f134 f65 1"/>
                <a:gd name="f166" fmla="*/ f130 f64 1"/>
                <a:gd name="f167" fmla="*/ f135 f65 1"/>
                <a:gd name="f168" fmla="*/ f136 f65 1"/>
                <a:gd name="f169" fmla="*/ f137 f64 1"/>
                <a:gd name="f170" fmla="*/ f138 f65 1"/>
                <a:gd name="f171" fmla="*/ f132 f64 1"/>
                <a:gd name="f172" fmla="*/ f139 f65 1"/>
                <a:gd name="f173" fmla="*/ f133 f64 1"/>
                <a:gd name="f174" fmla="*/ f140 f65 1"/>
                <a:gd name="f175" fmla="*/ f134 f64 1"/>
                <a:gd name="f176" fmla="*/ f141 f65 1"/>
                <a:gd name="f177" fmla="*/ f135 f64 1"/>
                <a:gd name="f178" fmla="*/ f142 f65 1"/>
                <a:gd name="f179" fmla="*/ f136 f64 1"/>
                <a:gd name="f180" fmla="*/ f121 f65 1"/>
                <a:gd name="f181" fmla="*/ f138 f64 1"/>
                <a:gd name="f182" fmla="*/ f139 f64 1"/>
                <a:gd name="f183" fmla="*/ f123 f65 1"/>
                <a:gd name="f184" fmla="*/ f140 f64 1"/>
                <a:gd name="f185" fmla="*/ f125 f65 1"/>
                <a:gd name="f186" fmla="*/ f141 f64 1"/>
                <a:gd name="f187" fmla="*/ f127 f65 1"/>
                <a:gd name="f188" fmla="*/ f142 f64 1"/>
                <a:gd name="f189" fmla="*/ f143 f65 1"/>
                <a:gd name="f190" fmla="*/ f1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5">
                  <a:pos x="f148" y="f149"/>
                </a:cxn>
                <a:cxn ang="f95">
                  <a:pos x="f150" y="f151"/>
                </a:cxn>
                <a:cxn ang="f95">
                  <a:pos x="f152" y="f153"/>
                </a:cxn>
                <a:cxn ang="f95">
                  <a:pos x="f154" y="f155"/>
                </a:cxn>
                <a:cxn ang="f95">
                  <a:pos x="f156" y="f157"/>
                </a:cxn>
                <a:cxn ang="f95">
                  <a:pos x="f158" y="f157"/>
                </a:cxn>
                <a:cxn ang="f95">
                  <a:pos x="f159" y="f157"/>
                </a:cxn>
                <a:cxn ang="f95">
                  <a:pos x="f160" y="f161"/>
                </a:cxn>
                <a:cxn ang="f95">
                  <a:pos x="f162" y="f163"/>
                </a:cxn>
                <a:cxn ang="f95">
                  <a:pos x="f164" y="f165"/>
                </a:cxn>
                <a:cxn ang="f95">
                  <a:pos x="f166" y="f167"/>
                </a:cxn>
                <a:cxn ang="f95">
                  <a:pos x="f166" y="f168"/>
                </a:cxn>
                <a:cxn ang="f95">
                  <a:pos x="f169" y="f170"/>
                </a:cxn>
                <a:cxn ang="f95">
                  <a:pos x="f171" y="f172"/>
                </a:cxn>
                <a:cxn ang="f95">
                  <a:pos x="f173" y="f174"/>
                </a:cxn>
                <a:cxn ang="f95">
                  <a:pos x="f175" y="f176"/>
                </a:cxn>
                <a:cxn ang="f95">
                  <a:pos x="f177" y="f178"/>
                </a:cxn>
                <a:cxn ang="f95">
                  <a:pos x="f179" y="f180"/>
                </a:cxn>
                <a:cxn ang="f95">
                  <a:pos x="f181" y="f180"/>
                </a:cxn>
                <a:cxn ang="f95">
                  <a:pos x="f182" y="f183"/>
                </a:cxn>
                <a:cxn ang="f95">
                  <a:pos x="f184" y="f185"/>
                </a:cxn>
                <a:cxn ang="f95">
                  <a:pos x="f186" y="f187"/>
                </a:cxn>
                <a:cxn ang="f95">
                  <a:pos x="f188" y="f189"/>
                </a:cxn>
                <a:cxn ang="f95">
                  <a:pos x="f188" y="f190"/>
                </a:cxn>
                <a:cxn ang="f95">
                  <a:pos x="f148" y="f149"/>
                </a:cxn>
              </a:cxnLst>
              <a:rect l="f144" t="f147" r="f145" b="f146"/>
              <a:pathLst>
                <a:path w="264" h="264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6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8" y="f31"/>
                    <a:pt x="f8" y="f31"/>
                    <a:pt x="f8" y="f31"/>
                  </a:cubicBezTo>
                  <a:cubicBezTo>
                    <a:pt x="f32" y="f31"/>
                    <a:pt x="f32" y="f31"/>
                    <a:pt x="f32" y="f31"/>
                  </a:cubicBezTo>
                  <a:cubicBezTo>
                    <a:pt x="f33" y="f34"/>
                    <a:pt x="f12" y="f35"/>
                    <a:pt x="f14" y="f36"/>
                  </a:cubicBezTo>
                  <a:cubicBezTo>
                    <a:pt x="f15" y="f5"/>
                    <a:pt x="f17" y="f37"/>
                    <a:pt x="f19" y="f38"/>
                  </a:cubicBezTo>
                  <a:cubicBezTo>
                    <a:pt x="f21" y="f39"/>
                    <a:pt x="f23" y="f40"/>
                    <a:pt x="f25" y="f41"/>
                  </a:cubicBezTo>
                  <a:cubicBezTo>
                    <a:pt x="f42" y="f43"/>
                    <a:pt x="f29" y="f44"/>
                    <a:pt x="f31" y="f45"/>
                  </a:cubicBezTo>
                  <a:cubicBezTo>
                    <a:pt x="f31" y="f15"/>
                    <a:pt x="f31" y="f15"/>
                    <a:pt x="f31" y="f15"/>
                  </a:cubicBezTo>
                  <a:cubicBezTo>
                    <a:pt x="f46" y="f47"/>
                    <a:pt x="f46" y="f47"/>
                    <a:pt x="f46" y="f47"/>
                  </a:cubicBezTo>
                  <a:cubicBezTo>
                    <a:pt x="f34" y="f48"/>
                    <a:pt x="f35" y="f49"/>
                    <a:pt x="f36" y="f50"/>
                  </a:cubicBezTo>
                  <a:cubicBezTo>
                    <a:pt x="f5" y="f8"/>
                    <a:pt x="f37" y="f51"/>
                    <a:pt x="f38" y="f52"/>
                  </a:cubicBezTo>
                  <a:cubicBezTo>
                    <a:pt x="f39" y="f53"/>
                    <a:pt x="f40" y="f54"/>
                    <a:pt x="f41" y="f55"/>
                  </a:cubicBezTo>
                  <a:cubicBezTo>
                    <a:pt x="f43" y="f56"/>
                    <a:pt x="f57" y="f58"/>
                    <a:pt x="f45" y="f59"/>
                  </a:cubicBezTo>
                  <a:cubicBezTo>
                    <a:pt x="f15" y="f7"/>
                    <a:pt x="f15" y="f7"/>
                    <a:pt x="f15" y="f7"/>
                  </a:cubicBezTo>
                  <a:cubicBezTo>
                    <a:pt x="f47" y="f7"/>
                    <a:pt x="f47" y="f7"/>
                    <a:pt x="f47" y="f7"/>
                  </a:cubicBezTo>
                  <a:cubicBezTo>
                    <a:pt x="f48" y="f9"/>
                    <a:pt x="f49" y="f60"/>
                    <a:pt x="f50" y="f13"/>
                  </a:cubicBezTo>
                  <a:cubicBezTo>
                    <a:pt x="f8" y="f6"/>
                    <a:pt x="f51" y="f11"/>
                    <a:pt x="f52" y="f18"/>
                  </a:cubicBezTo>
                  <a:cubicBezTo>
                    <a:pt x="f53" y="f20"/>
                    <a:pt x="f54" y="f22"/>
                    <a:pt x="f55" y="f24"/>
                  </a:cubicBezTo>
                  <a:cubicBezTo>
                    <a:pt x="f56" y="f26"/>
                    <a:pt x="f61" y="f28"/>
                    <a:pt x="f59" y="f62"/>
                  </a:cubicBezTo>
                  <a:cubicBezTo>
                    <a:pt x="f59" y="f30"/>
                    <a:pt x="f59" y="f30"/>
                    <a:pt x="f59" y="f30"/>
                  </a:cubicBezTo>
                  <a:lnTo>
                    <a:pt x="f7" y="f8"/>
                  </a:lnTo>
                  <a:close/>
                </a:path>
              </a:pathLst>
            </a:custGeom>
            <a:gradFill>
              <a:gsLst>
                <a:gs pos="0">
                  <a:srgbClr val="68376C"/>
                </a:gs>
                <a:gs pos="100000">
                  <a:srgbClr val="C08BC4"/>
                </a:gs>
              </a:gsLst>
              <a:path path="circle">
                <a:fillToRect l="50000" t="50000" r="50000" b="50000"/>
              </a:path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66" name="Полилиния 33"/>
            <p:cNvSpPr/>
            <p:nvPr/>
          </p:nvSpPr>
          <p:spPr>
            <a:xfrm>
              <a:off x="9411050" y="5688262"/>
              <a:ext cx="561277" cy="56421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5"/>
                <a:gd name="f7" fmla="val 93"/>
                <a:gd name="f8" fmla="val 45"/>
                <a:gd name="f9" fmla="val 94"/>
                <a:gd name="f10" fmla="val 41"/>
                <a:gd name="f11" fmla="val 36"/>
                <a:gd name="f12" fmla="val 92"/>
                <a:gd name="f13" fmla="val 32"/>
                <a:gd name="f14" fmla="val 90"/>
                <a:gd name="f15" fmla="val 25"/>
                <a:gd name="f16" fmla="val 83"/>
                <a:gd name="f17" fmla="val 20"/>
                <a:gd name="f18" fmla="val 75"/>
                <a:gd name="f19" fmla="val 17"/>
                <a:gd name="f20" fmla="val 71"/>
                <a:gd name="f21" fmla="val 9"/>
                <a:gd name="f22" fmla="val 66"/>
                <a:gd name="f23" fmla="val 3"/>
                <a:gd name="f24" fmla="val 58"/>
                <a:gd name="f25" fmla="val 1"/>
                <a:gd name="f26" fmla="val 54"/>
                <a:gd name="f27" fmla="val 49"/>
                <a:gd name="f28" fmla="val 2"/>
                <a:gd name="f29" fmla="val 40"/>
                <a:gd name="f30" fmla="val 24"/>
                <a:gd name="f31" fmla="val 5"/>
                <a:gd name="f32" fmla="val 19"/>
                <a:gd name="f33" fmla="val 11"/>
                <a:gd name="f34" fmla="val 16"/>
                <a:gd name="f35" fmla="val 8"/>
                <a:gd name="f36" fmla="val 29"/>
                <a:gd name="f37" fmla="val 37"/>
                <a:gd name="f38" fmla="val 46"/>
                <a:gd name="f39" fmla="val 50"/>
                <a:gd name="f40" fmla="val 55"/>
                <a:gd name="f41" fmla="val 59"/>
                <a:gd name="f42" fmla="val 63"/>
                <a:gd name="f43" fmla="val 76"/>
                <a:gd name="f44" fmla="val 79"/>
                <a:gd name="f45" fmla="val 23"/>
                <a:gd name="f46" fmla="val 87"/>
                <a:gd name="f47" fmla="val 70"/>
                <a:gd name="f48" fmla="val 84"/>
                <a:gd name="f49" fmla="val 78"/>
                <a:gd name="f50" fmla="val 86"/>
                <a:gd name="f51" fmla="val 72"/>
                <a:gd name="f52" fmla="+- 0 0 -90"/>
                <a:gd name="f53" fmla="*/ f3 1 95"/>
                <a:gd name="f54" fmla="*/ f4 1 95"/>
                <a:gd name="f55" fmla="val f5"/>
                <a:gd name="f56" fmla="val f6"/>
                <a:gd name="f57" fmla="*/ f52 f0 1"/>
                <a:gd name="f58" fmla="+- f56 0 f55"/>
                <a:gd name="f59" fmla="*/ f57 1 f2"/>
                <a:gd name="f60" fmla="*/ f58 1 95"/>
                <a:gd name="f61" fmla="*/ 93 f58 1"/>
                <a:gd name="f62" fmla="*/ 45 f58 1"/>
                <a:gd name="f63" fmla="*/ 92 f58 1"/>
                <a:gd name="f64" fmla="*/ 32 f58 1"/>
                <a:gd name="f65" fmla="*/ 75 f58 1"/>
                <a:gd name="f66" fmla="*/ 17 f58 1"/>
                <a:gd name="f67" fmla="*/ 58 f58 1"/>
                <a:gd name="f68" fmla="*/ 1 f58 1"/>
                <a:gd name="f69" fmla="*/ 2 f58 1"/>
                <a:gd name="f70" fmla="*/ 3 f58 1"/>
                <a:gd name="f71" fmla="*/ 16 f58 1"/>
                <a:gd name="f72" fmla="*/ 20 f58 1"/>
                <a:gd name="f73" fmla="*/ 37 f58 1"/>
                <a:gd name="f74" fmla="*/ 50 f58 1"/>
                <a:gd name="f75" fmla="*/ 63 f58 1"/>
                <a:gd name="f76" fmla="*/ 19 f58 1"/>
                <a:gd name="f77" fmla="*/ 79 f58 1"/>
                <a:gd name="f78" fmla="*/ 36 f58 1"/>
                <a:gd name="f79" fmla="*/ 94 f58 1"/>
                <a:gd name="f80" fmla="*/ 78 f58 1"/>
                <a:gd name="f81" fmla="*/ 76 f58 1"/>
                <a:gd name="f82" fmla="*/ 59 f58 1"/>
                <a:gd name="f83" fmla="+- f59 0 f1"/>
                <a:gd name="f84" fmla="*/ f61 1 95"/>
                <a:gd name="f85" fmla="*/ f62 1 95"/>
                <a:gd name="f86" fmla="*/ f63 1 95"/>
                <a:gd name="f87" fmla="*/ f64 1 95"/>
                <a:gd name="f88" fmla="*/ f65 1 95"/>
                <a:gd name="f89" fmla="*/ f66 1 95"/>
                <a:gd name="f90" fmla="*/ f67 1 95"/>
                <a:gd name="f91" fmla="*/ f68 1 95"/>
                <a:gd name="f92" fmla="*/ f69 1 95"/>
                <a:gd name="f93" fmla="*/ f70 1 95"/>
                <a:gd name="f94" fmla="*/ f71 1 95"/>
                <a:gd name="f95" fmla="*/ f72 1 95"/>
                <a:gd name="f96" fmla="*/ f73 1 95"/>
                <a:gd name="f97" fmla="*/ f74 1 95"/>
                <a:gd name="f98" fmla="*/ f75 1 95"/>
                <a:gd name="f99" fmla="*/ f76 1 95"/>
                <a:gd name="f100" fmla="*/ f77 1 95"/>
                <a:gd name="f101" fmla="*/ f78 1 95"/>
                <a:gd name="f102" fmla="*/ f79 1 95"/>
                <a:gd name="f103" fmla="*/ f80 1 95"/>
                <a:gd name="f104" fmla="*/ f81 1 95"/>
                <a:gd name="f105" fmla="*/ f82 1 95"/>
                <a:gd name="f106" fmla="*/ 0 1 f60"/>
                <a:gd name="f107" fmla="*/ f56 1 f60"/>
                <a:gd name="f108" fmla="*/ f84 1 f60"/>
                <a:gd name="f109" fmla="*/ f85 1 f60"/>
                <a:gd name="f110" fmla="*/ f86 1 f60"/>
                <a:gd name="f111" fmla="*/ f87 1 f60"/>
                <a:gd name="f112" fmla="*/ f88 1 f60"/>
                <a:gd name="f113" fmla="*/ f89 1 f60"/>
                <a:gd name="f114" fmla="*/ f90 1 f60"/>
                <a:gd name="f115" fmla="*/ f91 1 f60"/>
                <a:gd name="f116" fmla="*/ f92 1 f60"/>
                <a:gd name="f117" fmla="*/ f93 1 f60"/>
                <a:gd name="f118" fmla="*/ f94 1 f60"/>
                <a:gd name="f119" fmla="*/ f95 1 f60"/>
                <a:gd name="f120" fmla="*/ f96 1 f60"/>
                <a:gd name="f121" fmla="*/ f97 1 f60"/>
                <a:gd name="f122" fmla="*/ f98 1 f60"/>
                <a:gd name="f123" fmla="*/ f99 1 f60"/>
                <a:gd name="f124" fmla="*/ f100 1 f60"/>
                <a:gd name="f125" fmla="*/ f101 1 f60"/>
                <a:gd name="f126" fmla="*/ f102 1 f60"/>
                <a:gd name="f127" fmla="*/ f103 1 f60"/>
                <a:gd name="f128" fmla="*/ f104 1 f60"/>
                <a:gd name="f129" fmla="*/ f105 1 f60"/>
                <a:gd name="f130" fmla="*/ f106 f53 1"/>
                <a:gd name="f131" fmla="*/ f107 f53 1"/>
                <a:gd name="f132" fmla="*/ f107 f54 1"/>
                <a:gd name="f133" fmla="*/ f106 f54 1"/>
                <a:gd name="f134" fmla="*/ f108 f53 1"/>
                <a:gd name="f135" fmla="*/ f109 f54 1"/>
                <a:gd name="f136" fmla="*/ f110 f53 1"/>
                <a:gd name="f137" fmla="*/ f111 f54 1"/>
                <a:gd name="f138" fmla="*/ f112 f53 1"/>
                <a:gd name="f139" fmla="*/ f113 f54 1"/>
                <a:gd name="f140" fmla="*/ f114 f53 1"/>
                <a:gd name="f141" fmla="*/ f115 f54 1"/>
                <a:gd name="f142" fmla="*/ f109 f53 1"/>
                <a:gd name="f143" fmla="*/ f116 f54 1"/>
                <a:gd name="f144" fmla="*/ f111 f53 1"/>
                <a:gd name="f145" fmla="*/ f117 f54 1"/>
                <a:gd name="f146" fmla="*/ f118 f53 1"/>
                <a:gd name="f147" fmla="*/ f119 f54 1"/>
                <a:gd name="f148" fmla="*/ f115 f53 1"/>
                <a:gd name="f149" fmla="*/ f120 f54 1"/>
                <a:gd name="f150" fmla="*/ f116 f53 1"/>
                <a:gd name="f151" fmla="*/ f121 f54 1"/>
                <a:gd name="f152" fmla="*/ f122 f54 1"/>
                <a:gd name="f153" fmla="*/ f123 f53 1"/>
                <a:gd name="f154" fmla="*/ f124 f54 1"/>
                <a:gd name="f155" fmla="*/ f125 f53 1"/>
                <a:gd name="f156" fmla="*/ f126 f54 1"/>
                <a:gd name="f157" fmla="*/ f121 f53 1"/>
                <a:gd name="f158" fmla="*/ f108 f54 1"/>
                <a:gd name="f159" fmla="*/ f122 f53 1"/>
                <a:gd name="f160" fmla="*/ f127 f53 1"/>
                <a:gd name="f161" fmla="*/ f128 f54 1"/>
                <a:gd name="f162" fmla="*/ f126 f53 1"/>
                <a:gd name="f163" fmla="*/ f129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3">
                  <a:pos x="f134" y="f135"/>
                </a:cxn>
                <a:cxn ang="f83">
                  <a:pos x="f136" y="f137"/>
                </a:cxn>
                <a:cxn ang="f83">
                  <a:pos x="f138" y="f139"/>
                </a:cxn>
                <a:cxn ang="f83">
                  <a:pos x="f140" y="f141"/>
                </a:cxn>
                <a:cxn ang="f83">
                  <a:pos x="f142" y="f143"/>
                </a:cxn>
                <a:cxn ang="f83">
                  <a:pos x="f144" y="f145"/>
                </a:cxn>
                <a:cxn ang="f83">
                  <a:pos x="f146" y="f147"/>
                </a:cxn>
                <a:cxn ang="f83">
                  <a:pos x="f148" y="f149"/>
                </a:cxn>
                <a:cxn ang="f83">
                  <a:pos x="f150" y="f151"/>
                </a:cxn>
                <a:cxn ang="f83">
                  <a:pos x="f150" y="f152"/>
                </a:cxn>
                <a:cxn ang="f83">
                  <a:pos x="f153" y="f154"/>
                </a:cxn>
                <a:cxn ang="f83">
                  <a:pos x="f155" y="f156"/>
                </a:cxn>
                <a:cxn ang="f83">
                  <a:pos x="f157" y="f158"/>
                </a:cxn>
                <a:cxn ang="f83">
                  <a:pos x="f159" y="f158"/>
                </a:cxn>
                <a:cxn ang="f83">
                  <a:pos x="f160" y="f161"/>
                </a:cxn>
                <a:cxn ang="f83">
                  <a:pos x="f162" y="f163"/>
                </a:cxn>
                <a:cxn ang="f83">
                  <a:pos x="f134" y="f135"/>
                </a:cxn>
              </a:cxnLst>
              <a:rect l="f130" t="f133" r="f131" b="f132"/>
              <a:pathLst>
                <a:path w="95" h="95">
                  <a:moveTo>
                    <a:pt x="f7" y="f8"/>
                  </a:moveTo>
                  <a:cubicBezTo>
                    <a:pt x="f9" y="f10"/>
                    <a:pt x="f9" y="f11"/>
                    <a:pt x="f12" y="f13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5"/>
                    <a:pt x="f27" y="f25"/>
                    <a:pt x="f8" y="f28"/>
                  </a:cubicBezTo>
                  <a:cubicBezTo>
                    <a:pt x="f29" y="f25"/>
                    <a:pt x="f11" y="f25"/>
                    <a:pt x="f13" y="f23"/>
                  </a:cubicBezTo>
                  <a:cubicBezTo>
                    <a:pt x="f30" y="f31"/>
                    <a:pt x="f32" y="f33"/>
                    <a:pt x="f34" y="f17"/>
                  </a:cubicBezTo>
                  <a:cubicBezTo>
                    <a:pt x="f35" y="f30"/>
                    <a:pt x="f23" y="f36"/>
                    <a:pt x="f25" y="f37"/>
                  </a:cubicBezTo>
                  <a:cubicBezTo>
                    <a:pt x="f5" y="f10"/>
                    <a:pt x="f5" y="f38"/>
                    <a:pt x="f28" y="f39"/>
                  </a:cubicBezTo>
                  <a:cubicBezTo>
                    <a:pt x="f25" y="f40"/>
                    <a:pt x="f25" y="f41"/>
                    <a:pt x="f28" y="f42"/>
                  </a:cubicBezTo>
                  <a:cubicBezTo>
                    <a:pt x="f31" y="f20"/>
                    <a:pt x="f33" y="f43"/>
                    <a:pt x="f32" y="f44"/>
                  </a:cubicBezTo>
                  <a:cubicBezTo>
                    <a:pt x="f45" y="f46"/>
                    <a:pt x="f36" y="f12"/>
                    <a:pt x="f11" y="f9"/>
                  </a:cubicBezTo>
                  <a:cubicBezTo>
                    <a:pt x="f10" y="f6"/>
                    <a:pt x="f8" y="f6"/>
                    <a:pt x="f39" y="f7"/>
                  </a:cubicBezTo>
                  <a:cubicBezTo>
                    <a:pt x="f26" y="f9"/>
                    <a:pt x="f41" y="f9"/>
                    <a:pt x="f42" y="f7"/>
                  </a:cubicBezTo>
                  <a:cubicBezTo>
                    <a:pt x="f47" y="f14"/>
                    <a:pt x="f18" y="f48"/>
                    <a:pt x="f49" y="f43"/>
                  </a:cubicBezTo>
                  <a:cubicBezTo>
                    <a:pt x="f50" y="f51"/>
                    <a:pt x="f12" y="f22"/>
                    <a:pt x="f9" y="f41"/>
                  </a:cubicBezTo>
                  <a:cubicBezTo>
                    <a:pt x="f6" y="f26"/>
                    <a:pt x="f9" y="f39"/>
                    <a:pt x="f7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67" name="Полилиния 34"/>
            <p:cNvSpPr/>
            <p:nvPr/>
          </p:nvSpPr>
          <p:spPr>
            <a:xfrm>
              <a:off x="11401425" y="4988372"/>
              <a:ext cx="96834" cy="888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28"/>
                <a:gd name="f8" fmla="val 7"/>
                <a:gd name="f9" fmla="val 5"/>
                <a:gd name="f10" fmla="val 1"/>
                <a:gd name="f11" fmla="val 10"/>
                <a:gd name="f12" fmla="val 18"/>
                <a:gd name="f13" fmla="val 23"/>
                <a:gd name="f14" fmla="val 9"/>
                <a:gd name="f15" fmla="val 17"/>
                <a:gd name="f16" fmla="val 29"/>
                <a:gd name="f17" fmla="val 26"/>
                <a:gd name="f18" fmla="val 21"/>
                <a:gd name="f19" fmla="val 13"/>
                <a:gd name="f20" fmla="+- 0 0 -90"/>
                <a:gd name="f21" fmla="*/ f3 1 30"/>
                <a:gd name="f22" fmla="*/ f4 1 28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30"/>
                <a:gd name="f31" fmla="*/ f27 1 28"/>
                <a:gd name="f32" fmla="*/ 7 f28 1"/>
                <a:gd name="f33" fmla="*/ 5 f27 1"/>
                <a:gd name="f34" fmla="*/ 5 f28 1"/>
                <a:gd name="f35" fmla="*/ 23 f27 1"/>
                <a:gd name="f36" fmla="*/ 23 f28 1"/>
                <a:gd name="f37" fmla="*/ 26 f28 1"/>
                <a:gd name="f38" fmla="+- f29 0 f1"/>
                <a:gd name="f39" fmla="*/ f32 1 30"/>
                <a:gd name="f40" fmla="*/ f33 1 28"/>
                <a:gd name="f41" fmla="*/ f34 1 30"/>
                <a:gd name="f42" fmla="*/ f35 1 28"/>
                <a:gd name="f43" fmla="*/ f36 1 30"/>
                <a:gd name="f44" fmla="*/ f37 1 30"/>
                <a:gd name="f45" fmla="*/ 0 1 f30"/>
                <a:gd name="f46" fmla="*/ f24 1 f30"/>
                <a:gd name="f47" fmla="*/ 0 1 f31"/>
                <a:gd name="f48" fmla="*/ f25 1 f31"/>
                <a:gd name="f49" fmla="*/ f39 1 f30"/>
                <a:gd name="f50" fmla="*/ f40 1 f31"/>
                <a:gd name="f51" fmla="*/ f41 1 f30"/>
                <a:gd name="f52" fmla="*/ f42 1 f31"/>
                <a:gd name="f53" fmla="*/ f43 1 f30"/>
                <a:gd name="f54" fmla="*/ f44 1 f30"/>
                <a:gd name="f55" fmla="*/ f45 f21 1"/>
                <a:gd name="f56" fmla="*/ f46 f21 1"/>
                <a:gd name="f57" fmla="*/ f48 f22 1"/>
                <a:gd name="f58" fmla="*/ f47 f22 1"/>
                <a:gd name="f59" fmla="*/ f49 f21 1"/>
                <a:gd name="f60" fmla="*/ f50 f22 1"/>
                <a:gd name="f61" fmla="*/ f51 f21 1"/>
                <a:gd name="f62" fmla="*/ f52 f22 1"/>
                <a:gd name="f63" fmla="*/ f53 f21 1"/>
                <a:gd name="f64" fmla="*/ f54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59" y="f60"/>
                </a:cxn>
                <a:cxn ang="f38">
                  <a:pos x="f61" y="f62"/>
                </a:cxn>
                <a:cxn ang="f38">
                  <a:pos x="f63" y="f62"/>
                </a:cxn>
                <a:cxn ang="f38">
                  <a:pos x="f64" y="f60"/>
                </a:cxn>
                <a:cxn ang="f38">
                  <a:pos x="f59" y="f60"/>
                </a:cxn>
              </a:cxnLst>
              <a:rect l="f55" t="f58" r="f56" b="f57"/>
              <a:pathLst>
                <a:path w="30" h="28">
                  <a:moveTo>
                    <a:pt x="f8" y="f9"/>
                  </a:moveTo>
                  <a:cubicBezTo>
                    <a:pt x="f10" y="f11"/>
                    <a:pt x="f5" y="f12"/>
                    <a:pt x="f9" y="f13"/>
                  </a:cubicBezTo>
                  <a:cubicBezTo>
                    <a:pt x="f14" y="f7"/>
                    <a:pt x="f15" y="f7"/>
                    <a:pt x="f13" y="f13"/>
                  </a:cubicBezTo>
                  <a:cubicBezTo>
                    <a:pt x="f16" y="f12"/>
                    <a:pt x="f6" y="f11"/>
                    <a:pt x="f17" y="f9"/>
                  </a:cubicBezTo>
                  <a:cubicBezTo>
                    <a:pt x="f18" y="f5"/>
                    <a:pt x="f19" y="f5"/>
                    <a:pt x="f8" y="f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68" name="Полилиния 73"/>
            <p:cNvSpPr/>
            <p:nvPr/>
          </p:nvSpPr>
          <p:spPr>
            <a:xfrm>
              <a:off x="8069259" y="5064568"/>
              <a:ext cx="161921" cy="16034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50"/>
                <a:gd name="f8" fmla="val 21"/>
                <a:gd name="f9" fmla="val 20"/>
                <a:gd name="f10" fmla="val 49"/>
                <a:gd name="f11" fmla="val 19"/>
                <a:gd name="f12" fmla="val 46"/>
                <a:gd name="f13" fmla="val 18"/>
                <a:gd name="f14" fmla="val 48"/>
                <a:gd name="f15" fmla="val 16"/>
                <a:gd name="f16" fmla="val 14"/>
                <a:gd name="f17" fmla="val 13"/>
                <a:gd name="f18" fmla="val 47"/>
                <a:gd name="f19" fmla="val 12"/>
                <a:gd name="f20" fmla="val 44"/>
                <a:gd name="f21" fmla="val 11"/>
                <a:gd name="f22" fmla="val 39"/>
                <a:gd name="f23" fmla="val 41"/>
                <a:gd name="f24" fmla="val 8"/>
                <a:gd name="f25" fmla="val 5"/>
                <a:gd name="f26" fmla="val 40"/>
                <a:gd name="f27" fmla="val 4"/>
                <a:gd name="f28" fmla="val 38"/>
                <a:gd name="f29" fmla="val 3"/>
                <a:gd name="f30" fmla="val 36"/>
                <a:gd name="f31" fmla="val 32"/>
                <a:gd name="f32" fmla="val 7"/>
                <a:gd name="f33" fmla="val 31"/>
                <a:gd name="f34" fmla="val 29"/>
                <a:gd name="f35" fmla="val 27"/>
                <a:gd name="f36" fmla="val 26"/>
                <a:gd name="f37" fmla="val 1"/>
                <a:gd name="f38" fmla="val 24"/>
                <a:gd name="f39" fmla="val 22"/>
                <a:gd name="f40" fmla="val 2"/>
                <a:gd name="f41" fmla="val 17"/>
                <a:gd name="f42" fmla="val 9"/>
                <a:gd name="f43" fmla="val 6"/>
                <a:gd name="f44" fmla="val 10"/>
                <a:gd name="f45" fmla="val 15"/>
                <a:gd name="f46" fmla="val 28"/>
                <a:gd name="f47" fmla="val 30"/>
                <a:gd name="f48" fmla="val 33"/>
                <a:gd name="f49" fmla="val 35"/>
                <a:gd name="f50" fmla="val 37"/>
                <a:gd name="f51" fmla="val 45"/>
                <a:gd name="f52" fmla="val 42"/>
                <a:gd name="f53" fmla="val 25"/>
                <a:gd name="f54" fmla="val 34"/>
                <a:gd name="f55" fmla="val 43"/>
                <a:gd name="f56" fmla="val 23"/>
                <a:gd name="f57" fmla="+- 0 0 -90"/>
                <a:gd name="f58" fmla="*/ f3 1 51"/>
                <a:gd name="f59" fmla="*/ f4 1 50"/>
                <a:gd name="f60" fmla="val f5"/>
                <a:gd name="f61" fmla="val f6"/>
                <a:gd name="f62" fmla="val f7"/>
                <a:gd name="f63" fmla="*/ f57 f0 1"/>
                <a:gd name="f64" fmla="+- f62 0 f60"/>
                <a:gd name="f65" fmla="+- f61 0 f60"/>
                <a:gd name="f66" fmla="*/ f63 1 f2"/>
                <a:gd name="f67" fmla="*/ f65 1 51"/>
                <a:gd name="f68" fmla="*/ f64 1 50"/>
                <a:gd name="f69" fmla="*/ 50 f65 1"/>
                <a:gd name="f70" fmla="*/ 21 f64 1"/>
                <a:gd name="f71" fmla="*/ 46 f65 1"/>
                <a:gd name="f72" fmla="*/ 18 f64 1"/>
                <a:gd name="f73" fmla="*/ 48 f65 1"/>
                <a:gd name="f74" fmla="*/ 13 f64 1"/>
                <a:gd name="f75" fmla="*/ 39 f65 1"/>
                <a:gd name="f76" fmla="*/ 12 f64 1"/>
                <a:gd name="f77" fmla="*/ 40 f65 1"/>
                <a:gd name="f78" fmla="*/ 4 f64 1"/>
                <a:gd name="f79" fmla="*/ 32 f65 1"/>
                <a:gd name="f80" fmla="*/ 7 f64 1"/>
                <a:gd name="f81" fmla="*/ 29 f65 1"/>
                <a:gd name="f82" fmla="*/ 0 f64 1"/>
                <a:gd name="f83" fmla="*/ 24 f65 1"/>
                <a:gd name="f84" fmla="*/ 19 f65 1"/>
                <a:gd name="f85" fmla="*/ 17 f65 1"/>
                <a:gd name="f86" fmla="*/ 9 f65 1"/>
                <a:gd name="f87" fmla="*/ 5 f64 1"/>
                <a:gd name="f88" fmla="*/ 10 f65 1"/>
                <a:gd name="f89" fmla="*/ 3 f65 1"/>
                <a:gd name="f90" fmla="*/ 14 f64 1"/>
                <a:gd name="f91" fmla="*/ 22 f64 1"/>
                <a:gd name="f92" fmla="*/ 1 f65 1"/>
                <a:gd name="f93" fmla="*/ 28 f64 1"/>
                <a:gd name="f94" fmla="*/ 5 f65 1"/>
                <a:gd name="f95" fmla="*/ 31 f64 1"/>
                <a:gd name="f96" fmla="*/ 36 f64 1"/>
                <a:gd name="f97" fmla="*/ 12 f65 1"/>
                <a:gd name="f98" fmla="*/ 37 f64 1"/>
                <a:gd name="f99" fmla="*/ 11 f65 1"/>
                <a:gd name="f100" fmla="*/ 45 f64 1"/>
                <a:gd name="f101" fmla="*/ 42 f64 1"/>
                <a:gd name="f102" fmla="*/ 22 f65 1"/>
                <a:gd name="f103" fmla="*/ 49 f64 1"/>
                <a:gd name="f104" fmla="*/ 27 f65 1"/>
                <a:gd name="f105" fmla="*/ 35 f65 1"/>
                <a:gd name="f106" fmla="*/ 42 f65 1"/>
                <a:gd name="f107" fmla="*/ 44 f64 1"/>
                <a:gd name="f108" fmla="*/ 41 f65 1"/>
                <a:gd name="f109" fmla="*/ 27 f64 1"/>
                <a:gd name="f110" fmla="+- f66 0 f1"/>
                <a:gd name="f111" fmla="*/ f69 1 51"/>
                <a:gd name="f112" fmla="*/ f70 1 50"/>
                <a:gd name="f113" fmla="*/ f71 1 51"/>
                <a:gd name="f114" fmla="*/ f72 1 50"/>
                <a:gd name="f115" fmla="*/ f73 1 51"/>
                <a:gd name="f116" fmla="*/ f74 1 50"/>
                <a:gd name="f117" fmla="*/ f75 1 51"/>
                <a:gd name="f118" fmla="*/ f76 1 50"/>
                <a:gd name="f119" fmla="*/ f77 1 51"/>
                <a:gd name="f120" fmla="*/ f78 1 50"/>
                <a:gd name="f121" fmla="*/ f79 1 51"/>
                <a:gd name="f122" fmla="*/ f80 1 50"/>
                <a:gd name="f123" fmla="*/ f81 1 51"/>
                <a:gd name="f124" fmla="*/ f82 1 50"/>
                <a:gd name="f125" fmla="*/ f83 1 51"/>
                <a:gd name="f126" fmla="*/ f84 1 51"/>
                <a:gd name="f127" fmla="*/ f85 1 51"/>
                <a:gd name="f128" fmla="*/ f86 1 51"/>
                <a:gd name="f129" fmla="*/ f87 1 50"/>
                <a:gd name="f130" fmla="*/ f88 1 51"/>
                <a:gd name="f131" fmla="*/ f89 1 51"/>
                <a:gd name="f132" fmla="*/ f90 1 50"/>
                <a:gd name="f133" fmla="*/ f91 1 50"/>
                <a:gd name="f134" fmla="*/ f92 1 51"/>
                <a:gd name="f135" fmla="*/ f93 1 50"/>
                <a:gd name="f136" fmla="*/ f94 1 51"/>
                <a:gd name="f137" fmla="*/ f95 1 50"/>
                <a:gd name="f138" fmla="*/ f96 1 50"/>
                <a:gd name="f139" fmla="*/ f97 1 51"/>
                <a:gd name="f140" fmla="*/ f98 1 50"/>
                <a:gd name="f141" fmla="*/ f99 1 51"/>
                <a:gd name="f142" fmla="*/ f100 1 50"/>
                <a:gd name="f143" fmla="*/ f101 1 50"/>
                <a:gd name="f144" fmla="*/ f102 1 51"/>
                <a:gd name="f145" fmla="*/ f103 1 50"/>
                <a:gd name="f146" fmla="*/ f104 1 51"/>
                <a:gd name="f147" fmla="*/ f105 1 51"/>
                <a:gd name="f148" fmla="*/ f106 1 51"/>
                <a:gd name="f149" fmla="*/ f107 1 50"/>
                <a:gd name="f150" fmla="*/ f108 1 51"/>
                <a:gd name="f151" fmla="*/ f109 1 50"/>
                <a:gd name="f152" fmla="*/ 0 1 f67"/>
                <a:gd name="f153" fmla="*/ f61 1 f67"/>
                <a:gd name="f154" fmla="*/ 0 1 f68"/>
                <a:gd name="f155" fmla="*/ f62 1 f68"/>
                <a:gd name="f156" fmla="*/ f111 1 f67"/>
                <a:gd name="f157" fmla="*/ f112 1 f68"/>
                <a:gd name="f158" fmla="*/ f113 1 f67"/>
                <a:gd name="f159" fmla="*/ f114 1 f68"/>
                <a:gd name="f160" fmla="*/ f115 1 f67"/>
                <a:gd name="f161" fmla="*/ f116 1 f68"/>
                <a:gd name="f162" fmla="*/ f117 1 f67"/>
                <a:gd name="f163" fmla="*/ f118 1 f68"/>
                <a:gd name="f164" fmla="*/ f119 1 f67"/>
                <a:gd name="f165" fmla="*/ f120 1 f68"/>
                <a:gd name="f166" fmla="*/ f121 1 f67"/>
                <a:gd name="f167" fmla="*/ f122 1 f68"/>
                <a:gd name="f168" fmla="*/ f123 1 f67"/>
                <a:gd name="f169" fmla="*/ f124 1 f68"/>
                <a:gd name="f170" fmla="*/ f125 1 f67"/>
                <a:gd name="f171" fmla="*/ f126 1 f67"/>
                <a:gd name="f172" fmla="*/ f127 1 f67"/>
                <a:gd name="f173" fmla="*/ f128 1 f67"/>
                <a:gd name="f174" fmla="*/ f129 1 f68"/>
                <a:gd name="f175" fmla="*/ f130 1 f67"/>
                <a:gd name="f176" fmla="*/ f131 1 f67"/>
                <a:gd name="f177" fmla="*/ f132 1 f68"/>
                <a:gd name="f178" fmla="*/ f133 1 f68"/>
                <a:gd name="f179" fmla="*/ f134 1 f67"/>
                <a:gd name="f180" fmla="*/ f135 1 f68"/>
                <a:gd name="f181" fmla="*/ f136 1 f67"/>
                <a:gd name="f182" fmla="*/ f137 1 f68"/>
                <a:gd name="f183" fmla="*/ f138 1 f68"/>
                <a:gd name="f184" fmla="*/ f139 1 f67"/>
                <a:gd name="f185" fmla="*/ f140 1 f68"/>
                <a:gd name="f186" fmla="*/ f141 1 f67"/>
                <a:gd name="f187" fmla="*/ f142 1 f68"/>
                <a:gd name="f188" fmla="*/ f143 1 f68"/>
                <a:gd name="f189" fmla="*/ f144 1 f67"/>
                <a:gd name="f190" fmla="*/ f145 1 f68"/>
                <a:gd name="f191" fmla="*/ f146 1 f67"/>
                <a:gd name="f192" fmla="*/ f147 1 f67"/>
                <a:gd name="f193" fmla="*/ f148 1 f67"/>
                <a:gd name="f194" fmla="*/ f149 1 f68"/>
                <a:gd name="f195" fmla="*/ f150 1 f67"/>
                <a:gd name="f196" fmla="*/ f151 1 f68"/>
                <a:gd name="f197" fmla="*/ f152 f58 1"/>
                <a:gd name="f198" fmla="*/ f153 f58 1"/>
                <a:gd name="f199" fmla="*/ f155 f59 1"/>
                <a:gd name="f200" fmla="*/ f154 f59 1"/>
                <a:gd name="f201" fmla="*/ f156 f58 1"/>
                <a:gd name="f202" fmla="*/ f157 f59 1"/>
                <a:gd name="f203" fmla="*/ f158 f58 1"/>
                <a:gd name="f204" fmla="*/ f159 f59 1"/>
                <a:gd name="f205" fmla="*/ f160 f58 1"/>
                <a:gd name="f206" fmla="*/ f161 f59 1"/>
                <a:gd name="f207" fmla="*/ f162 f58 1"/>
                <a:gd name="f208" fmla="*/ f163 f59 1"/>
                <a:gd name="f209" fmla="*/ f164 f58 1"/>
                <a:gd name="f210" fmla="*/ f165 f59 1"/>
                <a:gd name="f211" fmla="*/ f166 f58 1"/>
                <a:gd name="f212" fmla="*/ f167 f59 1"/>
                <a:gd name="f213" fmla="*/ f168 f58 1"/>
                <a:gd name="f214" fmla="*/ f169 f59 1"/>
                <a:gd name="f215" fmla="*/ f170 f58 1"/>
                <a:gd name="f216" fmla="*/ f171 f58 1"/>
                <a:gd name="f217" fmla="*/ f172 f58 1"/>
                <a:gd name="f218" fmla="*/ f173 f58 1"/>
                <a:gd name="f219" fmla="*/ f174 f59 1"/>
                <a:gd name="f220" fmla="*/ f175 f58 1"/>
                <a:gd name="f221" fmla="*/ f176 f58 1"/>
                <a:gd name="f222" fmla="*/ f177 f59 1"/>
                <a:gd name="f223" fmla="*/ f178 f59 1"/>
                <a:gd name="f224" fmla="*/ f179 f58 1"/>
                <a:gd name="f225" fmla="*/ f180 f59 1"/>
                <a:gd name="f226" fmla="*/ f181 f58 1"/>
                <a:gd name="f227" fmla="*/ f182 f59 1"/>
                <a:gd name="f228" fmla="*/ f183 f59 1"/>
                <a:gd name="f229" fmla="*/ f184 f58 1"/>
                <a:gd name="f230" fmla="*/ f185 f59 1"/>
                <a:gd name="f231" fmla="*/ f186 f58 1"/>
                <a:gd name="f232" fmla="*/ f187 f59 1"/>
                <a:gd name="f233" fmla="*/ f188 f59 1"/>
                <a:gd name="f234" fmla="*/ f189 f58 1"/>
                <a:gd name="f235" fmla="*/ f190 f59 1"/>
                <a:gd name="f236" fmla="*/ f191 f58 1"/>
                <a:gd name="f237" fmla="*/ f192 f58 1"/>
                <a:gd name="f238" fmla="*/ f193 f58 1"/>
                <a:gd name="f239" fmla="*/ f194 f59 1"/>
                <a:gd name="f240" fmla="*/ f195 f58 1"/>
                <a:gd name="f241" fmla="*/ f19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0">
                  <a:pos x="f201" y="f202"/>
                </a:cxn>
                <a:cxn ang="f110">
                  <a:pos x="f203" y="f204"/>
                </a:cxn>
                <a:cxn ang="f110">
                  <a:pos x="f205" y="f206"/>
                </a:cxn>
                <a:cxn ang="f110">
                  <a:pos x="f207" y="f208"/>
                </a:cxn>
                <a:cxn ang="f110">
                  <a:pos x="f209" y="f210"/>
                </a:cxn>
                <a:cxn ang="f110">
                  <a:pos x="f211" y="f212"/>
                </a:cxn>
                <a:cxn ang="f110">
                  <a:pos x="f213" y="f214"/>
                </a:cxn>
                <a:cxn ang="f110">
                  <a:pos x="f215" y="f210"/>
                </a:cxn>
                <a:cxn ang="f110">
                  <a:pos x="f216" y="f214"/>
                </a:cxn>
                <a:cxn ang="f110">
                  <a:pos x="f217" y="f212"/>
                </a:cxn>
                <a:cxn ang="f110">
                  <a:pos x="f218" y="f219"/>
                </a:cxn>
                <a:cxn ang="f110">
                  <a:pos x="f220" y="f208"/>
                </a:cxn>
                <a:cxn ang="f110">
                  <a:pos x="f221" y="f222"/>
                </a:cxn>
                <a:cxn ang="f110">
                  <a:pos x="f218" y="f223"/>
                </a:cxn>
                <a:cxn ang="f110">
                  <a:pos x="f224" y="f225"/>
                </a:cxn>
                <a:cxn ang="f110">
                  <a:pos x="f226" y="f227"/>
                </a:cxn>
                <a:cxn ang="f110">
                  <a:pos x="f221" y="f228"/>
                </a:cxn>
                <a:cxn ang="f110">
                  <a:pos x="f229" y="f230"/>
                </a:cxn>
                <a:cxn ang="f110">
                  <a:pos x="f231" y="f232"/>
                </a:cxn>
                <a:cxn ang="f110">
                  <a:pos x="f216" y="f233"/>
                </a:cxn>
                <a:cxn ang="f110">
                  <a:pos x="f234" y="f235"/>
                </a:cxn>
                <a:cxn ang="f110">
                  <a:pos x="f236" y="f232"/>
                </a:cxn>
                <a:cxn ang="f110">
                  <a:pos x="f211" y="f235"/>
                </a:cxn>
                <a:cxn ang="f110">
                  <a:pos x="f237" y="f233"/>
                </a:cxn>
                <a:cxn ang="f110">
                  <a:pos x="f238" y="f239"/>
                </a:cxn>
                <a:cxn ang="f110">
                  <a:pos x="f240" y="f230"/>
                </a:cxn>
                <a:cxn ang="f110">
                  <a:pos x="f205" y="f228"/>
                </a:cxn>
                <a:cxn ang="f110">
                  <a:pos x="f238" y="f241"/>
                </a:cxn>
                <a:cxn ang="f110">
                  <a:pos x="f201" y="f202"/>
                </a:cxn>
              </a:cxnLst>
              <a:rect l="f197" t="f200" r="f198" b="f199"/>
              <a:pathLst>
                <a:path w="51" h="50">
                  <a:moveTo>
                    <a:pt x="f7" y="f8"/>
                  </a:moveTo>
                  <a:cubicBezTo>
                    <a:pt x="f7" y="f9"/>
                    <a:pt x="f10" y="f11"/>
                    <a:pt x="f12" y="f13"/>
                  </a:cubicBezTo>
                  <a:cubicBezTo>
                    <a:pt x="f14" y="f15"/>
                    <a:pt x="f14" y="f16"/>
                    <a:pt x="f14" y="f17"/>
                  </a:cubicBezTo>
                  <a:cubicBezTo>
                    <a:pt x="f18" y="f19"/>
                    <a:pt x="f20" y="f21"/>
                    <a:pt x="f22" y="f19"/>
                  </a:cubicBezTo>
                  <a:cubicBezTo>
                    <a:pt x="f23" y="f24"/>
                    <a:pt x="f23" y="f25"/>
                    <a:pt x="f26" y="f27"/>
                  </a:cubicBezTo>
                  <a:cubicBezTo>
                    <a:pt x="f28" y="f29"/>
                    <a:pt x="f30" y="f27"/>
                    <a:pt x="f31" y="f32"/>
                  </a:cubicBezTo>
                  <a:cubicBezTo>
                    <a:pt x="f31" y="f29"/>
                    <a:pt x="f33" y="f5"/>
                    <a:pt x="f34" y="f5"/>
                  </a:cubicBezTo>
                  <a:cubicBezTo>
                    <a:pt x="f35" y="f5"/>
                    <a:pt x="f36" y="f37"/>
                    <a:pt x="f38" y="f27"/>
                  </a:cubicBezTo>
                  <a:cubicBezTo>
                    <a:pt x="f39" y="f40"/>
                    <a:pt x="f9" y="f5"/>
                    <a:pt x="f11" y="f5"/>
                  </a:cubicBezTo>
                  <a:cubicBezTo>
                    <a:pt x="f13" y="f37"/>
                    <a:pt x="f41" y="f29"/>
                    <a:pt x="f41" y="f32"/>
                  </a:cubicBezTo>
                  <a:cubicBezTo>
                    <a:pt x="f17" y="f25"/>
                    <a:pt x="f21" y="f27"/>
                    <a:pt x="f42" y="f25"/>
                  </a:cubicBezTo>
                  <a:cubicBezTo>
                    <a:pt x="f24" y="f43"/>
                    <a:pt x="f42" y="f42"/>
                    <a:pt x="f44" y="f19"/>
                  </a:cubicBezTo>
                  <a:cubicBezTo>
                    <a:pt x="f43" y="f19"/>
                    <a:pt x="f27" y="f19"/>
                    <a:pt x="f29" y="f16"/>
                  </a:cubicBezTo>
                  <a:cubicBezTo>
                    <a:pt x="f40" y="f45"/>
                    <a:pt x="f27" y="f13"/>
                    <a:pt x="f42" y="f39"/>
                  </a:cubicBezTo>
                  <a:cubicBezTo>
                    <a:pt x="f27" y="f38"/>
                    <a:pt x="f5" y="f36"/>
                    <a:pt x="f37" y="f46"/>
                  </a:cubicBezTo>
                  <a:cubicBezTo>
                    <a:pt x="f37" y="f34"/>
                    <a:pt x="f29" y="f47"/>
                    <a:pt x="f25" y="f33"/>
                  </a:cubicBezTo>
                  <a:cubicBezTo>
                    <a:pt x="f29" y="f48"/>
                    <a:pt x="f29" y="f49"/>
                    <a:pt x="f29" y="f30"/>
                  </a:cubicBezTo>
                  <a:cubicBezTo>
                    <a:pt x="f27" y="f28"/>
                    <a:pt x="f32" y="f28"/>
                    <a:pt x="f19" y="f50"/>
                  </a:cubicBezTo>
                  <a:cubicBezTo>
                    <a:pt x="f44" y="f23"/>
                    <a:pt x="f44" y="f20"/>
                    <a:pt x="f21" y="f51"/>
                  </a:cubicBezTo>
                  <a:cubicBezTo>
                    <a:pt x="f17" y="f12"/>
                    <a:pt x="f15" y="f51"/>
                    <a:pt x="f11" y="f52"/>
                  </a:cubicBezTo>
                  <a:cubicBezTo>
                    <a:pt x="f11" y="f18"/>
                    <a:pt x="f8" y="f10"/>
                    <a:pt x="f39" y="f10"/>
                  </a:cubicBezTo>
                  <a:cubicBezTo>
                    <a:pt x="f38" y="f7"/>
                    <a:pt x="f53" y="f14"/>
                    <a:pt x="f35" y="f51"/>
                  </a:cubicBezTo>
                  <a:cubicBezTo>
                    <a:pt x="f34" y="f14"/>
                    <a:pt x="f33" y="f10"/>
                    <a:pt x="f31" y="f10"/>
                  </a:cubicBezTo>
                  <a:cubicBezTo>
                    <a:pt x="f54" y="f14"/>
                    <a:pt x="f54" y="f12"/>
                    <a:pt x="f49" y="f52"/>
                  </a:cubicBezTo>
                  <a:cubicBezTo>
                    <a:pt x="f28" y="f20"/>
                    <a:pt x="f26" y="f51"/>
                    <a:pt x="f52" y="f20"/>
                  </a:cubicBezTo>
                  <a:cubicBezTo>
                    <a:pt x="f55" y="f55"/>
                    <a:pt x="f55" y="f26"/>
                    <a:pt x="f23" y="f50"/>
                  </a:cubicBezTo>
                  <a:cubicBezTo>
                    <a:pt x="f51" y="f50"/>
                    <a:pt x="f18" y="f50"/>
                    <a:pt x="f14" y="f30"/>
                  </a:cubicBezTo>
                  <a:cubicBezTo>
                    <a:pt x="f10" y="f54"/>
                    <a:pt x="f18" y="f33"/>
                    <a:pt x="f52" y="f35"/>
                  </a:cubicBezTo>
                  <a:cubicBezTo>
                    <a:pt x="f14" y="f53"/>
                    <a:pt x="f6" y="f56"/>
                    <a:pt x="f7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69" name="Полилиния 74"/>
            <p:cNvSpPr/>
            <p:nvPr/>
          </p:nvSpPr>
          <p:spPr>
            <a:xfrm>
              <a:off x="8290124" y="6129451"/>
              <a:ext cx="282174" cy="28338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7"/>
                <a:gd name="f7" fmla="val 67"/>
                <a:gd name="f8" fmla="val 63"/>
                <a:gd name="f9" fmla="val 112"/>
                <a:gd name="f10" fmla="val 58"/>
                <a:gd name="f11" fmla="val 103"/>
                <a:gd name="f12" fmla="val 54"/>
                <a:gd name="f13" fmla="val 111"/>
                <a:gd name="f14" fmla="val 49"/>
                <a:gd name="f15" fmla="val 116"/>
                <a:gd name="f16" fmla="val 43"/>
                <a:gd name="f17" fmla="val 114"/>
                <a:gd name="f18" fmla="val 40"/>
                <a:gd name="f19" fmla="val 113"/>
                <a:gd name="f20" fmla="val 36"/>
                <a:gd name="f21" fmla="val 108"/>
                <a:gd name="f22" fmla="val 35"/>
                <a:gd name="f23" fmla="val 100"/>
                <a:gd name="f24" fmla="val 104"/>
                <a:gd name="f25" fmla="val 28"/>
                <a:gd name="f26" fmla="val 105"/>
                <a:gd name="f27" fmla="val 22"/>
                <a:gd name="f28" fmla="val 20"/>
                <a:gd name="f29" fmla="val 17"/>
                <a:gd name="f30" fmla="val 94"/>
                <a:gd name="f31" fmla="val 18"/>
                <a:gd name="f32" fmla="val 86"/>
                <a:gd name="f33" fmla="val 87"/>
                <a:gd name="f34" fmla="val 12"/>
                <a:gd name="f35" fmla="val 6"/>
                <a:gd name="f36" fmla="val 83"/>
                <a:gd name="f37" fmla="val 5"/>
                <a:gd name="f38" fmla="val 79"/>
                <a:gd name="f39" fmla="val 3"/>
                <a:gd name="f40" fmla="val 74"/>
                <a:gd name="f41" fmla="val 68"/>
                <a:gd name="f42" fmla="val 13"/>
                <a:gd name="f43" fmla="val 66"/>
                <a:gd name="f44" fmla="val 62"/>
                <a:gd name="f45" fmla="val 59"/>
                <a:gd name="f46" fmla="val 50"/>
                <a:gd name="f47" fmla="val 8"/>
                <a:gd name="f48" fmla="val 47"/>
                <a:gd name="f49" fmla="val 38"/>
                <a:gd name="f50" fmla="val 11"/>
                <a:gd name="f51" fmla="val 30"/>
                <a:gd name="f52" fmla="val 7"/>
                <a:gd name="f53" fmla="val 26"/>
                <a:gd name="f54" fmla="val 9"/>
                <a:gd name="f55" fmla="val 24"/>
                <a:gd name="f56" fmla="val 23"/>
                <a:gd name="f57" fmla="val 16"/>
                <a:gd name="f58" fmla="val 25"/>
                <a:gd name="f59" fmla="val 14"/>
                <a:gd name="f60" fmla="val 33"/>
                <a:gd name="f61" fmla="val 19"/>
                <a:gd name="f62" fmla="val 42"/>
                <a:gd name="f63" fmla="val 1"/>
                <a:gd name="f64" fmla="val 45"/>
                <a:gd name="f65" fmla="val 15"/>
                <a:gd name="f66" fmla="val 2"/>
                <a:gd name="f67" fmla="val 73"/>
                <a:gd name="f68" fmla="val 77"/>
                <a:gd name="f69" fmla="val 4"/>
                <a:gd name="f70" fmla="val 80"/>
                <a:gd name="f71" fmla="val 10"/>
                <a:gd name="f72" fmla="val 82"/>
                <a:gd name="f73" fmla="val 81"/>
                <a:gd name="f74" fmla="val 88"/>
                <a:gd name="f75" fmla="val 97"/>
                <a:gd name="f76" fmla="val 99"/>
                <a:gd name="f77" fmla="val 98"/>
                <a:gd name="f78" fmla="val 32"/>
                <a:gd name="f79" fmla="val 95"/>
                <a:gd name="f80" fmla="val 31"/>
                <a:gd name="f81" fmla="val 110"/>
                <a:gd name="f82" fmla="val 52"/>
                <a:gd name="f83" fmla="val 55"/>
                <a:gd name="f84" fmla="val 109"/>
                <a:gd name="f85" fmla="val 70"/>
                <a:gd name="f86" fmla="val 96"/>
                <a:gd name="f87" fmla="val 91"/>
                <a:gd name="f88" fmla="val 107"/>
                <a:gd name="f89" fmla="val 101"/>
                <a:gd name="f90" fmla="val 93"/>
                <a:gd name="f91" fmla="val 90"/>
                <a:gd name="f92" fmla="val 75"/>
                <a:gd name="f93" fmla="val 71"/>
                <a:gd name="f94" fmla="+- 0 0 -90"/>
                <a:gd name="f95" fmla="*/ f3 1 117"/>
                <a:gd name="f96" fmla="*/ f4 1 117"/>
                <a:gd name="f97" fmla="val f5"/>
                <a:gd name="f98" fmla="val f6"/>
                <a:gd name="f99" fmla="*/ f94 f0 1"/>
                <a:gd name="f100" fmla="+- f98 0 f97"/>
                <a:gd name="f101" fmla="*/ f99 1 f2"/>
                <a:gd name="f102" fmla="*/ f100 1 117"/>
                <a:gd name="f103" fmla="*/ 117 f100 1"/>
                <a:gd name="f104" fmla="*/ 67 f100 1"/>
                <a:gd name="f105" fmla="*/ 103 f100 1"/>
                <a:gd name="f106" fmla="*/ 54 f100 1"/>
                <a:gd name="f107" fmla="*/ 114 f100 1"/>
                <a:gd name="f108" fmla="*/ 40 f100 1"/>
                <a:gd name="f109" fmla="*/ 100 f100 1"/>
                <a:gd name="f110" fmla="*/ 35 f100 1"/>
                <a:gd name="f111" fmla="*/ 20 f100 1"/>
                <a:gd name="f112" fmla="*/ 86 f100 1"/>
                <a:gd name="f113" fmla="*/ 22 f100 1"/>
                <a:gd name="f114" fmla="*/ 83 f100 1"/>
                <a:gd name="f115" fmla="*/ 5 f100 1"/>
                <a:gd name="f116" fmla="*/ 68 f100 1"/>
                <a:gd name="f117" fmla="*/ 13 f100 1"/>
                <a:gd name="f118" fmla="*/ 59 f100 1"/>
                <a:gd name="f119" fmla="*/ 0 f100 1"/>
                <a:gd name="f120" fmla="*/ 47 f100 1"/>
                <a:gd name="f121" fmla="*/ 26 f100 1"/>
                <a:gd name="f122" fmla="*/ 9 f100 1"/>
                <a:gd name="f123" fmla="*/ 25 f100 1"/>
                <a:gd name="f124" fmla="*/ 12 f100 1"/>
                <a:gd name="f125" fmla="*/ 23 f100 1"/>
                <a:gd name="f126" fmla="*/ 19 f100 1"/>
                <a:gd name="f127" fmla="*/ 42 f100 1"/>
                <a:gd name="f128" fmla="*/ 1 f100 1"/>
                <a:gd name="f129" fmla="*/ 50 f100 1"/>
                <a:gd name="f130" fmla="*/ 15 f100 1"/>
                <a:gd name="f131" fmla="*/ 62 f100 1"/>
                <a:gd name="f132" fmla="*/ 3 f100 1"/>
                <a:gd name="f133" fmla="*/ 77 f100 1"/>
                <a:gd name="f134" fmla="*/ 18 f100 1"/>
                <a:gd name="f135" fmla="*/ 81 f100 1"/>
                <a:gd name="f136" fmla="*/ 14 f100 1"/>
                <a:gd name="f137" fmla="*/ 97 f100 1"/>
                <a:gd name="f138" fmla="*/ 32 f100 1"/>
                <a:gd name="f139" fmla="*/ 95 f100 1"/>
                <a:gd name="f140" fmla="*/ 112 f100 1"/>
                <a:gd name="f141" fmla="*/ 49 f100 1"/>
                <a:gd name="f142" fmla="*/ 70 f100 1"/>
                <a:gd name="f143" fmla="*/ 96 f100 1"/>
                <a:gd name="f144" fmla="*/ 91 f100 1"/>
                <a:gd name="f145" fmla="*/ 107 f100 1"/>
                <a:gd name="f146" fmla="*/ 93 f100 1"/>
                <a:gd name="f147" fmla="*/ 94 f100 1"/>
                <a:gd name="f148" fmla="*/ 105 f100 1"/>
                <a:gd name="f149" fmla="*/ 98 f100 1"/>
                <a:gd name="f150" fmla="*/ 75 f100 1"/>
                <a:gd name="f151" fmla="+- f101 0 f1"/>
                <a:gd name="f152" fmla="*/ f103 1 117"/>
                <a:gd name="f153" fmla="*/ f104 1 117"/>
                <a:gd name="f154" fmla="*/ f105 1 117"/>
                <a:gd name="f155" fmla="*/ f106 1 117"/>
                <a:gd name="f156" fmla="*/ f107 1 117"/>
                <a:gd name="f157" fmla="*/ f108 1 117"/>
                <a:gd name="f158" fmla="*/ f109 1 117"/>
                <a:gd name="f159" fmla="*/ f110 1 117"/>
                <a:gd name="f160" fmla="*/ f111 1 117"/>
                <a:gd name="f161" fmla="*/ f112 1 117"/>
                <a:gd name="f162" fmla="*/ f113 1 117"/>
                <a:gd name="f163" fmla="*/ f114 1 117"/>
                <a:gd name="f164" fmla="*/ f115 1 117"/>
                <a:gd name="f165" fmla="*/ f116 1 117"/>
                <a:gd name="f166" fmla="*/ f117 1 117"/>
                <a:gd name="f167" fmla="*/ f118 1 117"/>
                <a:gd name="f168" fmla="*/ f119 1 117"/>
                <a:gd name="f169" fmla="*/ f120 1 117"/>
                <a:gd name="f170" fmla="*/ f121 1 117"/>
                <a:gd name="f171" fmla="*/ f122 1 117"/>
                <a:gd name="f172" fmla="*/ f123 1 117"/>
                <a:gd name="f173" fmla="*/ f124 1 117"/>
                <a:gd name="f174" fmla="*/ f125 1 117"/>
                <a:gd name="f175" fmla="*/ f126 1 117"/>
                <a:gd name="f176" fmla="*/ f127 1 117"/>
                <a:gd name="f177" fmla="*/ f128 1 117"/>
                <a:gd name="f178" fmla="*/ f129 1 117"/>
                <a:gd name="f179" fmla="*/ f130 1 117"/>
                <a:gd name="f180" fmla="*/ f131 1 117"/>
                <a:gd name="f181" fmla="*/ f132 1 117"/>
                <a:gd name="f182" fmla="*/ f133 1 117"/>
                <a:gd name="f183" fmla="*/ f134 1 117"/>
                <a:gd name="f184" fmla="*/ f135 1 117"/>
                <a:gd name="f185" fmla="*/ f136 1 117"/>
                <a:gd name="f186" fmla="*/ f137 1 117"/>
                <a:gd name="f187" fmla="*/ f138 1 117"/>
                <a:gd name="f188" fmla="*/ f139 1 117"/>
                <a:gd name="f189" fmla="*/ f140 1 117"/>
                <a:gd name="f190" fmla="*/ f141 1 117"/>
                <a:gd name="f191" fmla="*/ f142 1 117"/>
                <a:gd name="f192" fmla="*/ f143 1 117"/>
                <a:gd name="f193" fmla="*/ f144 1 117"/>
                <a:gd name="f194" fmla="*/ f145 1 117"/>
                <a:gd name="f195" fmla="*/ f146 1 117"/>
                <a:gd name="f196" fmla="*/ f147 1 117"/>
                <a:gd name="f197" fmla="*/ f148 1 117"/>
                <a:gd name="f198" fmla="*/ f149 1 117"/>
                <a:gd name="f199" fmla="*/ f150 1 117"/>
                <a:gd name="f200" fmla="*/ 0 1 f102"/>
                <a:gd name="f201" fmla="*/ f98 1 f102"/>
                <a:gd name="f202" fmla="*/ f152 1 f102"/>
                <a:gd name="f203" fmla="*/ f153 1 f102"/>
                <a:gd name="f204" fmla="*/ f154 1 f102"/>
                <a:gd name="f205" fmla="*/ f155 1 f102"/>
                <a:gd name="f206" fmla="*/ f156 1 f102"/>
                <a:gd name="f207" fmla="*/ f157 1 f102"/>
                <a:gd name="f208" fmla="*/ f158 1 f102"/>
                <a:gd name="f209" fmla="*/ f159 1 f102"/>
                <a:gd name="f210" fmla="*/ f160 1 f102"/>
                <a:gd name="f211" fmla="*/ f161 1 f102"/>
                <a:gd name="f212" fmla="*/ f162 1 f102"/>
                <a:gd name="f213" fmla="*/ f163 1 f102"/>
                <a:gd name="f214" fmla="*/ f164 1 f102"/>
                <a:gd name="f215" fmla="*/ f165 1 f102"/>
                <a:gd name="f216" fmla="*/ f166 1 f102"/>
                <a:gd name="f217" fmla="*/ f167 1 f102"/>
                <a:gd name="f218" fmla="*/ f168 1 f102"/>
                <a:gd name="f219" fmla="*/ f169 1 f102"/>
                <a:gd name="f220" fmla="*/ f170 1 f102"/>
                <a:gd name="f221" fmla="*/ f171 1 f102"/>
                <a:gd name="f222" fmla="*/ f172 1 f102"/>
                <a:gd name="f223" fmla="*/ f173 1 f102"/>
                <a:gd name="f224" fmla="*/ f174 1 f102"/>
                <a:gd name="f225" fmla="*/ f175 1 f102"/>
                <a:gd name="f226" fmla="*/ f176 1 f102"/>
                <a:gd name="f227" fmla="*/ f177 1 f102"/>
                <a:gd name="f228" fmla="*/ f178 1 f102"/>
                <a:gd name="f229" fmla="*/ f179 1 f102"/>
                <a:gd name="f230" fmla="*/ f180 1 f102"/>
                <a:gd name="f231" fmla="*/ f181 1 f102"/>
                <a:gd name="f232" fmla="*/ f182 1 f102"/>
                <a:gd name="f233" fmla="*/ f183 1 f102"/>
                <a:gd name="f234" fmla="*/ f184 1 f102"/>
                <a:gd name="f235" fmla="*/ f185 1 f102"/>
                <a:gd name="f236" fmla="*/ f186 1 f102"/>
                <a:gd name="f237" fmla="*/ f187 1 f102"/>
                <a:gd name="f238" fmla="*/ f188 1 f102"/>
                <a:gd name="f239" fmla="*/ f189 1 f102"/>
                <a:gd name="f240" fmla="*/ f190 1 f102"/>
                <a:gd name="f241" fmla="*/ f191 1 f102"/>
                <a:gd name="f242" fmla="*/ f192 1 f102"/>
                <a:gd name="f243" fmla="*/ f193 1 f102"/>
                <a:gd name="f244" fmla="*/ f194 1 f102"/>
                <a:gd name="f245" fmla="*/ f195 1 f102"/>
                <a:gd name="f246" fmla="*/ f196 1 f102"/>
                <a:gd name="f247" fmla="*/ f197 1 f102"/>
                <a:gd name="f248" fmla="*/ f198 1 f102"/>
                <a:gd name="f249" fmla="*/ f199 1 f102"/>
                <a:gd name="f250" fmla="*/ f200 f95 1"/>
                <a:gd name="f251" fmla="*/ f201 f95 1"/>
                <a:gd name="f252" fmla="*/ f201 f96 1"/>
                <a:gd name="f253" fmla="*/ f200 f96 1"/>
                <a:gd name="f254" fmla="*/ f202 f95 1"/>
                <a:gd name="f255" fmla="*/ f203 f96 1"/>
                <a:gd name="f256" fmla="*/ f204 f95 1"/>
                <a:gd name="f257" fmla="*/ f205 f96 1"/>
                <a:gd name="f258" fmla="*/ f206 f95 1"/>
                <a:gd name="f259" fmla="*/ f207 f96 1"/>
                <a:gd name="f260" fmla="*/ f208 f95 1"/>
                <a:gd name="f261" fmla="*/ f209 f96 1"/>
                <a:gd name="f262" fmla="*/ f210 f96 1"/>
                <a:gd name="f263" fmla="*/ f211 f95 1"/>
                <a:gd name="f264" fmla="*/ f212 f96 1"/>
                <a:gd name="f265" fmla="*/ f213 f95 1"/>
                <a:gd name="f266" fmla="*/ f214 f96 1"/>
                <a:gd name="f267" fmla="*/ f215 f95 1"/>
                <a:gd name="f268" fmla="*/ f216 f96 1"/>
                <a:gd name="f269" fmla="*/ f217 f95 1"/>
                <a:gd name="f270" fmla="*/ f218 f96 1"/>
                <a:gd name="f271" fmla="*/ f219 f95 1"/>
                <a:gd name="f272" fmla="*/ f220 f95 1"/>
                <a:gd name="f273" fmla="*/ f221 f96 1"/>
                <a:gd name="f274" fmla="*/ f222 f95 1"/>
                <a:gd name="f275" fmla="*/ f223 f95 1"/>
                <a:gd name="f276" fmla="*/ f224 f96 1"/>
                <a:gd name="f277" fmla="*/ f225 f95 1"/>
                <a:gd name="f278" fmla="*/ f226 f96 1"/>
                <a:gd name="f279" fmla="*/ f227 f95 1"/>
                <a:gd name="f280" fmla="*/ f228 f96 1"/>
                <a:gd name="f281" fmla="*/ f229 f95 1"/>
                <a:gd name="f282" fmla="*/ f230 f96 1"/>
                <a:gd name="f283" fmla="*/ f231 f95 1"/>
                <a:gd name="f284" fmla="*/ f232 f96 1"/>
                <a:gd name="f285" fmla="*/ f233 f95 1"/>
                <a:gd name="f286" fmla="*/ f234 f96 1"/>
                <a:gd name="f287" fmla="*/ f235 f95 1"/>
                <a:gd name="f288" fmla="*/ f236 f96 1"/>
                <a:gd name="f289" fmla="*/ f237 f95 1"/>
                <a:gd name="f290" fmla="*/ f238 f96 1"/>
                <a:gd name="f291" fmla="*/ f209 f95 1"/>
                <a:gd name="f292" fmla="*/ f239 f96 1"/>
                <a:gd name="f293" fmla="*/ f240 f95 1"/>
                <a:gd name="f294" fmla="*/ f204 f96 1"/>
                <a:gd name="f295" fmla="*/ f202 f96 1"/>
                <a:gd name="f296" fmla="*/ f241 f95 1"/>
                <a:gd name="f297" fmla="*/ f242 f96 1"/>
                <a:gd name="f298" fmla="*/ f243 f95 1"/>
                <a:gd name="f299" fmla="*/ f244 f96 1"/>
                <a:gd name="f300" fmla="*/ f245 f95 1"/>
                <a:gd name="f301" fmla="*/ f246 f96 1"/>
                <a:gd name="f302" fmla="*/ f247 f95 1"/>
                <a:gd name="f303" fmla="*/ f245 f96 1"/>
                <a:gd name="f304" fmla="*/ f248 f95 1"/>
                <a:gd name="f305" fmla="*/ f249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51">
                  <a:pos x="f254" y="f255"/>
                </a:cxn>
                <a:cxn ang="f151">
                  <a:pos x="f256" y="f257"/>
                </a:cxn>
                <a:cxn ang="f151">
                  <a:pos x="f258" y="f259"/>
                </a:cxn>
                <a:cxn ang="f151">
                  <a:pos x="f260" y="f261"/>
                </a:cxn>
                <a:cxn ang="f151">
                  <a:pos x="f256" y="f262"/>
                </a:cxn>
                <a:cxn ang="f151">
                  <a:pos x="f263" y="f264"/>
                </a:cxn>
                <a:cxn ang="f151">
                  <a:pos x="f265" y="f266"/>
                </a:cxn>
                <a:cxn ang="f151">
                  <a:pos x="f267" y="f268"/>
                </a:cxn>
                <a:cxn ang="f151">
                  <a:pos x="f269" y="f270"/>
                </a:cxn>
                <a:cxn ang="f151">
                  <a:pos x="f271" y="f262"/>
                </a:cxn>
                <a:cxn ang="f151">
                  <a:pos x="f272" y="f273"/>
                </a:cxn>
                <a:cxn ang="f151">
                  <a:pos x="f274" y="f264"/>
                </a:cxn>
                <a:cxn ang="f151">
                  <a:pos x="f275" y="f276"/>
                </a:cxn>
                <a:cxn ang="f151">
                  <a:pos x="f277" y="f278"/>
                </a:cxn>
                <a:cxn ang="f151">
                  <a:pos x="f279" y="f280"/>
                </a:cxn>
                <a:cxn ang="f151">
                  <a:pos x="f281" y="f282"/>
                </a:cxn>
                <a:cxn ang="f151">
                  <a:pos x="f283" y="f284"/>
                </a:cxn>
                <a:cxn ang="f151">
                  <a:pos x="f285" y="f286"/>
                </a:cxn>
                <a:cxn ang="f151">
                  <a:pos x="f287" y="f288"/>
                </a:cxn>
                <a:cxn ang="f151">
                  <a:pos x="f289" y="f290"/>
                </a:cxn>
                <a:cxn ang="f151">
                  <a:pos x="f291" y="f292"/>
                </a:cxn>
                <a:cxn ang="f151">
                  <a:pos x="f293" y="f294"/>
                </a:cxn>
                <a:cxn ang="f151">
                  <a:pos x="f269" y="f295"/>
                </a:cxn>
                <a:cxn ang="f151">
                  <a:pos x="f296" y="f297"/>
                </a:cxn>
                <a:cxn ang="f151">
                  <a:pos x="f298" y="f299"/>
                </a:cxn>
                <a:cxn ang="f151">
                  <a:pos x="f300" y="f301"/>
                </a:cxn>
                <a:cxn ang="f151">
                  <a:pos x="f302" y="f303"/>
                </a:cxn>
                <a:cxn ang="f151">
                  <a:pos x="f304" y="f305"/>
                </a:cxn>
                <a:cxn ang="f151">
                  <a:pos x="f254" y="f255"/>
                </a:cxn>
              </a:cxnLst>
              <a:rect l="f250" t="f253" r="f251" b="f252"/>
              <a:pathLst>
                <a:path w="117" h="117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5"/>
                    <a:pt x="f26" y="f27"/>
                    <a:pt x="f11" y="f28"/>
                  </a:cubicBezTo>
                  <a:cubicBezTo>
                    <a:pt x="f23" y="f29"/>
                    <a:pt x="f30" y="f31"/>
                    <a:pt x="f32" y="f27"/>
                  </a:cubicBezTo>
                  <a:cubicBezTo>
                    <a:pt x="f33" y="f34"/>
                    <a:pt x="f32" y="f35"/>
                    <a:pt x="f36" y="f37"/>
                  </a:cubicBezTo>
                  <a:cubicBezTo>
                    <a:pt x="f38" y="f39"/>
                    <a:pt x="f40" y="f35"/>
                    <a:pt x="f41" y="f42"/>
                  </a:cubicBezTo>
                  <a:cubicBezTo>
                    <a:pt x="f43" y="f37"/>
                    <a:pt x="f44" y="f5"/>
                    <a:pt x="f45" y="f5"/>
                  </a:cubicBezTo>
                  <a:cubicBezTo>
                    <a:pt x="f12" y="f5"/>
                    <a:pt x="f46" y="f47"/>
                    <a:pt x="f48" y="f28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55" y="f50"/>
                    <a:pt x="f56" y="f57"/>
                    <a:pt x="f58" y="f27"/>
                  </a:cubicBezTo>
                  <a:cubicBezTo>
                    <a:pt x="f31" y="f28"/>
                    <a:pt x="f59" y="f28"/>
                    <a:pt x="f34" y="f56"/>
                  </a:cubicBezTo>
                  <a:cubicBezTo>
                    <a:pt x="f54" y="f53"/>
                    <a:pt x="f34" y="f60"/>
                    <a:pt x="f61" y="f62"/>
                  </a:cubicBezTo>
                  <a:cubicBezTo>
                    <a:pt x="f47" y="f16"/>
                    <a:pt x="f63" y="f64"/>
                    <a:pt x="f63" y="f46"/>
                  </a:cubicBezTo>
                  <a:cubicBezTo>
                    <a:pt x="f5" y="f12"/>
                    <a:pt x="f35" y="f10"/>
                    <a:pt x="f65" y="f44"/>
                  </a:cubicBezTo>
                  <a:cubicBezTo>
                    <a:pt x="f35" y="f41"/>
                    <a:pt x="f66" y="f67"/>
                    <a:pt x="f39" y="f68"/>
                  </a:cubicBezTo>
                  <a:cubicBezTo>
                    <a:pt x="f69" y="f70"/>
                    <a:pt x="f71" y="f72"/>
                    <a:pt x="f31" y="f73"/>
                  </a:cubicBezTo>
                  <a:cubicBezTo>
                    <a:pt x="f59" y="f74"/>
                    <a:pt x="f34" y="f30"/>
                    <a:pt x="f59" y="f75"/>
                  </a:cubicBezTo>
                  <a:cubicBezTo>
                    <a:pt x="f29" y="f76"/>
                    <a:pt x="f56" y="f77"/>
                    <a:pt x="f78" y="f79"/>
                  </a:cubicBezTo>
                  <a:cubicBezTo>
                    <a:pt x="f51" y="f24"/>
                    <a:pt x="f80" y="f81"/>
                    <a:pt x="f22" y="f9"/>
                  </a:cubicBezTo>
                  <a:cubicBezTo>
                    <a:pt x="f49" y="f19"/>
                    <a:pt x="f16" y="f81"/>
                    <a:pt x="f14" y="f11"/>
                  </a:cubicBezTo>
                  <a:cubicBezTo>
                    <a:pt x="f82" y="f9"/>
                    <a:pt x="f83" y="f6"/>
                    <a:pt x="f45" y="f6"/>
                  </a:cubicBezTo>
                  <a:cubicBezTo>
                    <a:pt x="f8" y="f6"/>
                    <a:pt x="f7" y="f84"/>
                    <a:pt x="f85" y="f86"/>
                  </a:cubicBezTo>
                  <a:cubicBezTo>
                    <a:pt x="f38" y="f26"/>
                    <a:pt x="f33" y="f84"/>
                    <a:pt x="f87" y="f88"/>
                  </a:cubicBezTo>
                  <a:cubicBezTo>
                    <a:pt x="f30" y="f26"/>
                    <a:pt x="f30" y="f89"/>
                    <a:pt x="f90" y="f30"/>
                  </a:cubicBezTo>
                  <a:cubicBezTo>
                    <a:pt x="f76" y="f86"/>
                    <a:pt x="f24" y="f86"/>
                    <a:pt x="f26" y="f90"/>
                  </a:cubicBezTo>
                  <a:cubicBezTo>
                    <a:pt x="f21" y="f91"/>
                    <a:pt x="f26" y="f36"/>
                    <a:pt x="f77" y="f92"/>
                  </a:cubicBezTo>
                  <a:cubicBezTo>
                    <a:pt x="f84" y="f40"/>
                    <a:pt x="f15" y="f93"/>
                    <a:pt x="f6" y="f7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0" name="Полилиния 75"/>
            <p:cNvSpPr/>
            <p:nvPr/>
          </p:nvSpPr>
          <p:spPr>
            <a:xfrm>
              <a:off x="8012109" y="6440933"/>
              <a:ext cx="12701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700"/>
                <a:gd name="f7" fmla="+- 0 0 -90"/>
                <a:gd name="f8" fmla="*/ f3 1 12700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2700"/>
                <a:gd name="f17" fmla="*/ f13 1 0"/>
                <a:gd name="f18" fmla="+- f15 0 f1"/>
                <a:gd name="f19" fmla="*/ 12700 1 f16"/>
                <a:gd name="f20" fmla="*/ 0 1 f17"/>
                <a:gd name="f21" fmla="*/ 0 1 f16"/>
                <a:gd name="f22" fmla="*/ 1 1 f17"/>
                <a:gd name="f23" fmla="*/ f21 f8 1"/>
                <a:gd name="f24" fmla="*/ f19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4" y="f26"/>
                </a:cxn>
                <a:cxn ang="f18">
                  <a:pos x="f23" y="f26"/>
                </a:cxn>
                <a:cxn ang="f18">
                  <a:pos x="f24" y="f26"/>
                </a:cxn>
              </a:cxnLst>
              <a:rect l="f23" t="f26" r="f24" b="f25"/>
              <a:pathLst>
                <a:path w="12700">
                  <a:moveTo>
                    <a:pt x="f6" y="f5"/>
                  </a:moveTo>
                  <a:lnTo>
                    <a:pt x="f5" y="f5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1" name="Линия 76"/>
            <p:cNvSpPr/>
            <p:nvPr/>
          </p:nvSpPr>
          <p:spPr>
            <a:xfrm flipH="1">
              <a:off x="8012109" y="6440933"/>
              <a:ext cx="12701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2" name="Полилиния 78"/>
            <p:cNvSpPr/>
            <p:nvPr/>
          </p:nvSpPr>
          <p:spPr>
            <a:xfrm>
              <a:off x="7799383" y="5452750"/>
              <a:ext cx="719139" cy="7239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6"/>
                <a:gd name="f7" fmla="val 216"/>
                <a:gd name="f8" fmla="val 84"/>
                <a:gd name="f9" fmla="val 211"/>
                <a:gd name="f10" fmla="val 75"/>
                <a:gd name="f11" fmla="val 204"/>
                <a:gd name="f12" fmla="val 69"/>
                <a:gd name="f13" fmla="val 195"/>
                <a:gd name="f14" fmla="val 65"/>
                <a:gd name="f15" fmla="val 194"/>
                <a:gd name="f16" fmla="val 64"/>
                <a:gd name="f17" fmla="val 63"/>
                <a:gd name="f18" fmla="val 53"/>
                <a:gd name="f19" fmla="val 193"/>
                <a:gd name="f20" fmla="val 44"/>
                <a:gd name="f21" fmla="val 188"/>
                <a:gd name="f22" fmla="val 35"/>
                <a:gd name="f23" fmla="val 178"/>
                <a:gd name="f24" fmla="val 20"/>
                <a:gd name="f25" fmla="val 160"/>
                <a:gd name="f26" fmla="val 11"/>
                <a:gd name="f27" fmla="val 139"/>
                <a:gd name="f28" fmla="val 10"/>
                <a:gd name="f29" fmla="val 119"/>
                <a:gd name="f30" fmla="val 1"/>
                <a:gd name="f31" fmla="val 99"/>
                <a:gd name="f32" fmla="val 83"/>
                <a:gd name="f33" fmla="val 9"/>
                <a:gd name="f34" fmla="val 14"/>
                <a:gd name="f35" fmla="val 21"/>
                <a:gd name="f36" fmla="val 30"/>
                <a:gd name="f37" fmla="val 31"/>
                <a:gd name="f38" fmla="val 33"/>
                <a:gd name="f39" fmla="val 38"/>
                <a:gd name="f40" fmla="val 47"/>
                <a:gd name="f41" fmla="val 87"/>
                <a:gd name="f42" fmla="val 106"/>
                <a:gd name="f43" fmla="val 126"/>
                <a:gd name="f44" fmla="val 142"/>
                <a:gd name="f45" fmla="val 150"/>
                <a:gd name="f46" fmla="val 156"/>
                <a:gd name="f47" fmla="val 161"/>
                <a:gd name="f48" fmla="val 162"/>
                <a:gd name="f49" fmla="val 172"/>
                <a:gd name="f50" fmla="val 182"/>
                <a:gd name="f51" fmla="val 37"/>
                <a:gd name="f52" fmla="val 190"/>
                <a:gd name="f53" fmla="val 206"/>
                <a:gd name="f54" fmla="val 214"/>
                <a:gd name="f55" fmla="val 215"/>
                <a:gd name="f56" fmla="val 225"/>
                <a:gd name="f57" fmla="val 212"/>
                <a:gd name="f58" fmla="val 205"/>
                <a:gd name="f59" fmla="val 179"/>
                <a:gd name="f60" fmla="val 224"/>
                <a:gd name="f61" fmla="+- 0 0 -90"/>
                <a:gd name="f62" fmla="*/ f3 1 226"/>
                <a:gd name="f63" fmla="*/ f4 1 226"/>
                <a:gd name="f64" fmla="val f5"/>
                <a:gd name="f65" fmla="val f6"/>
                <a:gd name="f66" fmla="*/ f61 f0 1"/>
                <a:gd name="f67" fmla="+- f65 0 f64"/>
                <a:gd name="f68" fmla="*/ f66 1 f2"/>
                <a:gd name="f69" fmla="*/ f67 1 226"/>
                <a:gd name="f70" fmla="*/ 216 f67 1"/>
                <a:gd name="f71" fmla="*/ 84 f67 1"/>
                <a:gd name="f72" fmla="*/ 195 f67 1"/>
                <a:gd name="f73" fmla="*/ 65 f67 1"/>
                <a:gd name="f74" fmla="*/ 194 f67 1"/>
                <a:gd name="f75" fmla="*/ 64 f67 1"/>
                <a:gd name="f76" fmla="*/ 63 f67 1"/>
                <a:gd name="f77" fmla="*/ 188 f67 1"/>
                <a:gd name="f78" fmla="*/ 35 f67 1"/>
                <a:gd name="f79" fmla="*/ 139 f67 1"/>
                <a:gd name="f80" fmla="*/ 10 f67 1"/>
                <a:gd name="f81" fmla="*/ 83 f67 1"/>
                <a:gd name="f82" fmla="*/ 9 f67 1"/>
                <a:gd name="f83" fmla="*/ 30 f67 1"/>
                <a:gd name="f84" fmla="*/ 31 f67 1"/>
                <a:gd name="f85" fmla="*/ 38 f67 1"/>
                <a:gd name="f86" fmla="*/ 87 f67 1"/>
                <a:gd name="f87" fmla="*/ 142 f67 1"/>
                <a:gd name="f88" fmla="*/ 161 f67 1"/>
                <a:gd name="f89" fmla="*/ 162 f67 1"/>
                <a:gd name="f90" fmla="*/ 37 f67 1"/>
                <a:gd name="f91" fmla="*/ 190 f67 1"/>
                <a:gd name="f92" fmla="*/ 215 f67 1"/>
                <a:gd name="f93" fmla="+- f68 0 f1"/>
                <a:gd name="f94" fmla="*/ f70 1 226"/>
                <a:gd name="f95" fmla="*/ f71 1 226"/>
                <a:gd name="f96" fmla="*/ f72 1 226"/>
                <a:gd name="f97" fmla="*/ f73 1 226"/>
                <a:gd name="f98" fmla="*/ f74 1 226"/>
                <a:gd name="f99" fmla="*/ f75 1 226"/>
                <a:gd name="f100" fmla="*/ f76 1 226"/>
                <a:gd name="f101" fmla="*/ f77 1 226"/>
                <a:gd name="f102" fmla="*/ f78 1 226"/>
                <a:gd name="f103" fmla="*/ f79 1 226"/>
                <a:gd name="f104" fmla="*/ f80 1 226"/>
                <a:gd name="f105" fmla="*/ f81 1 226"/>
                <a:gd name="f106" fmla="*/ f82 1 226"/>
                <a:gd name="f107" fmla="*/ f83 1 226"/>
                <a:gd name="f108" fmla="*/ f84 1 226"/>
                <a:gd name="f109" fmla="*/ f85 1 226"/>
                <a:gd name="f110" fmla="*/ f86 1 226"/>
                <a:gd name="f111" fmla="*/ f87 1 226"/>
                <a:gd name="f112" fmla="*/ f88 1 226"/>
                <a:gd name="f113" fmla="*/ f89 1 226"/>
                <a:gd name="f114" fmla="*/ f90 1 226"/>
                <a:gd name="f115" fmla="*/ f91 1 226"/>
                <a:gd name="f116" fmla="*/ f92 1 226"/>
                <a:gd name="f117" fmla="*/ 0 1 f69"/>
                <a:gd name="f118" fmla="*/ f65 1 f69"/>
                <a:gd name="f119" fmla="*/ f94 1 f69"/>
                <a:gd name="f120" fmla="*/ f95 1 f69"/>
                <a:gd name="f121" fmla="*/ f96 1 f69"/>
                <a:gd name="f122" fmla="*/ f97 1 f69"/>
                <a:gd name="f123" fmla="*/ f98 1 f69"/>
                <a:gd name="f124" fmla="*/ f99 1 f69"/>
                <a:gd name="f125" fmla="*/ f100 1 f69"/>
                <a:gd name="f126" fmla="*/ f101 1 f69"/>
                <a:gd name="f127" fmla="*/ f102 1 f69"/>
                <a:gd name="f128" fmla="*/ f103 1 f69"/>
                <a:gd name="f129" fmla="*/ f104 1 f69"/>
                <a:gd name="f130" fmla="*/ f105 1 f69"/>
                <a:gd name="f131" fmla="*/ f106 1 f69"/>
                <a:gd name="f132" fmla="*/ f107 1 f69"/>
                <a:gd name="f133" fmla="*/ f108 1 f69"/>
                <a:gd name="f134" fmla="*/ f109 1 f69"/>
                <a:gd name="f135" fmla="*/ f110 1 f69"/>
                <a:gd name="f136" fmla="*/ f111 1 f69"/>
                <a:gd name="f137" fmla="*/ f112 1 f69"/>
                <a:gd name="f138" fmla="*/ f113 1 f69"/>
                <a:gd name="f139" fmla="*/ f114 1 f69"/>
                <a:gd name="f140" fmla="*/ f115 1 f69"/>
                <a:gd name="f141" fmla="*/ f116 1 f69"/>
                <a:gd name="f142" fmla="*/ f117 f62 1"/>
                <a:gd name="f143" fmla="*/ f118 f62 1"/>
                <a:gd name="f144" fmla="*/ f118 f63 1"/>
                <a:gd name="f145" fmla="*/ f117 f63 1"/>
                <a:gd name="f146" fmla="*/ f119 f62 1"/>
                <a:gd name="f147" fmla="*/ f120 f63 1"/>
                <a:gd name="f148" fmla="*/ f121 f62 1"/>
                <a:gd name="f149" fmla="*/ f122 f63 1"/>
                <a:gd name="f150" fmla="*/ f123 f62 1"/>
                <a:gd name="f151" fmla="*/ f124 f63 1"/>
                <a:gd name="f152" fmla="*/ f125 f63 1"/>
                <a:gd name="f153" fmla="*/ f126 f62 1"/>
                <a:gd name="f154" fmla="*/ f127 f63 1"/>
                <a:gd name="f155" fmla="*/ f128 f62 1"/>
                <a:gd name="f156" fmla="*/ f129 f63 1"/>
                <a:gd name="f157" fmla="*/ f130 f62 1"/>
                <a:gd name="f158" fmla="*/ f131 f63 1"/>
                <a:gd name="f159" fmla="*/ f122 f62 1"/>
                <a:gd name="f160" fmla="*/ f132 f63 1"/>
                <a:gd name="f161" fmla="*/ f124 f62 1"/>
                <a:gd name="f162" fmla="*/ f133 f63 1"/>
                <a:gd name="f163" fmla="*/ f125 f62 1"/>
                <a:gd name="f164" fmla="*/ f127 f62 1"/>
                <a:gd name="f165" fmla="*/ f134 f63 1"/>
                <a:gd name="f166" fmla="*/ f129 f62 1"/>
                <a:gd name="f167" fmla="*/ f135 f63 1"/>
                <a:gd name="f168" fmla="*/ f131 f62 1"/>
                <a:gd name="f169" fmla="*/ f136 f63 1"/>
                <a:gd name="f170" fmla="*/ f132 f62 1"/>
                <a:gd name="f171" fmla="*/ f137 f63 1"/>
                <a:gd name="f172" fmla="*/ f133 f62 1"/>
                <a:gd name="f173" fmla="*/ f138 f63 1"/>
                <a:gd name="f174" fmla="*/ f139 f62 1"/>
                <a:gd name="f175" fmla="*/ f140 f63 1"/>
                <a:gd name="f176" fmla="*/ f135 f62 1"/>
                <a:gd name="f177" fmla="*/ f141 f63 1"/>
                <a:gd name="f178" fmla="*/ f136 f62 1"/>
                <a:gd name="f179" fmla="*/ f119 f63 1"/>
                <a:gd name="f180" fmla="*/ f137 f62 1"/>
                <a:gd name="f181" fmla="*/ f121 f63 1"/>
                <a:gd name="f182" fmla="*/ f138 f62 1"/>
                <a:gd name="f183" fmla="*/ f123 f63 1"/>
                <a:gd name="f184" fmla="*/ f140 f62 1"/>
                <a:gd name="f185" fmla="*/ f126 f63 1"/>
                <a:gd name="f186" fmla="*/ f141 f62 1"/>
                <a:gd name="f187" fmla="*/ f128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3">
                  <a:pos x="f146" y="f147"/>
                </a:cxn>
                <a:cxn ang="f93">
                  <a:pos x="f148" y="f149"/>
                </a:cxn>
                <a:cxn ang="f93">
                  <a:pos x="f150" y="f151"/>
                </a:cxn>
                <a:cxn ang="f93">
                  <a:pos x="f150" y="f152"/>
                </a:cxn>
                <a:cxn ang="f93">
                  <a:pos x="f153" y="f154"/>
                </a:cxn>
                <a:cxn ang="f93">
                  <a:pos x="f155" y="f156"/>
                </a:cxn>
                <a:cxn ang="f93">
                  <a:pos x="f157" y="f158"/>
                </a:cxn>
                <a:cxn ang="f93">
                  <a:pos x="f159" y="f160"/>
                </a:cxn>
                <a:cxn ang="f93">
                  <a:pos x="f161" y="f162"/>
                </a:cxn>
                <a:cxn ang="f93">
                  <a:pos x="f163" y="f162"/>
                </a:cxn>
                <a:cxn ang="f93">
                  <a:pos x="f164" y="f165"/>
                </a:cxn>
                <a:cxn ang="f93">
                  <a:pos x="f166" y="f167"/>
                </a:cxn>
                <a:cxn ang="f93">
                  <a:pos x="f168" y="f169"/>
                </a:cxn>
                <a:cxn ang="f93">
                  <a:pos x="f170" y="f171"/>
                </a:cxn>
                <a:cxn ang="f93">
                  <a:pos x="f172" y="f171"/>
                </a:cxn>
                <a:cxn ang="f93">
                  <a:pos x="f172" y="f173"/>
                </a:cxn>
                <a:cxn ang="f93">
                  <a:pos x="f174" y="f175"/>
                </a:cxn>
                <a:cxn ang="f93">
                  <a:pos x="f176" y="f177"/>
                </a:cxn>
                <a:cxn ang="f93">
                  <a:pos x="f178" y="f179"/>
                </a:cxn>
                <a:cxn ang="f93">
                  <a:pos x="f180" y="f181"/>
                </a:cxn>
                <a:cxn ang="f93">
                  <a:pos x="f180" y="f181"/>
                </a:cxn>
                <a:cxn ang="f93">
                  <a:pos x="f182" y="f183"/>
                </a:cxn>
                <a:cxn ang="f93">
                  <a:pos x="f184" y="f185"/>
                </a:cxn>
                <a:cxn ang="f93">
                  <a:pos x="f186" y="f187"/>
                </a:cxn>
                <a:cxn ang="f93">
                  <a:pos x="f146" y="f147"/>
                </a:cxn>
              </a:cxnLst>
              <a:rect l="f142" t="f145" r="f143" b="f144"/>
              <a:pathLst>
                <a:path w="226" h="226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6"/>
                    <a:pt x="f15" y="f16"/>
                  </a:cubicBezTo>
                  <a:cubicBezTo>
                    <a:pt x="f15" y="f17"/>
                    <a:pt x="f15" y="f17"/>
                    <a:pt x="f15" y="f17"/>
                  </a:cubicBezTo>
                  <a:cubicBezTo>
                    <a:pt x="f13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5"/>
                    <a:pt x="f32" y="f33"/>
                  </a:cubicBezTo>
                  <a:cubicBezTo>
                    <a:pt x="f10" y="f34"/>
                    <a:pt x="f12" y="f35"/>
                    <a:pt x="f14" y="f36"/>
                  </a:cubicBezTo>
                  <a:cubicBezTo>
                    <a:pt x="f16" y="f37"/>
                    <a:pt x="f16" y="f37"/>
                    <a:pt x="f16" y="f37"/>
                  </a:cubicBezTo>
                  <a:cubicBezTo>
                    <a:pt x="f17" y="f37"/>
                    <a:pt x="f17" y="f37"/>
                    <a:pt x="f17" y="f37"/>
                  </a:cubicBezTo>
                  <a:cubicBezTo>
                    <a:pt x="f18" y="f37"/>
                    <a:pt x="f20" y="f38"/>
                    <a:pt x="f22" y="f39"/>
                  </a:cubicBezTo>
                  <a:cubicBezTo>
                    <a:pt x="f24" y="f40"/>
                    <a:pt x="f26" y="f14"/>
                    <a:pt x="f28" y="f41"/>
                  </a:cubicBezTo>
                  <a:cubicBezTo>
                    <a:pt x="f30" y="f42"/>
                    <a:pt x="f5" y="f43"/>
                    <a:pt x="f33" y="f44"/>
                  </a:cubicBezTo>
                  <a:cubicBezTo>
                    <a:pt x="f34" y="f45"/>
                    <a:pt x="f35" y="f46"/>
                    <a:pt x="f36" y="f47"/>
                  </a:cubicBezTo>
                  <a:cubicBezTo>
                    <a:pt x="f37" y="f47"/>
                    <a:pt x="f37" y="f47"/>
                    <a:pt x="f37" y="f47"/>
                  </a:cubicBezTo>
                  <a:cubicBezTo>
                    <a:pt x="f37" y="f48"/>
                    <a:pt x="f37" y="f48"/>
                    <a:pt x="f37" y="f48"/>
                  </a:cubicBezTo>
                  <a:cubicBezTo>
                    <a:pt x="f37" y="f49"/>
                    <a:pt x="f38" y="f50"/>
                    <a:pt x="f51" y="f52"/>
                  </a:cubicBezTo>
                  <a:cubicBezTo>
                    <a:pt x="f40" y="f53"/>
                    <a:pt x="f14" y="f54"/>
                    <a:pt x="f41" y="f55"/>
                  </a:cubicBezTo>
                  <a:cubicBezTo>
                    <a:pt x="f42" y="f56"/>
                    <a:pt x="f43" y="f6"/>
                    <a:pt x="f44" y="f7"/>
                  </a:cubicBezTo>
                  <a:cubicBezTo>
                    <a:pt x="f45" y="f57"/>
                    <a:pt x="f46" y="f11"/>
                    <a:pt x="f47" y="f13"/>
                  </a:cubicBezTo>
                  <a:cubicBezTo>
                    <a:pt x="f47" y="f13"/>
                    <a:pt x="f47" y="f13"/>
                    <a:pt x="f47" y="f13"/>
                  </a:cubicBezTo>
                  <a:cubicBezTo>
                    <a:pt x="f48" y="f15"/>
                    <a:pt x="f48" y="f15"/>
                    <a:pt x="f48" y="f15"/>
                  </a:cubicBezTo>
                  <a:cubicBezTo>
                    <a:pt x="f49" y="f13"/>
                    <a:pt x="f50" y="f19"/>
                    <a:pt x="f52" y="f21"/>
                  </a:cubicBezTo>
                  <a:cubicBezTo>
                    <a:pt x="f58" y="f59"/>
                    <a:pt x="f54" y="f47"/>
                    <a:pt x="f55" y="f27"/>
                  </a:cubicBezTo>
                  <a:cubicBezTo>
                    <a:pt x="f60" y="f29"/>
                    <a:pt x="f6" y="f31"/>
                    <a:pt x="f7" y="f8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3" name="Полилиния 79"/>
            <p:cNvSpPr/>
            <p:nvPr/>
          </p:nvSpPr>
          <p:spPr>
            <a:xfrm>
              <a:off x="7970833" y="5624200"/>
              <a:ext cx="376239" cy="3810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8"/>
                <a:gd name="f7" fmla="val 119"/>
                <a:gd name="f8" fmla="val 102"/>
                <a:gd name="f9" fmla="val 62"/>
                <a:gd name="f10" fmla="val 112"/>
                <a:gd name="f11" fmla="val 57"/>
                <a:gd name="f12" fmla="val 52"/>
                <a:gd name="f13" fmla="val 117"/>
                <a:gd name="f14" fmla="val 48"/>
                <a:gd name="f15" fmla="val 116"/>
                <a:gd name="f16" fmla="val 45"/>
                <a:gd name="f17" fmla="val 43"/>
                <a:gd name="f18" fmla="val 105"/>
                <a:gd name="f19" fmla="val 42"/>
                <a:gd name="f20" fmla="val 109"/>
                <a:gd name="f21" fmla="val 36"/>
                <a:gd name="f22" fmla="val 111"/>
                <a:gd name="f23" fmla="val 32"/>
                <a:gd name="f24" fmla="val 110"/>
                <a:gd name="f25" fmla="val 29"/>
                <a:gd name="f26" fmla="val 107"/>
                <a:gd name="f27" fmla="val 25"/>
                <a:gd name="f28" fmla="val 98"/>
                <a:gd name="f29" fmla="val 26"/>
                <a:gd name="f30" fmla="val 86"/>
                <a:gd name="f31" fmla="val 30"/>
                <a:gd name="f32" fmla="val 89"/>
                <a:gd name="f33" fmla="val 17"/>
                <a:gd name="f34" fmla="val 88"/>
                <a:gd name="f35" fmla="val 8"/>
                <a:gd name="f36" fmla="val 84"/>
                <a:gd name="f37" fmla="val 6"/>
                <a:gd name="f38" fmla="val 81"/>
                <a:gd name="f39" fmla="val 5"/>
                <a:gd name="f40" fmla="val 76"/>
                <a:gd name="f41" fmla="val 70"/>
                <a:gd name="f42" fmla="val 14"/>
                <a:gd name="f43" fmla="val 67"/>
                <a:gd name="f44" fmla="val 64"/>
                <a:gd name="f45" fmla="val 1"/>
                <a:gd name="f46" fmla="val 60"/>
                <a:gd name="f47" fmla="val 56"/>
                <a:gd name="f48" fmla="val 53"/>
                <a:gd name="f49" fmla="val 50"/>
                <a:gd name="f50" fmla="val 15"/>
                <a:gd name="f51" fmla="val 44"/>
                <a:gd name="f52" fmla="val 7"/>
                <a:gd name="f53" fmla="val 39"/>
                <a:gd name="f54" fmla="val 4"/>
                <a:gd name="f55" fmla="val 35"/>
                <a:gd name="f56" fmla="val 31"/>
                <a:gd name="f57" fmla="val 12"/>
                <a:gd name="f58" fmla="val 20"/>
                <a:gd name="f59" fmla="val 24"/>
                <a:gd name="f60" fmla="val 18"/>
                <a:gd name="f61" fmla="val 16"/>
                <a:gd name="f62" fmla="val 19"/>
                <a:gd name="f63" fmla="val 13"/>
                <a:gd name="f64" fmla="val 21"/>
                <a:gd name="f65" fmla="val 28"/>
                <a:gd name="f66" fmla="val 37"/>
                <a:gd name="f67" fmla="val 10"/>
                <a:gd name="f68" fmla="val 3"/>
                <a:gd name="f69" fmla="val 38"/>
                <a:gd name="f70" fmla="val 2"/>
                <a:gd name="f71" fmla="val 46"/>
                <a:gd name="f72" fmla="val 58"/>
                <a:gd name="f73" fmla="val 71"/>
                <a:gd name="f74" fmla="val 75"/>
                <a:gd name="f75" fmla="val 77"/>
                <a:gd name="f76" fmla="val 78"/>
                <a:gd name="f77" fmla="val 83"/>
                <a:gd name="f78" fmla="val 87"/>
                <a:gd name="f79" fmla="val 90"/>
                <a:gd name="f80" fmla="val 94"/>
                <a:gd name="f81" fmla="val 93"/>
                <a:gd name="f82" fmla="val 33"/>
                <a:gd name="f83" fmla="val 113"/>
                <a:gd name="f84" fmla="val 115"/>
                <a:gd name="f85" fmla="val 114"/>
                <a:gd name="f86" fmla="val 61"/>
                <a:gd name="f87" fmla="val 73"/>
                <a:gd name="f88" fmla="val 79"/>
                <a:gd name="f89" fmla="val 82"/>
                <a:gd name="f90" fmla="val 85"/>
                <a:gd name="f91" fmla="val 99"/>
                <a:gd name="f92" fmla="val 103"/>
                <a:gd name="f93" fmla="val 101"/>
                <a:gd name="f94" fmla="val 104"/>
                <a:gd name="f95" fmla="val 91"/>
                <a:gd name="f96" fmla="val 97"/>
                <a:gd name="f97" fmla="val 68"/>
                <a:gd name="f98" fmla="+- 0 0 -90"/>
                <a:gd name="f99" fmla="*/ f3 1 118"/>
                <a:gd name="f100" fmla="*/ f4 1 119"/>
                <a:gd name="f101" fmla="val f5"/>
                <a:gd name="f102" fmla="val f6"/>
                <a:gd name="f103" fmla="val f7"/>
                <a:gd name="f104" fmla="*/ f98 f0 1"/>
                <a:gd name="f105" fmla="+- f103 0 f101"/>
                <a:gd name="f106" fmla="+- f102 0 f101"/>
                <a:gd name="f107" fmla="*/ f104 1 f2"/>
                <a:gd name="f108" fmla="*/ f106 1 118"/>
                <a:gd name="f109" fmla="*/ f105 1 119"/>
                <a:gd name="f110" fmla="*/ 102 f106 1"/>
                <a:gd name="f111" fmla="*/ 62 f105 1"/>
                <a:gd name="f112" fmla="*/ 117 f106 1"/>
                <a:gd name="f113" fmla="*/ 48 f105 1"/>
                <a:gd name="f114" fmla="*/ 105 f106 1"/>
                <a:gd name="f115" fmla="*/ 42 f105 1"/>
                <a:gd name="f116" fmla="*/ 110 f106 1"/>
                <a:gd name="f117" fmla="*/ 29 f105 1"/>
                <a:gd name="f118" fmla="*/ 86 f106 1"/>
                <a:gd name="f119" fmla="*/ 30 f105 1"/>
                <a:gd name="f120" fmla="*/ 84 f106 1"/>
                <a:gd name="f121" fmla="*/ 6 f105 1"/>
                <a:gd name="f122" fmla="*/ 70 f106 1"/>
                <a:gd name="f123" fmla="*/ 14 f105 1"/>
                <a:gd name="f124" fmla="*/ 60 f106 1"/>
                <a:gd name="f125" fmla="*/ 1 f105 1"/>
                <a:gd name="f126" fmla="*/ 50 f106 1"/>
                <a:gd name="f127" fmla="*/ 15 f105 1"/>
                <a:gd name="f128" fmla="*/ 35 f106 1"/>
                <a:gd name="f129" fmla="*/ 5 f105 1"/>
                <a:gd name="f130" fmla="*/ 31 f106 1"/>
                <a:gd name="f131" fmla="*/ 20 f105 1"/>
                <a:gd name="f132" fmla="*/ 16 f106 1"/>
                <a:gd name="f133" fmla="*/ 19 f105 1"/>
                <a:gd name="f134" fmla="*/ 20 f106 1"/>
                <a:gd name="f135" fmla="*/ 37 f105 1"/>
                <a:gd name="f136" fmla="*/ 2 f106 1"/>
                <a:gd name="f137" fmla="*/ 15 f106 1"/>
                <a:gd name="f138" fmla="*/ 58 f105 1"/>
                <a:gd name="f139" fmla="*/ 1 f106 1"/>
                <a:gd name="f140" fmla="*/ 71 f105 1"/>
                <a:gd name="f141" fmla="*/ 12 f106 1"/>
                <a:gd name="f142" fmla="*/ 78 f105 1"/>
                <a:gd name="f143" fmla="*/ 8 f106 1"/>
                <a:gd name="f144" fmla="*/ 90 f105 1"/>
                <a:gd name="f145" fmla="*/ 89 f105 1"/>
                <a:gd name="f146" fmla="*/ 33 f106 1"/>
                <a:gd name="f147" fmla="*/ 113 f105 1"/>
                <a:gd name="f148" fmla="*/ 48 f106 1"/>
                <a:gd name="f149" fmla="*/ 105 f105 1"/>
                <a:gd name="f150" fmla="*/ 57 f106 1"/>
                <a:gd name="f151" fmla="*/ 119 f105 1"/>
                <a:gd name="f152" fmla="*/ 67 f106 1"/>
                <a:gd name="f153" fmla="*/ 82 f106 1"/>
                <a:gd name="f154" fmla="*/ 114 f105 1"/>
                <a:gd name="f155" fmla="*/ 99 f105 1"/>
                <a:gd name="f156" fmla="*/ 101 f106 1"/>
                <a:gd name="f157" fmla="*/ 101 f105 1"/>
                <a:gd name="f158" fmla="*/ 97 f106 1"/>
                <a:gd name="f159" fmla="*/ 83 f105 1"/>
                <a:gd name="f160" fmla="*/ 115 f106 1"/>
                <a:gd name="f161" fmla="*/ 77 f105 1"/>
                <a:gd name="f162" fmla="+- f107 0 f1"/>
                <a:gd name="f163" fmla="*/ f110 1 118"/>
                <a:gd name="f164" fmla="*/ f111 1 119"/>
                <a:gd name="f165" fmla="*/ f112 1 118"/>
                <a:gd name="f166" fmla="*/ f113 1 119"/>
                <a:gd name="f167" fmla="*/ f114 1 118"/>
                <a:gd name="f168" fmla="*/ f115 1 119"/>
                <a:gd name="f169" fmla="*/ f116 1 118"/>
                <a:gd name="f170" fmla="*/ f117 1 119"/>
                <a:gd name="f171" fmla="*/ f118 1 118"/>
                <a:gd name="f172" fmla="*/ f119 1 119"/>
                <a:gd name="f173" fmla="*/ f120 1 118"/>
                <a:gd name="f174" fmla="*/ f121 1 119"/>
                <a:gd name="f175" fmla="*/ f122 1 118"/>
                <a:gd name="f176" fmla="*/ f123 1 119"/>
                <a:gd name="f177" fmla="*/ f124 1 118"/>
                <a:gd name="f178" fmla="*/ f125 1 119"/>
                <a:gd name="f179" fmla="*/ f126 1 118"/>
                <a:gd name="f180" fmla="*/ f127 1 119"/>
                <a:gd name="f181" fmla="*/ f128 1 118"/>
                <a:gd name="f182" fmla="*/ f129 1 119"/>
                <a:gd name="f183" fmla="*/ f130 1 118"/>
                <a:gd name="f184" fmla="*/ f131 1 119"/>
                <a:gd name="f185" fmla="*/ f132 1 118"/>
                <a:gd name="f186" fmla="*/ f133 1 119"/>
                <a:gd name="f187" fmla="*/ f134 1 118"/>
                <a:gd name="f188" fmla="*/ f135 1 119"/>
                <a:gd name="f189" fmla="*/ f136 1 118"/>
                <a:gd name="f190" fmla="*/ f137 1 118"/>
                <a:gd name="f191" fmla="*/ f138 1 119"/>
                <a:gd name="f192" fmla="*/ f139 1 118"/>
                <a:gd name="f193" fmla="*/ f140 1 119"/>
                <a:gd name="f194" fmla="*/ f141 1 118"/>
                <a:gd name="f195" fmla="*/ f142 1 119"/>
                <a:gd name="f196" fmla="*/ f143 1 118"/>
                <a:gd name="f197" fmla="*/ f144 1 119"/>
                <a:gd name="f198" fmla="*/ f145 1 119"/>
                <a:gd name="f199" fmla="*/ f146 1 118"/>
                <a:gd name="f200" fmla="*/ f147 1 119"/>
                <a:gd name="f201" fmla="*/ f148 1 118"/>
                <a:gd name="f202" fmla="*/ f149 1 119"/>
                <a:gd name="f203" fmla="*/ f150 1 118"/>
                <a:gd name="f204" fmla="*/ f151 1 119"/>
                <a:gd name="f205" fmla="*/ f152 1 118"/>
                <a:gd name="f206" fmla="*/ f153 1 118"/>
                <a:gd name="f207" fmla="*/ f154 1 119"/>
                <a:gd name="f208" fmla="*/ f155 1 119"/>
                <a:gd name="f209" fmla="*/ f156 1 118"/>
                <a:gd name="f210" fmla="*/ f157 1 119"/>
                <a:gd name="f211" fmla="*/ f158 1 118"/>
                <a:gd name="f212" fmla="*/ f159 1 119"/>
                <a:gd name="f213" fmla="*/ f160 1 118"/>
                <a:gd name="f214" fmla="*/ f161 1 119"/>
                <a:gd name="f215" fmla="*/ 0 1 f108"/>
                <a:gd name="f216" fmla="*/ f102 1 f108"/>
                <a:gd name="f217" fmla="*/ 0 1 f109"/>
                <a:gd name="f218" fmla="*/ f103 1 f109"/>
                <a:gd name="f219" fmla="*/ f163 1 f108"/>
                <a:gd name="f220" fmla="*/ f164 1 f109"/>
                <a:gd name="f221" fmla="*/ f165 1 f108"/>
                <a:gd name="f222" fmla="*/ f166 1 f109"/>
                <a:gd name="f223" fmla="*/ f167 1 f108"/>
                <a:gd name="f224" fmla="*/ f168 1 f109"/>
                <a:gd name="f225" fmla="*/ f169 1 f108"/>
                <a:gd name="f226" fmla="*/ f170 1 f109"/>
                <a:gd name="f227" fmla="*/ f171 1 f108"/>
                <a:gd name="f228" fmla="*/ f172 1 f109"/>
                <a:gd name="f229" fmla="*/ f173 1 f108"/>
                <a:gd name="f230" fmla="*/ f174 1 f109"/>
                <a:gd name="f231" fmla="*/ f175 1 f108"/>
                <a:gd name="f232" fmla="*/ f176 1 f109"/>
                <a:gd name="f233" fmla="*/ f177 1 f108"/>
                <a:gd name="f234" fmla="*/ f178 1 f109"/>
                <a:gd name="f235" fmla="*/ f179 1 f108"/>
                <a:gd name="f236" fmla="*/ f180 1 f109"/>
                <a:gd name="f237" fmla="*/ f181 1 f108"/>
                <a:gd name="f238" fmla="*/ f182 1 f109"/>
                <a:gd name="f239" fmla="*/ f183 1 f108"/>
                <a:gd name="f240" fmla="*/ f184 1 f109"/>
                <a:gd name="f241" fmla="*/ f185 1 f108"/>
                <a:gd name="f242" fmla="*/ f186 1 f109"/>
                <a:gd name="f243" fmla="*/ f187 1 f108"/>
                <a:gd name="f244" fmla="*/ f188 1 f109"/>
                <a:gd name="f245" fmla="*/ f189 1 f108"/>
                <a:gd name="f246" fmla="*/ f190 1 f108"/>
                <a:gd name="f247" fmla="*/ f191 1 f109"/>
                <a:gd name="f248" fmla="*/ f192 1 f108"/>
                <a:gd name="f249" fmla="*/ f193 1 f109"/>
                <a:gd name="f250" fmla="*/ f194 1 f108"/>
                <a:gd name="f251" fmla="*/ f195 1 f109"/>
                <a:gd name="f252" fmla="*/ f196 1 f108"/>
                <a:gd name="f253" fmla="*/ f197 1 f109"/>
                <a:gd name="f254" fmla="*/ f198 1 f109"/>
                <a:gd name="f255" fmla="*/ f199 1 f108"/>
                <a:gd name="f256" fmla="*/ f200 1 f109"/>
                <a:gd name="f257" fmla="*/ f201 1 f108"/>
                <a:gd name="f258" fmla="*/ f202 1 f109"/>
                <a:gd name="f259" fmla="*/ f203 1 f108"/>
                <a:gd name="f260" fmla="*/ f204 1 f109"/>
                <a:gd name="f261" fmla="*/ f205 1 f108"/>
                <a:gd name="f262" fmla="*/ f206 1 f108"/>
                <a:gd name="f263" fmla="*/ f207 1 f109"/>
                <a:gd name="f264" fmla="*/ f208 1 f109"/>
                <a:gd name="f265" fmla="*/ f209 1 f108"/>
                <a:gd name="f266" fmla="*/ f210 1 f109"/>
                <a:gd name="f267" fmla="*/ f211 1 f108"/>
                <a:gd name="f268" fmla="*/ f212 1 f109"/>
                <a:gd name="f269" fmla="*/ f213 1 f108"/>
                <a:gd name="f270" fmla="*/ f214 1 f109"/>
                <a:gd name="f271" fmla="*/ f215 f99 1"/>
                <a:gd name="f272" fmla="*/ f216 f99 1"/>
                <a:gd name="f273" fmla="*/ f218 f100 1"/>
                <a:gd name="f274" fmla="*/ f217 f100 1"/>
                <a:gd name="f275" fmla="*/ f219 f99 1"/>
                <a:gd name="f276" fmla="*/ f220 f100 1"/>
                <a:gd name="f277" fmla="*/ f221 f99 1"/>
                <a:gd name="f278" fmla="*/ f222 f100 1"/>
                <a:gd name="f279" fmla="*/ f223 f99 1"/>
                <a:gd name="f280" fmla="*/ f224 f100 1"/>
                <a:gd name="f281" fmla="*/ f225 f99 1"/>
                <a:gd name="f282" fmla="*/ f226 f100 1"/>
                <a:gd name="f283" fmla="*/ f227 f99 1"/>
                <a:gd name="f284" fmla="*/ f228 f100 1"/>
                <a:gd name="f285" fmla="*/ f229 f99 1"/>
                <a:gd name="f286" fmla="*/ f230 f100 1"/>
                <a:gd name="f287" fmla="*/ f231 f99 1"/>
                <a:gd name="f288" fmla="*/ f232 f100 1"/>
                <a:gd name="f289" fmla="*/ f233 f99 1"/>
                <a:gd name="f290" fmla="*/ f234 f100 1"/>
                <a:gd name="f291" fmla="*/ f235 f99 1"/>
                <a:gd name="f292" fmla="*/ f236 f100 1"/>
                <a:gd name="f293" fmla="*/ f237 f99 1"/>
                <a:gd name="f294" fmla="*/ f238 f100 1"/>
                <a:gd name="f295" fmla="*/ f239 f99 1"/>
                <a:gd name="f296" fmla="*/ f240 f100 1"/>
                <a:gd name="f297" fmla="*/ f241 f99 1"/>
                <a:gd name="f298" fmla="*/ f242 f100 1"/>
                <a:gd name="f299" fmla="*/ f243 f99 1"/>
                <a:gd name="f300" fmla="*/ f244 f100 1"/>
                <a:gd name="f301" fmla="*/ f245 f99 1"/>
                <a:gd name="f302" fmla="*/ f246 f99 1"/>
                <a:gd name="f303" fmla="*/ f247 f100 1"/>
                <a:gd name="f304" fmla="*/ f248 f99 1"/>
                <a:gd name="f305" fmla="*/ f249 f100 1"/>
                <a:gd name="f306" fmla="*/ f250 f99 1"/>
                <a:gd name="f307" fmla="*/ f251 f100 1"/>
                <a:gd name="f308" fmla="*/ f252 f99 1"/>
                <a:gd name="f309" fmla="*/ f253 f100 1"/>
                <a:gd name="f310" fmla="*/ f254 f100 1"/>
                <a:gd name="f311" fmla="*/ f255 f99 1"/>
                <a:gd name="f312" fmla="*/ f256 f100 1"/>
                <a:gd name="f313" fmla="*/ f257 f99 1"/>
                <a:gd name="f314" fmla="*/ f258 f100 1"/>
                <a:gd name="f315" fmla="*/ f259 f99 1"/>
                <a:gd name="f316" fmla="*/ f260 f100 1"/>
                <a:gd name="f317" fmla="*/ f261 f99 1"/>
                <a:gd name="f318" fmla="*/ f262 f99 1"/>
                <a:gd name="f319" fmla="*/ f263 f100 1"/>
                <a:gd name="f320" fmla="*/ f264 f100 1"/>
                <a:gd name="f321" fmla="*/ f265 f99 1"/>
                <a:gd name="f322" fmla="*/ f266 f100 1"/>
                <a:gd name="f323" fmla="*/ f267 f99 1"/>
                <a:gd name="f324" fmla="*/ f268 f100 1"/>
                <a:gd name="f325" fmla="*/ f269 f99 1"/>
                <a:gd name="f326" fmla="*/ f270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5" y="f276"/>
                </a:cxn>
                <a:cxn ang="f162">
                  <a:pos x="f277" y="f278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280"/>
                </a:cxn>
                <a:cxn ang="f162">
                  <a:pos x="f302" y="f303"/>
                </a:cxn>
                <a:cxn ang="f162">
                  <a:pos x="f304" y="f305"/>
                </a:cxn>
                <a:cxn ang="f162">
                  <a:pos x="f306" y="f307"/>
                </a:cxn>
                <a:cxn ang="f162">
                  <a:pos x="f308" y="f309"/>
                </a:cxn>
                <a:cxn ang="f162">
                  <a:pos x="f295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317" y="f314"/>
                </a:cxn>
                <a:cxn ang="f162">
                  <a:pos x="f318" y="f319"/>
                </a:cxn>
                <a:cxn ang="f162">
                  <a:pos x="f283" y="f320"/>
                </a:cxn>
                <a:cxn ang="f162">
                  <a:pos x="f321" y="f322"/>
                </a:cxn>
                <a:cxn ang="f162">
                  <a:pos x="f323" y="f324"/>
                </a:cxn>
                <a:cxn ang="f162">
                  <a:pos x="f325" y="f326"/>
                </a:cxn>
                <a:cxn ang="f162">
                  <a:pos x="f275" y="f276"/>
                </a:cxn>
              </a:cxnLst>
              <a:rect l="f271" t="f274" r="f272" b="f273"/>
              <a:pathLst>
                <a:path w="118" h="119">
                  <a:moveTo>
                    <a:pt x="f8" y="f9"/>
                  </a:moveTo>
                  <a:cubicBezTo>
                    <a:pt x="f10" y="f11"/>
                    <a:pt x="f6" y="f12"/>
                    <a:pt x="f13" y="f14"/>
                  </a:cubicBezTo>
                  <a:cubicBezTo>
                    <a:pt x="f15" y="f16"/>
                    <a:pt x="f10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35"/>
                    <a:pt x="f41" y="f42"/>
                  </a:cubicBezTo>
                  <a:cubicBezTo>
                    <a:pt x="f43" y="f37"/>
                    <a:pt x="f44" y="f45"/>
                    <a:pt x="f46" y="f45"/>
                  </a:cubicBezTo>
                  <a:cubicBezTo>
                    <a:pt x="f47" y="f5"/>
                    <a:pt x="f48" y="f37"/>
                    <a:pt x="f49" y="f50"/>
                  </a:cubicBezTo>
                  <a:cubicBezTo>
                    <a:pt x="f51" y="f52"/>
                    <a:pt x="f53" y="f54"/>
                    <a:pt x="f55" y="f39"/>
                  </a:cubicBezTo>
                  <a:cubicBezTo>
                    <a:pt x="f23" y="f52"/>
                    <a:pt x="f56" y="f57"/>
                    <a:pt x="f56" y="f58"/>
                  </a:cubicBezTo>
                  <a:cubicBezTo>
                    <a:pt x="f59" y="f33"/>
                    <a:pt x="f60" y="f61"/>
                    <a:pt x="f61" y="f62"/>
                  </a:cubicBezTo>
                  <a:cubicBezTo>
                    <a:pt x="f63" y="f64"/>
                    <a:pt x="f50" y="f65"/>
                    <a:pt x="f58" y="f66"/>
                  </a:cubicBezTo>
                  <a:cubicBezTo>
                    <a:pt x="f67" y="f66"/>
                    <a:pt x="f68" y="f69"/>
                    <a:pt x="f70" y="f19"/>
                  </a:cubicBezTo>
                  <a:cubicBezTo>
                    <a:pt x="f45" y="f71"/>
                    <a:pt x="f37" y="f12"/>
                    <a:pt x="f50" y="f72"/>
                  </a:cubicBezTo>
                  <a:cubicBezTo>
                    <a:pt x="f39" y="f9"/>
                    <a:pt x="f5" y="f43"/>
                    <a:pt x="f45" y="f73"/>
                  </a:cubicBezTo>
                  <a:cubicBezTo>
                    <a:pt x="f45" y="f74"/>
                    <a:pt x="f39" y="f75"/>
                    <a:pt x="f57" y="f76"/>
                  </a:cubicBezTo>
                  <a:cubicBezTo>
                    <a:pt x="f35" y="f77"/>
                    <a:pt x="f37" y="f78"/>
                    <a:pt x="f35" y="f79"/>
                  </a:cubicBezTo>
                  <a:cubicBezTo>
                    <a:pt x="f67" y="f80"/>
                    <a:pt x="f62" y="f81"/>
                    <a:pt x="f56" y="f32"/>
                  </a:cubicBezTo>
                  <a:cubicBezTo>
                    <a:pt x="f25" y="f8"/>
                    <a:pt x="f25" y="f22"/>
                    <a:pt x="f82" y="f83"/>
                  </a:cubicBezTo>
                  <a:cubicBezTo>
                    <a:pt x="f21" y="f84"/>
                    <a:pt x="f19" y="f10"/>
                    <a:pt x="f14" y="f18"/>
                  </a:cubicBezTo>
                  <a:cubicBezTo>
                    <a:pt x="f49" y="f85"/>
                    <a:pt x="f48" y="f7"/>
                    <a:pt x="f11" y="f7"/>
                  </a:cubicBezTo>
                  <a:cubicBezTo>
                    <a:pt x="f86" y="f7"/>
                    <a:pt x="f44" y="f85"/>
                    <a:pt x="f43" y="f18"/>
                  </a:cubicBezTo>
                  <a:cubicBezTo>
                    <a:pt x="f87" y="f10"/>
                    <a:pt x="f88" y="f15"/>
                    <a:pt x="f89" y="f85"/>
                  </a:cubicBezTo>
                  <a:cubicBezTo>
                    <a:pt x="f90" y="f83"/>
                    <a:pt x="f30" y="f26"/>
                    <a:pt x="f30" y="f91"/>
                  </a:cubicBezTo>
                  <a:cubicBezTo>
                    <a:pt x="f81" y="f92"/>
                    <a:pt x="f91" y="f92"/>
                    <a:pt x="f93" y="f93"/>
                  </a:cubicBezTo>
                  <a:cubicBezTo>
                    <a:pt x="f94" y="f28"/>
                    <a:pt x="f8" y="f95"/>
                    <a:pt x="f96" y="f77"/>
                  </a:cubicBezTo>
                  <a:cubicBezTo>
                    <a:pt x="f26" y="f77"/>
                    <a:pt x="f85" y="f38"/>
                    <a:pt x="f84" y="f75"/>
                  </a:cubicBezTo>
                  <a:cubicBezTo>
                    <a:pt x="f15" y="f87"/>
                    <a:pt x="f22" y="f97"/>
                    <a:pt x="f8" y="f9"/>
                  </a:cubicBezTo>
                  <a:close/>
                </a:path>
              </a:pathLst>
            </a:custGeom>
            <a:solidFill>
              <a:srgbClr val="EAD8EB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4" name="Полилиния 82"/>
            <p:cNvSpPr/>
            <p:nvPr/>
          </p:nvSpPr>
          <p:spPr>
            <a:xfrm>
              <a:off x="7713695" y="5958861"/>
              <a:ext cx="95253" cy="10477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33"/>
                <a:gd name="f8" fmla="val 25"/>
                <a:gd name="f9" fmla="val 23"/>
                <a:gd name="f10" fmla="val 21"/>
                <a:gd name="f11" fmla="val 13"/>
                <a:gd name="f12" fmla="val 7"/>
                <a:gd name="f13" fmla="val 1"/>
                <a:gd name="f14" fmla="val 27"/>
                <a:gd name="f15" fmla="val 18"/>
                <a:gd name="f16" fmla="val 4"/>
                <a:gd name="f17" fmla="val 11"/>
                <a:gd name="f18" fmla="val 8"/>
                <a:gd name="f19" fmla="val 3"/>
                <a:gd name="f20" fmla="val 16"/>
                <a:gd name="f21" fmla="val 22"/>
                <a:gd name="f22" fmla="val 28"/>
                <a:gd name="f23" fmla="val 15"/>
                <a:gd name="f24" fmla="+- 0 0 -90"/>
                <a:gd name="f25" fmla="*/ f3 1 30"/>
                <a:gd name="f26" fmla="*/ f4 1 33"/>
                <a:gd name="f27" fmla="val f5"/>
                <a:gd name="f28" fmla="val f6"/>
                <a:gd name="f29" fmla="val f7"/>
                <a:gd name="f30" fmla="*/ f24 f0 1"/>
                <a:gd name="f31" fmla="+- f29 0 f27"/>
                <a:gd name="f32" fmla="+- f28 0 f27"/>
                <a:gd name="f33" fmla="*/ f30 1 f2"/>
                <a:gd name="f34" fmla="*/ f32 1 30"/>
                <a:gd name="f35" fmla="*/ f31 1 33"/>
                <a:gd name="f36" fmla="*/ 25 f32 1"/>
                <a:gd name="f37" fmla="*/ 23 f31 1"/>
                <a:gd name="f38" fmla="*/ 7 f32 1"/>
                <a:gd name="f39" fmla="*/ 30 f31 1"/>
                <a:gd name="f40" fmla="*/ 4 f32 1"/>
                <a:gd name="f41" fmla="*/ 11 f31 1"/>
                <a:gd name="f42" fmla="*/ 22 f32 1"/>
                <a:gd name="f43" fmla="*/ 4 f31 1"/>
                <a:gd name="f44" fmla="+- f33 0 f1"/>
                <a:gd name="f45" fmla="*/ f36 1 30"/>
                <a:gd name="f46" fmla="*/ f37 1 33"/>
                <a:gd name="f47" fmla="*/ f38 1 30"/>
                <a:gd name="f48" fmla="*/ f39 1 33"/>
                <a:gd name="f49" fmla="*/ f40 1 30"/>
                <a:gd name="f50" fmla="*/ f41 1 33"/>
                <a:gd name="f51" fmla="*/ f42 1 30"/>
                <a:gd name="f52" fmla="*/ f43 1 33"/>
                <a:gd name="f53" fmla="*/ 0 1 f34"/>
                <a:gd name="f54" fmla="*/ f28 1 f34"/>
                <a:gd name="f55" fmla="*/ 0 1 f35"/>
                <a:gd name="f56" fmla="*/ f29 1 f35"/>
                <a:gd name="f57" fmla="*/ f45 1 f34"/>
                <a:gd name="f58" fmla="*/ f46 1 f35"/>
                <a:gd name="f59" fmla="*/ f47 1 f34"/>
                <a:gd name="f60" fmla="*/ f48 1 f35"/>
                <a:gd name="f61" fmla="*/ f49 1 f34"/>
                <a:gd name="f62" fmla="*/ f50 1 f35"/>
                <a:gd name="f63" fmla="*/ f51 1 f34"/>
                <a:gd name="f64" fmla="*/ f52 1 f35"/>
                <a:gd name="f65" fmla="*/ f53 f25 1"/>
                <a:gd name="f66" fmla="*/ f54 f25 1"/>
                <a:gd name="f67" fmla="*/ f56 f26 1"/>
                <a:gd name="f68" fmla="*/ f55 f26 1"/>
                <a:gd name="f69" fmla="*/ f57 f25 1"/>
                <a:gd name="f70" fmla="*/ f58 f26 1"/>
                <a:gd name="f71" fmla="*/ f59 f25 1"/>
                <a:gd name="f72" fmla="*/ f60 f26 1"/>
                <a:gd name="f73" fmla="*/ f61 f25 1"/>
                <a:gd name="f74" fmla="*/ f62 f26 1"/>
                <a:gd name="f75" fmla="*/ f63 f25 1"/>
                <a:gd name="f76" fmla="*/ f64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">
                  <a:pos x="f69" y="f70"/>
                </a:cxn>
                <a:cxn ang="f44">
                  <a:pos x="f71" y="f72"/>
                </a:cxn>
                <a:cxn ang="f44">
                  <a:pos x="f73" y="f74"/>
                </a:cxn>
                <a:cxn ang="f44">
                  <a:pos x="f75" y="f76"/>
                </a:cxn>
                <a:cxn ang="f44">
                  <a:pos x="f69" y="f70"/>
                </a:cxn>
              </a:cxnLst>
              <a:rect l="f65" t="f68" r="f66" b="f67"/>
              <a:pathLst>
                <a:path w="30" h="33">
                  <a:moveTo>
                    <a:pt x="f8" y="f9"/>
                  </a:moveTo>
                  <a:cubicBezTo>
                    <a:pt x="f10" y="f6"/>
                    <a:pt x="f11" y="f7"/>
                    <a:pt x="f12" y="f6"/>
                  </a:cubicBezTo>
                  <a:cubicBezTo>
                    <a:pt x="f13" y="f14"/>
                    <a:pt x="f5" y="f15"/>
                    <a:pt x="f16" y="f17"/>
                  </a:cubicBezTo>
                  <a:cubicBezTo>
                    <a:pt x="f18" y="f19"/>
                    <a:pt x="f20" y="f5"/>
                    <a:pt x="f21" y="f16"/>
                  </a:cubicBezTo>
                  <a:cubicBezTo>
                    <a:pt x="f22" y="f12"/>
                    <a:pt x="f6" y="f23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5" name="Полилиния 83"/>
            <p:cNvSpPr/>
            <p:nvPr/>
          </p:nvSpPr>
          <p:spPr>
            <a:xfrm>
              <a:off x="7183965" y="5694755"/>
              <a:ext cx="475103" cy="4734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9"/>
                <a:gd name="f7" fmla="val 138"/>
                <a:gd name="f8" fmla="val 133"/>
                <a:gd name="f9" fmla="val 54"/>
                <a:gd name="f10" fmla="val 130"/>
                <a:gd name="f11" fmla="val 49"/>
                <a:gd name="f12" fmla="val 126"/>
                <a:gd name="f13" fmla="val 45"/>
                <a:gd name="f14" fmla="val 121"/>
                <a:gd name="f15" fmla="val 42"/>
                <a:gd name="f16" fmla="val 120"/>
                <a:gd name="f17" fmla="val 41"/>
                <a:gd name="f18" fmla="val 35"/>
                <a:gd name="f19" fmla="val 29"/>
                <a:gd name="f20" fmla="val 117"/>
                <a:gd name="f21" fmla="val 24"/>
                <a:gd name="f22" fmla="val 112"/>
                <a:gd name="f23" fmla="val 14"/>
                <a:gd name="f24" fmla="val 101"/>
                <a:gd name="f25" fmla="val 9"/>
                <a:gd name="f26" fmla="val 88"/>
                <a:gd name="f27" fmla="val 7"/>
                <a:gd name="f28" fmla="val 76"/>
                <a:gd name="f29" fmla="val 1"/>
                <a:gd name="f30" fmla="val 64"/>
                <a:gd name="f31" fmla="val 5"/>
                <a:gd name="f32" fmla="val 8"/>
                <a:gd name="f33" fmla="val 12"/>
                <a:gd name="f34" fmla="val 18"/>
                <a:gd name="f35" fmla="val 17"/>
                <a:gd name="f36" fmla="val 30"/>
                <a:gd name="f37" fmla="val 21"/>
                <a:gd name="f38" fmla="val 15"/>
                <a:gd name="f39" fmla="val 26"/>
                <a:gd name="f40" fmla="val 37"/>
                <a:gd name="f41" fmla="val 50"/>
                <a:gd name="f42" fmla="val 62"/>
                <a:gd name="f43" fmla="val 74"/>
                <a:gd name="f44" fmla="val 84"/>
                <a:gd name="f45" fmla="val 89"/>
                <a:gd name="f46" fmla="val 13"/>
                <a:gd name="f47" fmla="val 93"/>
                <a:gd name="f48" fmla="val 96"/>
                <a:gd name="f49" fmla="val 19"/>
                <a:gd name="f50" fmla="val 97"/>
                <a:gd name="f51" fmla="val 103"/>
                <a:gd name="f52" fmla="val 109"/>
                <a:gd name="f53" fmla="val 22"/>
                <a:gd name="f54" fmla="val 114"/>
                <a:gd name="f55" fmla="val 27"/>
                <a:gd name="f56" fmla="val 124"/>
                <a:gd name="f57" fmla="val 38"/>
                <a:gd name="f58" fmla="val 129"/>
                <a:gd name="f59" fmla="val 51"/>
                <a:gd name="f60" fmla="val 131"/>
                <a:gd name="f61" fmla="val 63"/>
                <a:gd name="f62" fmla="val 137"/>
                <a:gd name="f63" fmla="val 75"/>
                <a:gd name="f64" fmla="val 90"/>
                <a:gd name="f65" fmla="val 94"/>
                <a:gd name="f66" fmla="val 111"/>
                <a:gd name="f67" fmla="val 87"/>
                <a:gd name="f68" fmla="+- 0 0 -90"/>
                <a:gd name="f69" fmla="*/ f3 1 139"/>
                <a:gd name="f70" fmla="*/ f4 1 138"/>
                <a:gd name="f71" fmla="val f5"/>
                <a:gd name="f72" fmla="val f6"/>
                <a:gd name="f73" fmla="val f7"/>
                <a:gd name="f74" fmla="*/ f68 f0 1"/>
                <a:gd name="f75" fmla="+- f73 0 f71"/>
                <a:gd name="f76" fmla="+- f72 0 f71"/>
                <a:gd name="f77" fmla="*/ f74 1 f2"/>
                <a:gd name="f78" fmla="*/ f76 1 139"/>
                <a:gd name="f79" fmla="*/ f75 1 138"/>
                <a:gd name="f80" fmla="*/ 133 f76 1"/>
                <a:gd name="f81" fmla="*/ 54 f75 1"/>
                <a:gd name="f82" fmla="*/ 121 f76 1"/>
                <a:gd name="f83" fmla="*/ 42 f75 1"/>
                <a:gd name="f84" fmla="*/ 120 f76 1"/>
                <a:gd name="f85" fmla="*/ 41 f75 1"/>
                <a:gd name="f86" fmla="*/ 117 f76 1"/>
                <a:gd name="f87" fmla="*/ 24 f75 1"/>
                <a:gd name="f88" fmla="*/ 88 f76 1"/>
                <a:gd name="f89" fmla="*/ 7 f75 1"/>
                <a:gd name="f90" fmla="*/ 54 f76 1"/>
                <a:gd name="f91" fmla="*/ 5 f75 1"/>
                <a:gd name="f92" fmla="*/ 42 f76 1"/>
                <a:gd name="f93" fmla="*/ 18 f75 1"/>
                <a:gd name="f94" fmla="*/ 41 f76 1"/>
                <a:gd name="f95" fmla="*/ 24 f76 1"/>
                <a:gd name="f96" fmla="*/ 21 f75 1"/>
                <a:gd name="f97" fmla="*/ 8 f76 1"/>
                <a:gd name="f98" fmla="*/ 50 f75 1"/>
                <a:gd name="f99" fmla="*/ 5 f76 1"/>
                <a:gd name="f100" fmla="*/ 84 f75 1"/>
                <a:gd name="f101" fmla="*/ 18 f76 1"/>
                <a:gd name="f102" fmla="*/ 96 f75 1"/>
                <a:gd name="f103" fmla="*/ 19 f76 1"/>
                <a:gd name="f104" fmla="*/ 97 f75 1"/>
                <a:gd name="f105" fmla="*/ 22 f76 1"/>
                <a:gd name="f106" fmla="*/ 114 f75 1"/>
                <a:gd name="f107" fmla="*/ 51 f76 1"/>
                <a:gd name="f108" fmla="*/ 131 f75 1"/>
                <a:gd name="f109" fmla="*/ 84 f76 1"/>
                <a:gd name="f110" fmla="*/ 133 f75 1"/>
                <a:gd name="f111" fmla="*/ 96 f76 1"/>
                <a:gd name="f112" fmla="*/ 120 f75 1"/>
                <a:gd name="f113" fmla="*/ 97 f76 1"/>
                <a:gd name="f114" fmla="*/ 114 f76 1"/>
                <a:gd name="f115" fmla="*/ 117 f75 1"/>
                <a:gd name="f116" fmla="*/ 131 f76 1"/>
                <a:gd name="f117" fmla="*/ 87 f75 1"/>
                <a:gd name="f118" fmla="+- f77 0 f1"/>
                <a:gd name="f119" fmla="*/ f80 1 139"/>
                <a:gd name="f120" fmla="*/ f81 1 138"/>
                <a:gd name="f121" fmla="*/ f82 1 139"/>
                <a:gd name="f122" fmla="*/ f83 1 138"/>
                <a:gd name="f123" fmla="*/ f84 1 139"/>
                <a:gd name="f124" fmla="*/ f85 1 138"/>
                <a:gd name="f125" fmla="*/ f86 1 139"/>
                <a:gd name="f126" fmla="*/ f87 1 138"/>
                <a:gd name="f127" fmla="*/ f88 1 139"/>
                <a:gd name="f128" fmla="*/ f89 1 138"/>
                <a:gd name="f129" fmla="*/ f90 1 139"/>
                <a:gd name="f130" fmla="*/ f91 1 138"/>
                <a:gd name="f131" fmla="*/ f92 1 139"/>
                <a:gd name="f132" fmla="*/ f93 1 138"/>
                <a:gd name="f133" fmla="*/ f94 1 139"/>
                <a:gd name="f134" fmla="*/ f95 1 139"/>
                <a:gd name="f135" fmla="*/ f96 1 138"/>
                <a:gd name="f136" fmla="*/ f97 1 139"/>
                <a:gd name="f137" fmla="*/ f98 1 138"/>
                <a:gd name="f138" fmla="*/ f99 1 139"/>
                <a:gd name="f139" fmla="*/ f100 1 138"/>
                <a:gd name="f140" fmla="*/ f101 1 139"/>
                <a:gd name="f141" fmla="*/ f102 1 138"/>
                <a:gd name="f142" fmla="*/ f103 1 139"/>
                <a:gd name="f143" fmla="*/ f104 1 138"/>
                <a:gd name="f144" fmla="*/ f105 1 139"/>
                <a:gd name="f145" fmla="*/ f106 1 138"/>
                <a:gd name="f146" fmla="*/ f107 1 139"/>
                <a:gd name="f147" fmla="*/ f108 1 138"/>
                <a:gd name="f148" fmla="*/ f109 1 139"/>
                <a:gd name="f149" fmla="*/ f110 1 138"/>
                <a:gd name="f150" fmla="*/ f111 1 139"/>
                <a:gd name="f151" fmla="*/ f112 1 138"/>
                <a:gd name="f152" fmla="*/ f113 1 139"/>
                <a:gd name="f153" fmla="*/ f114 1 139"/>
                <a:gd name="f154" fmla="*/ f115 1 138"/>
                <a:gd name="f155" fmla="*/ f116 1 139"/>
                <a:gd name="f156" fmla="*/ f117 1 138"/>
                <a:gd name="f157" fmla="*/ 0 1 f78"/>
                <a:gd name="f158" fmla="*/ f72 1 f78"/>
                <a:gd name="f159" fmla="*/ 0 1 f79"/>
                <a:gd name="f160" fmla="*/ f73 1 f79"/>
                <a:gd name="f161" fmla="*/ f119 1 f78"/>
                <a:gd name="f162" fmla="*/ f120 1 f79"/>
                <a:gd name="f163" fmla="*/ f121 1 f78"/>
                <a:gd name="f164" fmla="*/ f122 1 f79"/>
                <a:gd name="f165" fmla="*/ f123 1 f78"/>
                <a:gd name="f166" fmla="*/ f124 1 f79"/>
                <a:gd name="f167" fmla="*/ f125 1 f78"/>
                <a:gd name="f168" fmla="*/ f126 1 f79"/>
                <a:gd name="f169" fmla="*/ f127 1 f78"/>
                <a:gd name="f170" fmla="*/ f128 1 f79"/>
                <a:gd name="f171" fmla="*/ f129 1 f78"/>
                <a:gd name="f172" fmla="*/ f130 1 f79"/>
                <a:gd name="f173" fmla="*/ f131 1 f78"/>
                <a:gd name="f174" fmla="*/ f132 1 f79"/>
                <a:gd name="f175" fmla="*/ f133 1 f78"/>
                <a:gd name="f176" fmla="*/ f134 1 f78"/>
                <a:gd name="f177" fmla="*/ f135 1 f79"/>
                <a:gd name="f178" fmla="*/ f136 1 f78"/>
                <a:gd name="f179" fmla="*/ f137 1 f79"/>
                <a:gd name="f180" fmla="*/ f138 1 f78"/>
                <a:gd name="f181" fmla="*/ f139 1 f79"/>
                <a:gd name="f182" fmla="*/ f140 1 f78"/>
                <a:gd name="f183" fmla="*/ f141 1 f79"/>
                <a:gd name="f184" fmla="*/ f142 1 f78"/>
                <a:gd name="f185" fmla="*/ f143 1 f79"/>
                <a:gd name="f186" fmla="*/ f144 1 f78"/>
                <a:gd name="f187" fmla="*/ f145 1 f79"/>
                <a:gd name="f188" fmla="*/ f146 1 f78"/>
                <a:gd name="f189" fmla="*/ f147 1 f79"/>
                <a:gd name="f190" fmla="*/ f148 1 f78"/>
                <a:gd name="f191" fmla="*/ f149 1 f79"/>
                <a:gd name="f192" fmla="*/ f150 1 f78"/>
                <a:gd name="f193" fmla="*/ f151 1 f79"/>
                <a:gd name="f194" fmla="*/ f152 1 f78"/>
                <a:gd name="f195" fmla="*/ f153 1 f78"/>
                <a:gd name="f196" fmla="*/ f154 1 f79"/>
                <a:gd name="f197" fmla="*/ f155 1 f78"/>
                <a:gd name="f198" fmla="*/ f156 1 f79"/>
                <a:gd name="f199" fmla="*/ f157 f69 1"/>
                <a:gd name="f200" fmla="*/ f158 f69 1"/>
                <a:gd name="f201" fmla="*/ f160 f70 1"/>
                <a:gd name="f202" fmla="*/ f159 f70 1"/>
                <a:gd name="f203" fmla="*/ f161 f69 1"/>
                <a:gd name="f204" fmla="*/ f162 f70 1"/>
                <a:gd name="f205" fmla="*/ f163 f69 1"/>
                <a:gd name="f206" fmla="*/ f164 f70 1"/>
                <a:gd name="f207" fmla="*/ f165 f69 1"/>
                <a:gd name="f208" fmla="*/ f166 f70 1"/>
                <a:gd name="f209" fmla="*/ f167 f69 1"/>
                <a:gd name="f210" fmla="*/ f168 f70 1"/>
                <a:gd name="f211" fmla="*/ f169 f69 1"/>
                <a:gd name="f212" fmla="*/ f170 f70 1"/>
                <a:gd name="f213" fmla="*/ f171 f69 1"/>
                <a:gd name="f214" fmla="*/ f172 f70 1"/>
                <a:gd name="f215" fmla="*/ f173 f69 1"/>
                <a:gd name="f216" fmla="*/ f174 f70 1"/>
                <a:gd name="f217" fmla="*/ f175 f69 1"/>
                <a:gd name="f218" fmla="*/ f176 f69 1"/>
                <a:gd name="f219" fmla="*/ f177 f70 1"/>
                <a:gd name="f220" fmla="*/ f178 f69 1"/>
                <a:gd name="f221" fmla="*/ f179 f70 1"/>
                <a:gd name="f222" fmla="*/ f180 f69 1"/>
                <a:gd name="f223" fmla="*/ f181 f70 1"/>
                <a:gd name="f224" fmla="*/ f182 f69 1"/>
                <a:gd name="f225" fmla="*/ f183 f70 1"/>
                <a:gd name="f226" fmla="*/ f184 f69 1"/>
                <a:gd name="f227" fmla="*/ f185 f70 1"/>
                <a:gd name="f228" fmla="*/ f186 f69 1"/>
                <a:gd name="f229" fmla="*/ f187 f70 1"/>
                <a:gd name="f230" fmla="*/ f188 f69 1"/>
                <a:gd name="f231" fmla="*/ f189 f70 1"/>
                <a:gd name="f232" fmla="*/ f190 f69 1"/>
                <a:gd name="f233" fmla="*/ f191 f70 1"/>
                <a:gd name="f234" fmla="*/ f192 f69 1"/>
                <a:gd name="f235" fmla="*/ f193 f70 1"/>
                <a:gd name="f236" fmla="*/ f194 f69 1"/>
                <a:gd name="f237" fmla="*/ f195 f69 1"/>
                <a:gd name="f238" fmla="*/ f196 f70 1"/>
                <a:gd name="f239" fmla="*/ f197 f69 1"/>
                <a:gd name="f240" fmla="*/ f198 f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8">
                  <a:pos x="f203" y="f204"/>
                </a:cxn>
                <a:cxn ang="f118">
                  <a:pos x="f205" y="f206"/>
                </a:cxn>
                <a:cxn ang="f118">
                  <a:pos x="f207" y="f208"/>
                </a:cxn>
                <a:cxn ang="f118">
                  <a:pos x="f207" y="f208"/>
                </a:cxn>
                <a:cxn ang="f118">
                  <a:pos x="f209" y="f210"/>
                </a:cxn>
                <a:cxn ang="f118">
                  <a:pos x="f211" y="f212"/>
                </a:cxn>
                <a:cxn ang="f118">
                  <a:pos x="f213" y="f214"/>
                </a:cxn>
                <a:cxn ang="f118">
                  <a:pos x="f215" y="f216"/>
                </a:cxn>
                <a:cxn ang="f118">
                  <a:pos x="f215" y="f216"/>
                </a:cxn>
                <a:cxn ang="f118">
                  <a:pos x="f217" y="f216"/>
                </a:cxn>
                <a:cxn ang="f118">
                  <a:pos x="f218" y="f219"/>
                </a:cxn>
                <a:cxn ang="f118">
                  <a:pos x="f220" y="f221"/>
                </a:cxn>
                <a:cxn ang="f118">
                  <a:pos x="f222" y="f223"/>
                </a:cxn>
                <a:cxn ang="f118">
                  <a:pos x="f224" y="f225"/>
                </a:cxn>
                <a:cxn ang="f118">
                  <a:pos x="f224" y="f225"/>
                </a:cxn>
                <a:cxn ang="f118">
                  <a:pos x="f226" y="f227"/>
                </a:cxn>
                <a:cxn ang="f118">
                  <a:pos x="f228" y="f229"/>
                </a:cxn>
                <a:cxn ang="f118">
                  <a:pos x="f230" y="f231"/>
                </a:cxn>
                <a:cxn ang="f118">
                  <a:pos x="f232" y="f233"/>
                </a:cxn>
                <a:cxn ang="f118">
                  <a:pos x="f234" y="f235"/>
                </a:cxn>
                <a:cxn ang="f118">
                  <a:pos x="f236" y="f235"/>
                </a:cxn>
                <a:cxn ang="f118">
                  <a:pos x="f236" y="f235"/>
                </a:cxn>
                <a:cxn ang="f118">
                  <a:pos x="f237" y="f238"/>
                </a:cxn>
                <a:cxn ang="f118">
                  <a:pos x="f239" y="f240"/>
                </a:cxn>
                <a:cxn ang="f118">
                  <a:pos x="f203" y="f204"/>
                </a:cxn>
              </a:cxnLst>
              <a:rect l="f199" t="f202" r="f200" b="f201"/>
              <a:pathLst>
                <a:path w="139" h="138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4" y="f18"/>
                    <a:pt x="f16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5"/>
                    <a:pt x="f9" y="f31"/>
                  </a:cubicBezTo>
                  <a:cubicBezTo>
                    <a:pt x="f11" y="f32"/>
                    <a:pt x="f13" y="f33"/>
                    <a:pt x="f15" y="f34"/>
                  </a:cubicBezTo>
                  <a:cubicBezTo>
                    <a:pt x="f15" y="f34"/>
                    <a:pt x="f15" y="f34"/>
                    <a:pt x="f15" y="f34"/>
                  </a:cubicBezTo>
                  <a:cubicBezTo>
                    <a:pt x="f17" y="f34"/>
                    <a:pt x="f17" y="f34"/>
                    <a:pt x="f17" y="f34"/>
                  </a:cubicBezTo>
                  <a:cubicBezTo>
                    <a:pt x="f18" y="f35"/>
                    <a:pt x="f36" y="f34"/>
                    <a:pt x="f21" y="f37"/>
                  </a:cubicBezTo>
                  <a:cubicBezTo>
                    <a:pt x="f38" y="f39"/>
                    <a:pt x="f25" y="f40"/>
                    <a:pt x="f32" y="f41"/>
                  </a:cubicBezTo>
                  <a:cubicBezTo>
                    <a:pt x="f29" y="f42"/>
                    <a:pt x="f5" y="f43"/>
                    <a:pt x="f31" y="f44"/>
                  </a:cubicBezTo>
                  <a:cubicBezTo>
                    <a:pt x="f32" y="f45"/>
                    <a:pt x="f46" y="f47"/>
                    <a:pt x="f34" y="f48"/>
                  </a:cubicBezTo>
                  <a:cubicBezTo>
                    <a:pt x="f34" y="f48"/>
                    <a:pt x="f34" y="f48"/>
                    <a:pt x="f34" y="f48"/>
                  </a:cubicBezTo>
                  <a:cubicBezTo>
                    <a:pt x="f49" y="f50"/>
                    <a:pt x="f49" y="f50"/>
                    <a:pt x="f49" y="f50"/>
                  </a:cubicBezTo>
                  <a:cubicBezTo>
                    <a:pt x="f34" y="f51"/>
                    <a:pt x="f49" y="f52"/>
                    <a:pt x="f53" y="f54"/>
                  </a:cubicBezTo>
                  <a:cubicBezTo>
                    <a:pt x="f55" y="f56"/>
                    <a:pt x="f57" y="f58"/>
                    <a:pt x="f59" y="f60"/>
                  </a:cubicBezTo>
                  <a:cubicBezTo>
                    <a:pt x="f61" y="f62"/>
                    <a:pt x="f63" y="f7"/>
                    <a:pt x="f44" y="f8"/>
                  </a:cubicBezTo>
                  <a:cubicBezTo>
                    <a:pt x="f64" y="f10"/>
                    <a:pt x="f65" y="f12"/>
                    <a:pt x="f48" y="f16"/>
                  </a:cubicBezTo>
                  <a:cubicBezTo>
                    <a:pt x="f50" y="f16"/>
                    <a:pt x="f50" y="f16"/>
                    <a:pt x="f50" y="f16"/>
                  </a:cubicBezTo>
                  <a:cubicBezTo>
                    <a:pt x="f50" y="f16"/>
                    <a:pt x="f50" y="f16"/>
                    <a:pt x="f50" y="f16"/>
                  </a:cubicBezTo>
                  <a:cubicBezTo>
                    <a:pt x="f51" y="f16"/>
                    <a:pt x="f52" y="f16"/>
                    <a:pt x="f54" y="f20"/>
                  </a:cubicBezTo>
                  <a:cubicBezTo>
                    <a:pt x="f56" y="f66"/>
                    <a:pt x="f10" y="f24"/>
                    <a:pt x="f60" y="f67"/>
                  </a:cubicBezTo>
                  <a:cubicBezTo>
                    <a:pt x="f62" y="f28"/>
                    <a:pt x="f6" y="f30"/>
                    <a:pt x="f8" y="f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6" name="Полилиния 84"/>
            <p:cNvSpPr/>
            <p:nvPr/>
          </p:nvSpPr>
          <p:spPr>
            <a:xfrm>
              <a:off x="9155603" y="5297219"/>
              <a:ext cx="302062" cy="29601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gradFill>
              <a:gsLst>
                <a:gs pos="0">
                  <a:srgbClr val="75CDCF"/>
                </a:gs>
                <a:gs pos="100000">
                  <a:srgbClr val="276D6F"/>
                </a:gs>
              </a:gsLst>
              <a:path path="circle">
                <a:fillToRect l="50000" t="50000" r="50000" b="50000"/>
              </a:path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7" name="Полилиния 80"/>
            <p:cNvSpPr/>
            <p:nvPr/>
          </p:nvSpPr>
          <p:spPr>
            <a:xfrm flipV="1">
              <a:off x="11806851" y="4608612"/>
              <a:ext cx="95957" cy="959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8" name="Овал 82"/>
            <p:cNvSpPr/>
            <p:nvPr/>
          </p:nvSpPr>
          <p:spPr>
            <a:xfrm flipH="1">
              <a:off x="11653817" y="4674860"/>
              <a:ext cx="76937" cy="76937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79" name="Овал 83"/>
            <p:cNvSpPr/>
            <p:nvPr/>
          </p:nvSpPr>
          <p:spPr>
            <a:xfrm flipH="1">
              <a:off x="11618558" y="4190996"/>
              <a:ext cx="36576" cy="3657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80" name="Овал 84"/>
            <p:cNvSpPr/>
            <p:nvPr/>
          </p:nvSpPr>
          <p:spPr>
            <a:xfrm flipH="1">
              <a:off x="11785244" y="4849813"/>
              <a:ext cx="36576" cy="36576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81" name="Группа 85"/>
            <p:cNvGrpSpPr/>
            <p:nvPr/>
          </p:nvGrpSpPr>
          <p:grpSpPr>
            <a:xfrm>
              <a:off x="10230673" y="4858573"/>
              <a:ext cx="1154448" cy="1149583"/>
              <a:chOff x="10230673" y="4858573"/>
              <a:chExt cx="1154448" cy="1149583"/>
            </a:xfrm>
          </p:grpSpPr>
          <p:sp>
            <p:nvSpPr>
              <p:cNvPr id="82" name="Полилиния 86"/>
              <p:cNvSpPr/>
              <p:nvPr/>
            </p:nvSpPr>
            <p:spPr>
              <a:xfrm rot="340303">
                <a:off x="10230673" y="4858573"/>
                <a:ext cx="1154448" cy="114958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83" name="Полилиния 35"/>
              <p:cNvSpPr/>
              <p:nvPr/>
            </p:nvSpPr>
            <p:spPr>
              <a:xfrm rot="2809052">
                <a:off x="10292161" y="4919794"/>
                <a:ext cx="1031479" cy="1027136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84" name="Полилиния 41"/>
              <p:cNvSpPr/>
              <p:nvPr/>
            </p:nvSpPr>
            <p:spPr>
              <a:xfrm rot="20843677">
                <a:off x="10356103" y="4961433"/>
                <a:ext cx="903600" cy="94387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85" name="Полилиния 41"/>
              <p:cNvSpPr/>
              <p:nvPr/>
            </p:nvSpPr>
            <p:spPr>
              <a:xfrm rot="1943702">
                <a:off x="10573628" y="5188653"/>
                <a:ext cx="468538" cy="48942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86" name="Полилиния 42"/>
              <p:cNvSpPr/>
              <p:nvPr/>
            </p:nvSpPr>
            <p:spPr>
              <a:xfrm rot="1943702">
                <a:off x="10719144" y="5345268"/>
                <a:ext cx="177494" cy="17619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68"/>
                  <a:gd name="f7" fmla="val 67"/>
                  <a:gd name="f8" fmla="val 31"/>
                  <a:gd name="f9" fmla="val 29"/>
                  <a:gd name="f10" fmla="val 64"/>
                  <a:gd name="f11" fmla="val 27"/>
                  <a:gd name="f12" fmla="val 59"/>
                  <a:gd name="f13" fmla="val 26"/>
                  <a:gd name="f14" fmla="val 63"/>
                  <a:gd name="f15" fmla="val 22"/>
                  <a:gd name="f16" fmla="val 19"/>
                  <a:gd name="f17" fmla="val 17"/>
                  <a:gd name="f18" fmla="val 62"/>
                  <a:gd name="f19" fmla="val 15"/>
                  <a:gd name="f20" fmla="val 55"/>
                  <a:gd name="f21" fmla="val 16"/>
                  <a:gd name="f22" fmla="val 56"/>
                  <a:gd name="f23" fmla="val 11"/>
                  <a:gd name="f24" fmla="val 8"/>
                  <a:gd name="f25" fmla="val 7"/>
                  <a:gd name="f26" fmla="val 53"/>
                  <a:gd name="f27" fmla="val 5"/>
                  <a:gd name="f28" fmla="val 49"/>
                  <a:gd name="f29" fmla="val 45"/>
                  <a:gd name="f30" fmla="val 10"/>
                  <a:gd name="f31" fmla="val 44"/>
                  <a:gd name="f32" fmla="val 4"/>
                  <a:gd name="f33" fmla="val 43"/>
                  <a:gd name="f34" fmla="val 1"/>
                  <a:gd name="f35" fmla="val 41"/>
                  <a:gd name="f36" fmla="val 38"/>
                  <a:gd name="f37" fmla="val 35"/>
                  <a:gd name="f38" fmla="val 3"/>
                  <a:gd name="f39" fmla="val 33"/>
                  <a:gd name="f40" fmla="val 9"/>
                  <a:gd name="f41" fmla="val 24"/>
                  <a:gd name="f42" fmla="val 21"/>
                  <a:gd name="f43" fmla="val 18"/>
                  <a:gd name="f44" fmla="val 6"/>
                  <a:gd name="f45" fmla="val 14"/>
                  <a:gd name="f46" fmla="val 12"/>
                  <a:gd name="f47" fmla="val 13"/>
                  <a:gd name="f48" fmla="val 20"/>
                  <a:gd name="f49" fmla="val 2"/>
                  <a:gd name="f50" fmla="val 30"/>
                  <a:gd name="f51" fmla="val 32"/>
                  <a:gd name="f52" fmla="val 34"/>
                  <a:gd name="f53" fmla="val 36"/>
                  <a:gd name="f54" fmla="val 40"/>
                  <a:gd name="f55" fmla="val 48"/>
                  <a:gd name="f56" fmla="val 50"/>
                  <a:gd name="f57" fmla="val 52"/>
                  <a:gd name="f58" fmla="val 51"/>
                  <a:gd name="f59" fmla="val 60"/>
                  <a:gd name="f60" fmla="val 61"/>
                  <a:gd name="f61" fmla="val 23"/>
                  <a:gd name="f62" fmla="val 25"/>
                  <a:gd name="f63" fmla="val 66"/>
                  <a:gd name="f64" fmla="val 58"/>
                  <a:gd name="f65" fmla="val 65"/>
                  <a:gd name="f66" fmla="val 46"/>
                  <a:gd name="f67" fmla="val 47"/>
                  <a:gd name="f68" fmla="val 54"/>
                  <a:gd name="f69" fmla="val 37"/>
                  <a:gd name="f70" fmla="+- 0 0 -90"/>
                  <a:gd name="f71" fmla="*/ f3 1 68"/>
                  <a:gd name="f72" fmla="*/ f4 1 67"/>
                  <a:gd name="f73" fmla="val f5"/>
                  <a:gd name="f74" fmla="val f6"/>
                  <a:gd name="f75" fmla="val f7"/>
                  <a:gd name="f76" fmla="*/ f70 f0 1"/>
                  <a:gd name="f77" fmla="+- f75 0 f73"/>
                  <a:gd name="f78" fmla="+- f74 0 f73"/>
                  <a:gd name="f79" fmla="*/ f76 1 f2"/>
                  <a:gd name="f80" fmla="*/ f78 1 68"/>
                  <a:gd name="f81" fmla="*/ f77 1 67"/>
                  <a:gd name="f82" fmla="*/ 68 f78 1"/>
                  <a:gd name="f83" fmla="*/ 31 f77 1"/>
                  <a:gd name="f84" fmla="*/ 59 f78 1"/>
                  <a:gd name="f85" fmla="*/ 26 f77 1"/>
                  <a:gd name="f86" fmla="*/ 63 f78 1"/>
                  <a:gd name="f87" fmla="*/ 17 f77 1"/>
                  <a:gd name="f88" fmla="*/ 55 f78 1"/>
                  <a:gd name="f89" fmla="*/ 16 f77 1"/>
                  <a:gd name="f90" fmla="*/ 7 f77 1"/>
                  <a:gd name="f91" fmla="*/ 45 f78 1"/>
                  <a:gd name="f92" fmla="*/ 10 f77 1"/>
                  <a:gd name="f93" fmla="*/ 41 f78 1"/>
                  <a:gd name="f94" fmla="*/ 0 f77 1"/>
                  <a:gd name="f95" fmla="*/ 33 f78 1"/>
                  <a:gd name="f96" fmla="*/ 9 f77 1"/>
                  <a:gd name="f97" fmla="*/ 24 f78 1"/>
                  <a:gd name="f98" fmla="*/ 1 f77 1"/>
                  <a:gd name="f99" fmla="*/ 21 f78 1"/>
                  <a:gd name="f100" fmla="*/ 8 f77 1"/>
                  <a:gd name="f101" fmla="*/ 14 f78 1"/>
                  <a:gd name="f102" fmla="*/ 6 f77 1"/>
                  <a:gd name="f103" fmla="*/ 15 f78 1"/>
                  <a:gd name="f104" fmla="*/ 20 f77 1"/>
                  <a:gd name="f105" fmla="*/ 2 f78 1"/>
                  <a:gd name="f106" fmla="*/ 22 f77 1"/>
                  <a:gd name="f107" fmla="*/ 7 f78 1"/>
                  <a:gd name="f108" fmla="*/ 30 f77 1"/>
                  <a:gd name="f109" fmla="*/ 0 f78 1"/>
                  <a:gd name="f110" fmla="*/ 36 f77 1"/>
                  <a:gd name="f111" fmla="*/ 9 f78 1"/>
                  <a:gd name="f112" fmla="*/ 41 f77 1"/>
                  <a:gd name="f113" fmla="*/ 4 f78 1"/>
                  <a:gd name="f114" fmla="*/ 50 f77 1"/>
                  <a:gd name="f115" fmla="*/ 13 f78 1"/>
                  <a:gd name="f116" fmla="*/ 51 f77 1"/>
                  <a:gd name="f117" fmla="*/ 60 f77 1"/>
                  <a:gd name="f118" fmla="*/ 23 f78 1"/>
                  <a:gd name="f119" fmla="*/ 56 f77 1"/>
                  <a:gd name="f120" fmla="*/ 27 f78 1"/>
                  <a:gd name="f121" fmla="*/ 67 f77 1"/>
                  <a:gd name="f122" fmla="*/ 35 f78 1"/>
                  <a:gd name="f123" fmla="*/ 58 f77 1"/>
                  <a:gd name="f124" fmla="*/ 44 f78 1"/>
                  <a:gd name="f125" fmla="*/ 66 f77 1"/>
                  <a:gd name="f126" fmla="*/ 47 f78 1"/>
                  <a:gd name="f127" fmla="*/ 59 f77 1"/>
                  <a:gd name="f128" fmla="*/ 54 f78 1"/>
                  <a:gd name="f129" fmla="*/ 61 f77 1"/>
                  <a:gd name="f130" fmla="*/ 52 f78 1"/>
                  <a:gd name="f131" fmla="*/ 47 f77 1"/>
                  <a:gd name="f132" fmla="*/ 66 f78 1"/>
                  <a:gd name="f133" fmla="*/ 45 f77 1"/>
                  <a:gd name="f134" fmla="*/ 60 f78 1"/>
                  <a:gd name="f135" fmla="*/ 37 f77 1"/>
                  <a:gd name="f136" fmla="+- f79 0 f1"/>
                  <a:gd name="f137" fmla="*/ f82 1 68"/>
                  <a:gd name="f138" fmla="*/ f83 1 67"/>
                  <a:gd name="f139" fmla="*/ f84 1 68"/>
                  <a:gd name="f140" fmla="*/ f85 1 67"/>
                  <a:gd name="f141" fmla="*/ f86 1 68"/>
                  <a:gd name="f142" fmla="*/ f87 1 67"/>
                  <a:gd name="f143" fmla="*/ f88 1 68"/>
                  <a:gd name="f144" fmla="*/ f89 1 67"/>
                  <a:gd name="f145" fmla="*/ f90 1 67"/>
                  <a:gd name="f146" fmla="*/ f91 1 68"/>
                  <a:gd name="f147" fmla="*/ f92 1 67"/>
                  <a:gd name="f148" fmla="*/ f93 1 68"/>
                  <a:gd name="f149" fmla="*/ f94 1 67"/>
                  <a:gd name="f150" fmla="*/ f95 1 68"/>
                  <a:gd name="f151" fmla="*/ f96 1 67"/>
                  <a:gd name="f152" fmla="*/ f97 1 68"/>
                  <a:gd name="f153" fmla="*/ f98 1 67"/>
                  <a:gd name="f154" fmla="*/ f99 1 68"/>
                  <a:gd name="f155" fmla="*/ f100 1 67"/>
                  <a:gd name="f156" fmla="*/ f101 1 68"/>
                  <a:gd name="f157" fmla="*/ f102 1 67"/>
                  <a:gd name="f158" fmla="*/ f103 1 68"/>
                  <a:gd name="f159" fmla="*/ f104 1 67"/>
                  <a:gd name="f160" fmla="*/ f105 1 68"/>
                  <a:gd name="f161" fmla="*/ f106 1 67"/>
                  <a:gd name="f162" fmla="*/ f107 1 68"/>
                  <a:gd name="f163" fmla="*/ f108 1 67"/>
                  <a:gd name="f164" fmla="*/ f109 1 68"/>
                  <a:gd name="f165" fmla="*/ f110 1 67"/>
                  <a:gd name="f166" fmla="*/ f111 1 68"/>
                  <a:gd name="f167" fmla="*/ f112 1 67"/>
                  <a:gd name="f168" fmla="*/ f113 1 68"/>
                  <a:gd name="f169" fmla="*/ f114 1 67"/>
                  <a:gd name="f170" fmla="*/ f115 1 68"/>
                  <a:gd name="f171" fmla="*/ f116 1 67"/>
                  <a:gd name="f172" fmla="*/ f117 1 67"/>
                  <a:gd name="f173" fmla="*/ f118 1 68"/>
                  <a:gd name="f174" fmla="*/ f119 1 67"/>
                  <a:gd name="f175" fmla="*/ f120 1 68"/>
                  <a:gd name="f176" fmla="*/ f121 1 67"/>
                  <a:gd name="f177" fmla="*/ f122 1 68"/>
                  <a:gd name="f178" fmla="*/ f123 1 67"/>
                  <a:gd name="f179" fmla="*/ f124 1 68"/>
                  <a:gd name="f180" fmla="*/ f125 1 67"/>
                  <a:gd name="f181" fmla="*/ f126 1 68"/>
                  <a:gd name="f182" fmla="*/ f127 1 67"/>
                  <a:gd name="f183" fmla="*/ f128 1 68"/>
                  <a:gd name="f184" fmla="*/ f129 1 67"/>
                  <a:gd name="f185" fmla="*/ f130 1 68"/>
                  <a:gd name="f186" fmla="*/ f131 1 67"/>
                  <a:gd name="f187" fmla="*/ f132 1 68"/>
                  <a:gd name="f188" fmla="*/ f133 1 67"/>
                  <a:gd name="f189" fmla="*/ f134 1 68"/>
                  <a:gd name="f190" fmla="*/ f135 1 67"/>
                  <a:gd name="f191" fmla="*/ 0 1 f80"/>
                  <a:gd name="f192" fmla="*/ f74 1 f80"/>
                  <a:gd name="f193" fmla="*/ 0 1 f81"/>
                  <a:gd name="f194" fmla="*/ f75 1 f81"/>
                  <a:gd name="f195" fmla="*/ f137 1 f80"/>
                  <a:gd name="f196" fmla="*/ f138 1 f81"/>
                  <a:gd name="f197" fmla="*/ f139 1 f80"/>
                  <a:gd name="f198" fmla="*/ f140 1 f81"/>
                  <a:gd name="f199" fmla="*/ f141 1 f80"/>
                  <a:gd name="f200" fmla="*/ f142 1 f81"/>
                  <a:gd name="f201" fmla="*/ f143 1 f80"/>
                  <a:gd name="f202" fmla="*/ f144 1 f81"/>
                  <a:gd name="f203" fmla="*/ f145 1 f81"/>
                  <a:gd name="f204" fmla="*/ f146 1 f80"/>
                  <a:gd name="f205" fmla="*/ f147 1 f81"/>
                  <a:gd name="f206" fmla="*/ f148 1 f80"/>
                  <a:gd name="f207" fmla="*/ f149 1 f81"/>
                  <a:gd name="f208" fmla="*/ f150 1 f80"/>
                  <a:gd name="f209" fmla="*/ f151 1 f81"/>
                  <a:gd name="f210" fmla="*/ f152 1 f80"/>
                  <a:gd name="f211" fmla="*/ f153 1 f81"/>
                  <a:gd name="f212" fmla="*/ f154 1 f80"/>
                  <a:gd name="f213" fmla="*/ f155 1 f81"/>
                  <a:gd name="f214" fmla="*/ f156 1 f80"/>
                  <a:gd name="f215" fmla="*/ f157 1 f81"/>
                  <a:gd name="f216" fmla="*/ f158 1 f80"/>
                  <a:gd name="f217" fmla="*/ f159 1 f81"/>
                  <a:gd name="f218" fmla="*/ f160 1 f80"/>
                  <a:gd name="f219" fmla="*/ f161 1 f81"/>
                  <a:gd name="f220" fmla="*/ f162 1 f80"/>
                  <a:gd name="f221" fmla="*/ f163 1 f81"/>
                  <a:gd name="f222" fmla="*/ f164 1 f80"/>
                  <a:gd name="f223" fmla="*/ f165 1 f81"/>
                  <a:gd name="f224" fmla="*/ f166 1 f80"/>
                  <a:gd name="f225" fmla="*/ f167 1 f81"/>
                  <a:gd name="f226" fmla="*/ f168 1 f80"/>
                  <a:gd name="f227" fmla="*/ f169 1 f81"/>
                  <a:gd name="f228" fmla="*/ f170 1 f80"/>
                  <a:gd name="f229" fmla="*/ f171 1 f81"/>
                  <a:gd name="f230" fmla="*/ f172 1 f81"/>
                  <a:gd name="f231" fmla="*/ f173 1 f80"/>
                  <a:gd name="f232" fmla="*/ f174 1 f81"/>
                  <a:gd name="f233" fmla="*/ f175 1 f80"/>
                  <a:gd name="f234" fmla="*/ f176 1 f81"/>
                  <a:gd name="f235" fmla="*/ f177 1 f80"/>
                  <a:gd name="f236" fmla="*/ f178 1 f81"/>
                  <a:gd name="f237" fmla="*/ f179 1 f80"/>
                  <a:gd name="f238" fmla="*/ f180 1 f81"/>
                  <a:gd name="f239" fmla="*/ f181 1 f80"/>
                  <a:gd name="f240" fmla="*/ f182 1 f81"/>
                  <a:gd name="f241" fmla="*/ f183 1 f80"/>
                  <a:gd name="f242" fmla="*/ f184 1 f81"/>
                  <a:gd name="f243" fmla="*/ f185 1 f80"/>
                  <a:gd name="f244" fmla="*/ f186 1 f81"/>
                  <a:gd name="f245" fmla="*/ f187 1 f80"/>
                  <a:gd name="f246" fmla="*/ f188 1 f81"/>
                  <a:gd name="f247" fmla="*/ f189 1 f80"/>
                  <a:gd name="f248" fmla="*/ f190 1 f81"/>
                  <a:gd name="f249" fmla="*/ f191 f71 1"/>
                  <a:gd name="f250" fmla="*/ f192 f71 1"/>
                  <a:gd name="f251" fmla="*/ f194 f72 1"/>
                  <a:gd name="f252" fmla="*/ f193 f72 1"/>
                  <a:gd name="f253" fmla="*/ f195 f71 1"/>
                  <a:gd name="f254" fmla="*/ f196 f72 1"/>
                  <a:gd name="f255" fmla="*/ f197 f71 1"/>
                  <a:gd name="f256" fmla="*/ f198 f72 1"/>
                  <a:gd name="f257" fmla="*/ f199 f71 1"/>
                  <a:gd name="f258" fmla="*/ f200 f72 1"/>
                  <a:gd name="f259" fmla="*/ f201 f71 1"/>
                  <a:gd name="f260" fmla="*/ f202 f72 1"/>
                  <a:gd name="f261" fmla="*/ f203 f72 1"/>
                  <a:gd name="f262" fmla="*/ f204 f71 1"/>
                  <a:gd name="f263" fmla="*/ f205 f72 1"/>
                  <a:gd name="f264" fmla="*/ f206 f71 1"/>
                  <a:gd name="f265" fmla="*/ f207 f72 1"/>
                  <a:gd name="f266" fmla="*/ f208 f71 1"/>
                  <a:gd name="f267" fmla="*/ f209 f72 1"/>
                  <a:gd name="f268" fmla="*/ f210 f71 1"/>
                  <a:gd name="f269" fmla="*/ f211 f72 1"/>
                  <a:gd name="f270" fmla="*/ f212 f71 1"/>
                  <a:gd name="f271" fmla="*/ f213 f72 1"/>
                  <a:gd name="f272" fmla="*/ f214 f71 1"/>
                  <a:gd name="f273" fmla="*/ f215 f72 1"/>
                  <a:gd name="f274" fmla="*/ f216 f71 1"/>
                  <a:gd name="f275" fmla="*/ f217 f72 1"/>
                  <a:gd name="f276" fmla="*/ f218 f71 1"/>
                  <a:gd name="f277" fmla="*/ f219 f72 1"/>
                  <a:gd name="f278" fmla="*/ f220 f71 1"/>
                  <a:gd name="f279" fmla="*/ f221 f72 1"/>
                  <a:gd name="f280" fmla="*/ f222 f71 1"/>
                  <a:gd name="f281" fmla="*/ f223 f72 1"/>
                  <a:gd name="f282" fmla="*/ f224 f71 1"/>
                  <a:gd name="f283" fmla="*/ f225 f72 1"/>
                  <a:gd name="f284" fmla="*/ f226 f71 1"/>
                  <a:gd name="f285" fmla="*/ f227 f72 1"/>
                  <a:gd name="f286" fmla="*/ f228 f71 1"/>
                  <a:gd name="f287" fmla="*/ f229 f72 1"/>
                  <a:gd name="f288" fmla="*/ f230 f72 1"/>
                  <a:gd name="f289" fmla="*/ f231 f71 1"/>
                  <a:gd name="f290" fmla="*/ f232 f72 1"/>
                  <a:gd name="f291" fmla="*/ f233 f71 1"/>
                  <a:gd name="f292" fmla="*/ f234 f72 1"/>
                  <a:gd name="f293" fmla="*/ f235 f71 1"/>
                  <a:gd name="f294" fmla="*/ f236 f72 1"/>
                  <a:gd name="f295" fmla="*/ f237 f71 1"/>
                  <a:gd name="f296" fmla="*/ f238 f72 1"/>
                  <a:gd name="f297" fmla="*/ f239 f71 1"/>
                  <a:gd name="f298" fmla="*/ f240 f72 1"/>
                  <a:gd name="f299" fmla="*/ f241 f71 1"/>
                  <a:gd name="f300" fmla="*/ f242 f72 1"/>
                  <a:gd name="f301" fmla="*/ f243 f71 1"/>
                  <a:gd name="f302" fmla="*/ f244 f72 1"/>
                  <a:gd name="f303" fmla="*/ f245 f71 1"/>
                  <a:gd name="f304" fmla="*/ f246 f72 1"/>
                  <a:gd name="f305" fmla="*/ f247 f71 1"/>
                  <a:gd name="f306" fmla="*/ f248 f7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36">
                    <a:pos x="f253" y="f254"/>
                  </a:cxn>
                  <a:cxn ang="f136">
                    <a:pos x="f255" y="f256"/>
                  </a:cxn>
                  <a:cxn ang="f136">
                    <a:pos x="f257" y="f258"/>
                  </a:cxn>
                  <a:cxn ang="f136">
                    <a:pos x="f259" y="f260"/>
                  </a:cxn>
                  <a:cxn ang="f136">
                    <a:pos x="f259" y="f261"/>
                  </a:cxn>
                  <a:cxn ang="f136">
                    <a:pos x="f262" y="f263"/>
                  </a:cxn>
                  <a:cxn ang="f136">
                    <a:pos x="f264" y="f265"/>
                  </a:cxn>
                  <a:cxn ang="f136">
                    <a:pos x="f266" y="f267"/>
                  </a:cxn>
                  <a:cxn ang="f136">
                    <a:pos x="f268" y="f269"/>
                  </a:cxn>
                  <a:cxn ang="f136">
                    <a:pos x="f270" y="f271"/>
                  </a:cxn>
                  <a:cxn ang="f136">
                    <a:pos x="f272" y="f273"/>
                  </a:cxn>
                  <a:cxn ang="f136">
                    <a:pos x="f274" y="f275"/>
                  </a:cxn>
                  <a:cxn ang="f136">
                    <a:pos x="f276" y="f277"/>
                  </a:cxn>
                  <a:cxn ang="f136">
                    <a:pos x="f278" y="f279"/>
                  </a:cxn>
                  <a:cxn ang="f136">
                    <a:pos x="f280" y="f281"/>
                  </a:cxn>
                  <a:cxn ang="f136">
                    <a:pos x="f282" y="f283"/>
                  </a:cxn>
                  <a:cxn ang="f136">
                    <a:pos x="f284" y="f285"/>
                  </a:cxn>
                  <a:cxn ang="f136">
                    <a:pos x="f286" y="f287"/>
                  </a:cxn>
                  <a:cxn ang="f136">
                    <a:pos x="f286" y="f288"/>
                  </a:cxn>
                  <a:cxn ang="f136">
                    <a:pos x="f289" y="f290"/>
                  </a:cxn>
                  <a:cxn ang="f136">
                    <a:pos x="f291" y="f292"/>
                  </a:cxn>
                  <a:cxn ang="f136">
                    <a:pos x="f293" y="f294"/>
                  </a:cxn>
                  <a:cxn ang="f136">
                    <a:pos x="f295" y="f296"/>
                  </a:cxn>
                  <a:cxn ang="f136">
                    <a:pos x="f297" y="f298"/>
                  </a:cxn>
                  <a:cxn ang="f136">
                    <a:pos x="f299" y="f300"/>
                  </a:cxn>
                  <a:cxn ang="f136">
                    <a:pos x="f301" y="f302"/>
                  </a:cxn>
                  <a:cxn ang="f136">
                    <a:pos x="f303" y="f304"/>
                  </a:cxn>
                  <a:cxn ang="f136">
                    <a:pos x="f305" y="f306"/>
                  </a:cxn>
                  <a:cxn ang="f136">
                    <a:pos x="f253" y="f254"/>
                  </a:cxn>
                </a:cxnLst>
                <a:rect l="f249" t="f252" r="f250" b="f251"/>
                <a:pathLst>
                  <a:path w="68" h="67">
                    <a:moveTo>
                      <a:pt x="f6" y="f8"/>
                    </a:moveTo>
                    <a:cubicBezTo>
                      <a:pt x="f7" y="f9"/>
                      <a:pt x="f10" y="f11"/>
                      <a:pt x="f12" y="f13"/>
                    </a:cubicBezTo>
                    <a:cubicBezTo>
                      <a:pt x="f14" y="f15"/>
                      <a:pt x="f10" y="f16"/>
                      <a:pt x="f14" y="f17"/>
                    </a:cubicBezTo>
                    <a:cubicBezTo>
                      <a:pt x="f18" y="f19"/>
                      <a:pt x="f12" y="f19"/>
                      <a:pt x="f20" y="f21"/>
                    </a:cubicBezTo>
                    <a:cubicBezTo>
                      <a:pt x="f22" y="f23"/>
                      <a:pt x="f22" y="f24"/>
                      <a:pt x="f20" y="f25"/>
                    </a:cubicBezTo>
                    <a:cubicBezTo>
                      <a:pt x="f26" y="f27"/>
                      <a:pt x="f28" y="f25"/>
                      <a:pt x="f29" y="f30"/>
                    </a:cubicBezTo>
                    <a:cubicBezTo>
                      <a:pt x="f31" y="f32"/>
                      <a:pt x="f33" y="f34"/>
                      <a:pt x="f35" y="f5"/>
                    </a:cubicBezTo>
                    <a:cubicBezTo>
                      <a:pt x="f36" y="f5"/>
                      <a:pt x="f37" y="f38"/>
                      <a:pt x="f39" y="f40"/>
                    </a:cubicBezTo>
                    <a:cubicBezTo>
                      <a:pt x="f9" y="f38"/>
                      <a:pt x="f13" y="f5"/>
                      <a:pt x="f41" y="f34"/>
                    </a:cubicBezTo>
                    <a:cubicBezTo>
                      <a:pt x="f15" y="f34"/>
                      <a:pt x="f42" y="f32"/>
                      <a:pt x="f42" y="f24"/>
                    </a:cubicBezTo>
                    <a:cubicBezTo>
                      <a:pt x="f43" y="f44"/>
                      <a:pt x="f19" y="f27"/>
                      <a:pt x="f45" y="f44"/>
                    </a:cubicBezTo>
                    <a:cubicBezTo>
                      <a:pt x="f46" y="f24"/>
                      <a:pt x="f46" y="f47"/>
                      <a:pt x="f19" y="f48"/>
                    </a:cubicBezTo>
                    <a:cubicBezTo>
                      <a:pt x="f24" y="f16"/>
                      <a:pt x="f38" y="f16"/>
                      <a:pt x="f49" y="f15"/>
                    </a:cubicBezTo>
                    <a:cubicBezTo>
                      <a:pt x="f34" y="f41"/>
                      <a:pt x="f38" y="f11"/>
                      <a:pt x="f25" y="f50"/>
                    </a:cubicBezTo>
                    <a:cubicBezTo>
                      <a:pt x="f38" y="f51"/>
                      <a:pt x="f5" y="f52"/>
                      <a:pt x="f5" y="f53"/>
                    </a:cubicBezTo>
                    <a:cubicBezTo>
                      <a:pt x="f5" y="f36"/>
                      <a:pt x="f38" y="f54"/>
                      <a:pt x="f40" y="f35"/>
                    </a:cubicBezTo>
                    <a:cubicBezTo>
                      <a:pt x="f27" y="f29"/>
                      <a:pt x="f38" y="f55"/>
                      <a:pt x="f32" y="f56"/>
                    </a:cubicBezTo>
                    <a:cubicBezTo>
                      <a:pt x="f27" y="f57"/>
                      <a:pt x="f24" y="f57"/>
                      <a:pt x="f47" y="f58"/>
                    </a:cubicBezTo>
                    <a:cubicBezTo>
                      <a:pt x="f23" y="f20"/>
                      <a:pt x="f23" y="f12"/>
                      <a:pt x="f47" y="f59"/>
                    </a:cubicBezTo>
                    <a:cubicBezTo>
                      <a:pt x="f19" y="f60"/>
                      <a:pt x="f43" y="f59"/>
                      <a:pt x="f61" y="f22"/>
                    </a:cubicBezTo>
                    <a:cubicBezTo>
                      <a:pt x="f61" y="f18"/>
                      <a:pt x="f62" y="f63"/>
                      <a:pt x="f11" y="f7"/>
                    </a:cubicBezTo>
                    <a:cubicBezTo>
                      <a:pt x="f9" y="f7"/>
                      <a:pt x="f51" y="f10"/>
                      <a:pt x="f37" y="f64"/>
                    </a:cubicBezTo>
                    <a:cubicBezTo>
                      <a:pt x="f36" y="f10"/>
                      <a:pt x="f35" y="f63"/>
                      <a:pt x="f31" y="f63"/>
                    </a:cubicBezTo>
                    <a:cubicBezTo>
                      <a:pt x="f29" y="f65"/>
                      <a:pt x="f66" y="f14"/>
                      <a:pt x="f67" y="f12"/>
                    </a:cubicBezTo>
                    <a:cubicBezTo>
                      <a:pt x="f56" y="f60"/>
                      <a:pt x="f57" y="f18"/>
                      <a:pt x="f68" y="f60"/>
                    </a:cubicBezTo>
                    <a:cubicBezTo>
                      <a:pt x="f22" y="f12"/>
                      <a:pt x="f20" y="f68"/>
                      <a:pt x="f57" y="f67"/>
                    </a:cubicBezTo>
                    <a:cubicBezTo>
                      <a:pt x="f12" y="f55"/>
                      <a:pt x="f65" y="f67"/>
                      <a:pt x="f63" y="f29"/>
                    </a:cubicBezTo>
                    <a:cubicBezTo>
                      <a:pt x="f63" y="f33"/>
                      <a:pt x="f10" y="f54"/>
                      <a:pt x="f59" y="f69"/>
                    </a:cubicBezTo>
                    <a:cubicBezTo>
                      <a:pt x="f65" y="f37"/>
                      <a:pt x="f6" y="f39"/>
                      <a:pt x="f6" y="f8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87" name="Полилиния 32"/>
            <p:cNvSpPr/>
            <p:nvPr/>
          </p:nvSpPr>
          <p:spPr>
            <a:xfrm>
              <a:off x="9499408" y="5777362"/>
              <a:ext cx="384560" cy="38601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64"/>
                <a:gd name="f7" fmla="val 242"/>
                <a:gd name="f8" fmla="val 157"/>
                <a:gd name="f9" fmla="val 250"/>
                <a:gd name="f10" fmla="val 149"/>
                <a:gd name="f11" fmla="val 256"/>
                <a:gd name="f12" fmla="val 139"/>
                <a:gd name="f13" fmla="val 259"/>
                <a:gd name="f14" fmla="val 128"/>
                <a:gd name="f15" fmla="val 107"/>
                <a:gd name="f16" fmla="val 255"/>
                <a:gd name="f17" fmla="val 85"/>
                <a:gd name="f18" fmla="val 238"/>
                <a:gd name="f19" fmla="val 66"/>
                <a:gd name="f20" fmla="val 229"/>
                <a:gd name="f21" fmla="val 42"/>
                <a:gd name="f22" fmla="val 213"/>
                <a:gd name="f23" fmla="val 25"/>
                <a:gd name="f24" fmla="val 192"/>
                <a:gd name="f25" fmla="val 20"/>
                <a:gd name="f26" fmla="val 181"/>
                <a:gd name="f27" fmla="val 18"/>
                <a:gd name="f28" fmla="val 170"/>
                <a:gd name="f29" fmla="val 19"/>
                <a:gd name="f30" fmla="val 158"/>
                <a:gd name="f31" fmla="val 23"/>
                <a:gd name="f32" fmla="val 156"/>
                <a:gd name="f33" fmla="val 148"/>
                <a:gd name="f34" fmla="val 14"/>
                <a:gd name="f35" fmla="val 8"/>
                <a:gd name="f36" fmla="val 5"/>
                <a:gd name="f37" fmla="val 9"/>
                <a:gd name="f38" fmla="val 26"/>
                <a:gd name="f39" fmla="val 35"/>
                <a:gd name="f40" fmla="val 51"/>
                <a:gd name="f41" fmla="val 72"/>
                <a:gd name="f42" fmla="val 17"/>
                <a:gd name="f43" fmla="val 83"/>
                <a:gd name="f44" fmla="val 95"/>
                <a:gd name="f45" fmla="val 106"/>
                <a:gd name="f46" fmla="val 22"/>
                <a:gd name="f47" fmla="val 108"/>
                <a:gd name="f48" fmla="val 116"/>
                <a:gd name="f49" fmla="val 125"/>
                <a:gd name="f50" fmla="val 136"/>
                <a:gd name="f51" fmla="val 179"/>
                <a:gd name="f52" fmla="val 198"/>
                <a:gd name="f53" fmla="val 222"/>
                <a:gd name="f54" fmla="val 239"/>
                <a:gd name="f55" fmla="val 244"/>
                <a:gd name="f56" fmla="val 247"/>
                <a:gd name="f57" fmla="val 94"/>
                <a:gd name="f58" fmla="val 246"/>
                <a:gd name="f59" fmla="val 241"/>
                <a:gd name="f60" fmla="val 257"/>
                <a:gd name="f61" fmla="val 245"/>
                <a:gd name="f62" fmla="val 159"/>
                <a:gd name="f63" fmla="+- 0 0 -90"/>
                <a:gd name="f64" fmla="*/ f3 1 264"/>
                <a:gd name="f65" fmla="*/ f4 1 264"/>
                <a:gd name="f66" fmla="val f5"/>
                <a:gd name="f67" fmla="val f6"/>
                <a:gd name="f68" fmla="*/ f63 f0 1"/>
                <a:gd name="f69" fmla="+- f67 0 f66"/>
                <a:gd name="f70" fmla="*/ f68 1 f2"/>
                <a:gd name="f71" fmla="*/ f69 1 264"/>
                <a:gd name="f72" fmla="*/ 242 f69 1"/>
                <a:gd name="f73" fmla="*/ 157 f69 1"/>
                <a:gd name="f74" fmla="*/ 259 f69 1"/>
                <a:gd name="f75" fmla="*/ 128 f69 1"/>
                <a:gd name="f76" fmla="*/ 238 f69 1"/>
                <a:gd name="f77" fmla="*/ 66 f69 1"/>
                <a:gd name="f78" fmla="*/ 192 f69 1"/>
                <a:gd name="f79" fmla="*/ 20 f69 1"/>
                <a:gd name="f80" fmla="*/ 158 f69 1"/>
                <a:gd name="f81" fmla="*/ 23 f69 1"/>
                <a:gd name="f82" fmla="*/ 156 f69 1"/>
                <a:gd name="f83" fmla="*/ 5 f69 1"/>
                <a:gd name="f84" fmla="*/ 26 f69 1"/>
                <a:gd name="f85" fmla="*/ 72 f69 1"/>
                <a:gd name="f86" fmla="*/ 106 f69 1"/>
                <a:gd name="f87" fmla="*/ 107 f69 1"/>
                <a:gd name="f88" fmla="*/ 22 f69 1"/>
                <a:gd name="f89" fmla="*/ 108 f69 1"/>
                <a:gd name="f90" fmla="*/ 136 f69 1"/>
                <a:gd name="f91" fmla="*/ 198 f69 1"/>
                <a:gd name="f92" fmla="*/ 244 f69 1"/>
                <a:gd name="f93" fmla="*/ 241 f69 1"/>
                <a:gd name="f94" fmla="*/ 159 f69 1"/>
                <a:gd name="f95" fmla="+- f70 0 f1"/>
                <a:gd name="f96" fmla="*/ f72 1 264"/>
                <a:gd name="f97" fmla="*/ f73 1 264"/>
                <a:gd name="f98" fmla="*/ f74 1 264"/>
                <a:gd name="f99" fmla="*/ f75 1 264"/>
                <a:gd name="f100" fmla="*/ f76 1 264"/>
                <a:gd name="f101" fmla="*/ f77 1 264"/>
                <a:gd name="f102" fmla="*/ f78 1 264"/>
                <a:gd name="f103" fmla="*/ f79 1 264"/>
                <a:gd name="f104" fmla="*/ f80 1 264"/>
                <a:gd name="f105" fmla="*/ f81 1 264"/>
                <a:gd name="f106" fmla="*/ f82 1 264"/>
                <a:gd name="f107" fmla="*/ f83 1 264"/>
                <a:gd name="f108" fmla="*/ f84 1 264"/>
                <a:gd name="f109" fmla="*/ f85 1 264"/>
                <a:gd name="f110" fmla="*/ f86 1 264"/>
                <a:gd name="f111" fmla="*/ f87 1 264"/>
                <a:gd name="f112" fmla="*/ f88 1 264"/>
                <a:gd name="f113" fmla="*/ f89 1 264"/>
                <a:gd name="f114" fmla="*/ f90 1 264"/>
                <a:gd name="f115" fmla="*/ f91 1 264"/>
                <a:gd name="f116" fmla="*/ f92 1 264"/>
                <a:gd name="f117" fmla="*/ f93 1 264"/>
                <a:gd name="f118" fmla="*/ f94 1 264"/>
                <a:gd name="f119" fmla="*/ 0 1 f71"/>
                <a:gd name="f120" fmla="*/ f67 1 f71"/>
                <a:gd name="f121" fmla="*/ f96 1 f71"/>
                <a:gd name="f122" fmla="*/ f97 1 f71"/>
                <a:gd name="f123" fmla="*/ f98 1 f71"/>
                <a:gd name="f124" fmla="*/ f99 1 f71"/>
                <a:gd name="f125" fmla="*/ f100 1 f71"/>
                <a:gd name="f126" fmla="*/ f101 1 f71"/>
                <a:gd name="f127" fmla="*/ f102 1 f71"/>
                <a:gd name="f128" fmla="*/ f103 1 f71"/>
                <a:gd name="f129" fmla="*/ f104 1 f71"/>
                <a:gd name="f130" fmla="*/ f105 1 f71"/>
                <a:gd name="f131" fmla="*/ f106 1 f71"/>
                <a:gd name="f132" fmla="*/ f107 1 f71"/>
                <a:gd name="f133" fmla="*/ f108 1 f71"/>
                <a:gd name="f134" fmla="*/ f109 1 f71"/>
                <a:gd name="f135" fmla="*/ f110 1 f71"/>
                <a:gd name="f136" fmla="*/ f111 1 f71"/>
                <a:gd name="f137" fmla="*/ f112 1 f71"/>
                <a:gd name="f138" fmla="*/ f113 1 f71"/>
                <a:gd name="f139" fmla="*/ f114 1 f71"/>
                <a:gd name="f140" fmla="*/ f115 1 f71"/>
                <a:gd name="f141" fmla="*/ f116 1 f71"/>
                <a:gd name="f142" fmla="*/ f117 1 f71"/>
                <a:gd name="f143" fmla="*/ f118 1 f71"/>
                <a:gd name="f144" fmla="*/ f119 f64 1"/>
                <a:gd name="f145" fmla="*/ f120 f64 1"/>
                <a:gd name="f146" fmla="*/ f120 f65 1"/>
                <a:gd name="f147" fmla="*/ f119 f65 1"/>
                <a:gd name="f148" fmla="*/ f121 f64 1"/>
                <a:gd name="f149" fmla="*/ f122 f65 1"/>
                <a:gd name="f150" fmla="*/ f123 f64 1"/>
                <a:gd name="f151" fmla="*/ f124 f65 1"/>
                <a:gd name="f152" fmla="*/ f125 f64 1"/>
                <a:gd name="f153" fmla="*/ f126 f65 1"/>
                <a:gd name="f154" fmla="*/ f127 f64 1"/>
                <a:gd name="f155" fmla="*/ f128 f65 1"/>
                <a:gd name="f156" fmla="*/ f129 f64 1"/>
                <a:gd name="f157" fmla="*/ f130 f65 1"/>
                <a:gd name="f158" fmla="*/ f122 f64 1"/>
                <a:gd name="f159" fmla="*/ f131 f64 1"/>
                <a:gd name="f160" fmla="*/ f124 f64 1"/>
                <a:gd name="f161" fmla="*/ f132 f65 1"/>
                <a:gd name="f162" fmla="*/ f126 f64 1"/>
                <a:gd name="f163" fmla="*/ f133 f65 1"/>
                <a:gd name="f164" fmla="*/ f128 f64 1"/>
                <a:gd name="f165" fmla="*/ f134 f65 1"/>
                <a:gd name="f166" fmla="*/ f130 f64 1"/>
                <a:gd name="f167" fmla="*/ f135 f65 1"/>
                <a:gd name="f168" fmla="*/ f136 f65 1"/>
                <a:gd name="f169" fmla="*/ f137 f64 1"/>
                <a:gd name="f170" fmla="*/ f138 f65 1"/>
                <a:gd name="f171" fmla="*/ f132 f64 1"/>
                <a:gd name="f172" fmla="*/ f139 f65 1"/>
                <a:gd name="f173" fmla="*/ f133 f64 1"/>
                <a:gd name="f174" fmla="*/ f140 f65 1"/>
                <a:gd name="f175" fmla="*/ f134 f64 1"/>
                <a:gd name="f176" fmla="*/ f141 f65 1"/>
                <a:gd name="f177" fmla="*/ f135 f64 1"/>
                <a:gd name="f178" fmla="*/ f142 f65 1"/>
                <a:gd name="f179" fmla="*/ f136 f64 1"/>
                <a:gd name="f180" fmla="*/ f121 f65 1"/>
                <a:gd name="f181" fmla="*/ f138 f64 1"/>
                <a:gd name="f182" fmla="*/ f139 f64 1"/>
                <a:gd name="f183" fmla="*/ f123 f65 1"/>
                <a:gd name="f184" fmla="*/ f140 f64 1"/>
                <a:gd name="f185" fmla="*/ f125 f65 1"/>
                <a:gd name="f186" fmla="*/ f141 f64 1"/>
                <a:gd name="f187" fmla="*/ f127 f65 1"/>
                <a:gd name="f188" fmla="*/ f142 f64 1"/>
                <a:gd name="f189" fmla="*/ f143 f65 1"/>
                <a:gd name="f190" fmla="*/ f1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5">
                  <a:pos x="f148" y="f149"/>
                </a:cxn>
                <a:cxn ang="f95">
                  <a:pos x="f150" y="f151"/>
                </a:cxn>
                <a:cxn ang="f95">
                  <a:pos x="f152" y="f153"/>
                </a:cxn>
                <a:cxn ang="f95">
                  <a:pos x="f154" y="f155"/>
                </a:cxn>
                <a:cxn ang="f95">
                  <a:pos x="f156" y="f157"/>
                </a:cxn>
                <a:cxn ang="f95">
                  <a:pos x="f158" y="f157"/>
                </a:cxn>
                <a:cxn ang="f95">
                  <a:pos x="f159" y="f157"/>
                </a:cxn>
                <a:cxn ang="f95">
                  <a:pos x="f160" y="f161"/>
                </a:cxn>
                <a:cxn ang="f95">
                  <a:pos x="f162" y="f163"/>
                </a:cxn>
                <a:cxn ang="f95">
                  <a:pos x="f164" y="f165"/>
                </a:cxn>
                <a:cxn ang="f95">
                  <a:pos x="f166" y="f167"/>
                </a:cxn>
                <a:cxn ang="f95">
                  <a:pos x="f166" y="f168"/>
                </a:cxn>
                <a:cxn ang="f95">
                  <a:pos x="f169" y="f170"/>
                </a:cxn>
                <a:cxn ang="f95">
                  <a:pos x="f171" y="f172"/>
                </a:cxn>
                <a:cxn ang="f95">
                  <a:pos x="f173" y="f174"/>
                </a:cxn>
                <a:cxn ang="f95">
                  <a:pos x="f175" y="f176"/>
                </a:cxn>
                <a:cxn ang="f95">
                  <a:pos x="f177" y="f178"/>
                </a:cxn>
                <a:cxn ang="f95">
                  <a:pos x="f179" y="f180"/>
                </a:cxn>
                <a:cxn ang="f95">
                  <a:pos x="f181" y="f180"/>
                </a:cxn>
                <a:cxn ang="f95">
                  <a:pos x="f182" y="f183"/>
                </a:cxn>
                <a:cxn ang="f95">
                  <a:pos x="f184" y="f185"/>
                </a:cxn>
                <a:cxn ang="f95">
                  <a:pos x="f186" y="f187"/>
                </a:cxn>
                <a:cxn ang="f95">
                  <a:pos x="f188" y="f189"/>
                </a:cxn>
                <a:cxn ang="f95">
                  <a:pos x="f188" y="f190"/>
                </a:cxn>
                <a:cxn ang="f95">
                  <a:pos x="f148" y="f149"/>
                </a:cxn>
              </a:cxnLst>
              <a:rect l="f144" t="f147" r="f145" b="f146"/>
              <a:pathLst>
                <a:path w="264" h="264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6" y="f15"/>
                    <a:pt x="f16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8" y="f31"/>
                    <a:pt x="f8" y="f31"/>
                    <a:pt x="f8" y="f31"/>
                  </a:cubicBezTo>
                  <a:cubicBezTo>
                    <a:pt x="f32" y="f31"/>
                    <a:pt x="f32" y="f31"/>
                    <a:pt x="f32" y="f31"/>
                  </a:cubicBezTo>
                  <a:cubicBezTo>
                    <a:pt x="f33" y="f34"/>
                    <a:pt x="f12" y="f35"/>
                    <a:pt x="f14" y="f36"/>
                  </a:cubicBezTo>
                  <a:cubicBezTo>
                    <a:pt x="f15" y="f5"/>
                    <a:pt x="f17" y="f37"/>
                    <a:pt x="f19" y="f38"/>
                  </a:cubicBezTo>
                  <a:cubicBezTo>
                    <a:pt x="f21" y="f39"/>
                    <a:pt x="f23" y="f40"/>
                    <a:pt x="f25" y="f41"/>
                  </a:cubicBezTo>
                  <a:cubicBezTo>
                    <a:pt x="f42" y="f43"/>
                    <a:pt x="f29" y="f44"/>
                    <a:pt x="f31" y="f45"/>
                  </a:cubicBezTo>
                  <a:cubicBezTo>
                    <a:pt x="f31" y="f15"/>
                    <a:pt x="f31" y="f15"/>
                    <a:pt x="f31" y="f15"/>
                  </a:cubicBezTo>
                  <a:cubicBezTo>
                    <a:pt x="f46" y="f47"/>
                    <a:pt x="f46" y="f47"/>
                    <a:pt x="f46" y="f47"/>
                  </a:cubicBezTo>
                  <a:cubicBezTo>
                    <a:pt x="f34" y="f48"/>
                    <a:pt x="f35" y="f49"/>
                    <a:pt x="f36" y="f50"/>
                  </a:cubicBezTo>
                  <a:cubicBezTo>
                    <a:pt x="f5" y="f8"/>
                    <a:pt x="f37" y="f51"/>
                    <a:pt x="f38" y="f52"/>
                  </a:cubicBezTo>
                  <a:cubicBezTo>
                    <a:pt x="f39" y="f53"/>
                    <a:pt x="f40" y="f54"/>
                    <a:pt x="f41" y="f55"/>
                  </a:cubicBezTo>
                  <a:cubicBezTo>
                    <a:pt x="f43" y="f56"/>
                    <a:pt x="f57" y="f58"/>
                    <a:pt x="f45" y="f59"/>
                  </a:cubicBezTo>
                  <a:cubicBezTo>
                    <a:pt x="f15" y="f7"/>
                    <a:pt x="f15" y="f7"/>
                    <a:pt x="f15" y="f7"/>
                  </a:cubicBezTo>
                  <a:cubicBezTo>
                    <a:pt x="f47" y="f7"/>
                    <a:pt x="f47" y="f7"/>
                    <a:pt x="f47" y="f7"/>
                  </a:cubicBezTo>
                  <a:cubicBezTo>
                    <a:pt x="f48" y="f9"/>
                    <a:pt x="f49" y="f60"/>
                    <a:pt x="f50" y="f13"/>
                  </a:cubicBezTo>
                  <a:cubicBezTo>
                    <a:pt x="f8" y="f6"/>
                    <a:pt x="f51" y="f11"/>
                    <a:pt x="f52" y="f18"/>
                  </a:cubicBezTo>
                  <a:cubicBezTo>
                    <a:pt x="f53" y="f20"/>
                    <a:pt x="f54" y="f22"/>
                    <a:pt x="f55" y="f24"/>
                  </a:cubicBezTo>
                  <a:cubicBezTo>
                    <a:pt x="f56" y="f26"/>
                    <a:pt x="f61" y="f28"/>
                    <a:pt x="f59" y="f62"/>
                  </a:cubicBezTo>
                  <a:cubicBezTo>
                    <a:pt x="f59" y="f30"/>
                    <a:pt x="f59" y="f30"/>
                    <a:pt x="f59" y="f30"/>
                  </a:cubicBezTo>
                  <a:lnTo>
                    <a:pt x="f7" y="f8"/>
                  </a:lnTo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88" name="Полилиния 80"/>
            <p:cNvSpPr/>
            <p:nvPr/>
          </p:nvSpPr>
          <p:spPr>
            <a:xfrm flipV="1">
              <a:off x="9258647" y="5397255"/>
              <a:ext cx="95957" cy="9595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89" name="Полилиния 80"/>
            <p:cNvSpPr/>
            <p:nvPr/>
          </p:nvSpPr>
          <p:spPr>
            <a:xfrm>
              <a:off x="7300066" y="5810015"/>
              <a:ext cx="242892" cy="24289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90" name="Полилиния 84"/>
            <p:cNvSpPr/>
            <p:nvPr/>
          </p:nvSpPr>
          <p:spPr>
            <a:xfrm>
              <a:off x="8076675" y="5734074"/>
              <a:ext cx="164546" cy="16126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91" name="Полилиния 84"/>
            <p:cNvSpPr/>
            <p:nvPr/>
          </p:nvSpPr>
          <p:spPr>
            <a:xfrm>
              <a:off x="7368564" y="5884602"/>
              <a:ext cx="105896" cy="10378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solidFill>
              <a:srgbClr val="D1EEE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92" name="Овал 96"/>
            <p:cNvSpPr/>
            <p:nvPr/>
          </p:nvSpPr>
          <p:spPr>
            <a:xfrm flipH="1">
              <a:off x="9615482" y="5894167"/>
              <a:ext cx="152403" cy="152403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EAD8EB"/>
            </a:solidFill>
            <a:ln w="12701">
              <a:solidFill>
                <a:srgbClr val="653468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93" name="Группа 97"/>
            <p:cNvGrpSpPr/>
            <p:nvPr/>
          </p:nvGrpSpPr>
          <p:grpSpPr>
            <a:xfrm>
              <a:off x="4803782" y="5319183"/>
              <a:ext cx="2690711" cy="1385234"/>
              <a:chOff x="4803782" y="5319183"/>
              <a:chExt cx="2690711" cy="1385234"/>
            </a:xfrm>
          </p:grpSpPr>
          <p:sp>
            <p:nvSpPr>
              <p:cNvPr id="94" name="Полилиния 67"/>
              <p:cNvSpPr/>
              <p:nvPr/>
            </p:nvSpPr>
            <p:spPr>
              <a:xfrm rot="8881694">
                <a:off x="6321263" y="5534635"/>
                <a:ext cx="1173230" cy="1169782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0000"/>
                  <a:gd name="f7" fmla="val 11388"/>
                  <a:gd name="f8" fmla="val 9473"/>
                  <a:gd name="f9" fmla="val 9799"/>
                  <a:gd name="f10" fmla="val 9697"/>
                  <a:gd name="f11" fmla="val 9357"/>
                  <a:gd name="f12" fmla="val 9598"/>
                  <a:gd name="f13" fmla="val 9127"/>
                  <a:gd name="f14" fmla="val 9052"/>
                  <a:gd name="f15" fmla="val 6455"/>
                  <a:gd name="f16" fmla="val 4912"/>
                  <a:gd name="f17" fmla="val -1914"/>
                  <a:gd name="f18" fmla="val 2972"/>
                  <a:gd name="f19" fmla="val 399"/>
                  <a:gd name="f20" fmla="val 1036"/>
                  <a:gd name="f21" fmla="val 3143"/>
                  <a:gd name="f22" fmla="val 7079"/>
                  <a:gd name="f23" fmla="val 8438"/>
                  <a:gd name="f24" fmla="val 8686"/>
                  <a:gd name="f25" fmla="val 9130"/>
                  <a:gd name="f26" fmla="val 6064"/>
                  <a:gd name="f27" fmla="val 8088"/>
                  <a:gd name="f28" fmla="val 302"/>
                  <a:gd name="f29" fmla="val 5769"/>
                  <a:gd name="f30" fmla="val 8"/>
                  <a:gd name="f31" fmla="val 8998"/>
                  <a:gd name="f32" fmla="val -286"/>
                  <a:gd name="f33" fmla="val 12227"/>
                  <a:gd name="f34" fmla="val 6911"/>
                  <a:gd name="f35" fmla="val 11984"/>
                  <a:gd name="f36" fmla="+- 0 0 -90"/>
                  <a:gd name="f37" fmla="*/ f3 1 10000"/>
                  <a:gd name="f38" fmla="*/ f4 1 11388"/>
                  <a:gd name="f39" fmla="val f5"/>
                  <a:gd name="f40" fmla="val f6"/>
                  <a:gd name="f41" fmla="val f7"/>
                  <a:gd name="f42" fmla="*/ f36 f0 1"/>
                  <a:gd name="f43" fmla="+- f41 0 f39"/>
                  <a:gd name="f44" fmla="+- f40 0 f39"/>
                  <a:gd name="f45" fmla="*/ f42 1 f2"/>
                  <a:gd name="f46" fmla="*/ f44 1 10000"/>
                  <a:gd name="f47" fmla="*/ f43 1 11388"/>
                  <a:gd name="f48" fmla="*/ 10000 f44 1"/>
                  <a:gd name="f49" fmla="*/ 9799 f44 1"/>
                  <a:gd name="f50" fmla="*/ 9598 f44 1"/>
                  <a:gd name="f51" fmla="*/ 8686 f44 1"/>
                  <a:gd name="f52" fmla="*/ 8 f44 1"/>
                  <a:gd name="f53" fmla="*/ 9473 f43 1"/>
                  <a:gd name="f54" fmla="*/ 9127 f43 1"/>
                  <a:gd name="f55" fmla="*/ 2972 f44 1"/>
                  <a:gd name="f56" fmla="*/ 399 f43 1"/>
                  <a:gd name="f57" fmla="*/ 9130 f43 1"/>
                  <a:gd name="f58" fmla="*/ 8998 f43 1"/>
                  <a:gd name="f59" fmla="+- f45 0 f1"/>
                  <a:gd name="f60" fmla="*/ f48 1 10000"/>
                  <a:gd name="f61" fmla="*/ f49 1 10000"/>
                  <a:gd name="f62" fmla="*/ f50 1 10000"/>
                  <a:gd name="f63" fmla="*/ f51 1 10000"/>
                  <a:gd name="f64" fmla="*/ f52 1 10000"/>
                  <a:gd name="f65" fmla="*/ f53 1 11388"/>
                  <a:gd name="f66" fmla="*/ f54 1 11388"/>
                  <a:gd name="f67" fmla="*/ f55 1 10000"/>
                  <a:gd name="f68" fmla="*/ f56 1 11388"/>
                  <a:gd name="f69" fmla="*/ f57 1 11388"/>
                  <a:gd name="f70" fmla="*/ f58 1 11388"/>
                  <a:gd name="f71" fmla="*/ f39 1 f46"/>
                  <a:gd name="f72" fmla="*/ f40 1 f46"/>
                  <a:gd name="f73" fmla="*/ f39 1 f47"/>
                  <a:gd name="f74" fmla="*/ f41 1 f47"/>
                  <a:gd name="f75" fmla="*/ f60 1 f46"/>
                  <a:gd name="f76" fmla="*/ f65 1 f47"/>
                  <a:gd name="f77" fmla="*/ f61 1 f46"/>
                  <a:gd name="f78" fmla="*/ f62 1 f46"/>
                  <a:gd name="f79" fmla="*/ f66 1 f47"/>
                  <a:gd name="f80" fmla="*/ f67 1 f46"/>
                  <a:gd name="f81" fmla="*/ f68 1 f47"/>
                  <a:gd name="f82" fmla="*/ f63 1 f46"/>
                  <a:gd name="f83" fmla="*/ f69 1 f47"/>
                  <a:gd name="f84" fmla="*/ f64 1 f46"/>
                  <a:gd name="f85" fmla="*/ f70 1 f47"/>
                  <a:gd name="f86" fmla="*/ f71 f37 1"/>
                  <a:gd name="f87" fmla="*/ f72 f37 1"/>
                  <a:gd name="f88" fmla="*/ f74 f38 1"/>
                  <a:gd name="f89" fmla="*/ f73 f38 1"/>
                  <a:gd name="f90" fmla="*/ f75 f37 1"/>
                  <a:gd name="f91" fmla="*/ f76 f38 1"/>
                  <a:gd name="f92" fmla="*/ f77 f37 1"/>
                  <a:gd name="f93" fmla="*/ f78 f37 1"/>
                  <a:gd name="f94" fmla="*/ f79 f38 1"/>
                  <a:gd name="f95" fmla="*/ f80 f37 1"/>
                  <a:gd name="f96" fmla="*/ f81 f38 1"/>
                  <a:gd name="f97" fmla="*/ f82 f37 1"/>
                  <a:gd name="f98" fmla="*/ f83 f38 1"/>
                  <a:gd name="f99" fmla="*/ f84 f37 1"/>
                  <a:gd name="f100" fmla="*/ f85 f38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9">
                    <a:pos x="f90" y="f91"/>
                  </a:cxn>
                  <a:cxn ang="f59">
                    <a:pos x="f92" y="f91"/>
                  </a:cxn>
                  <a:cxn ang="f59">
                    <a:pos x="f93" y="f94"/>
                  </a:cxn>
                  <a:cxn ang="f59">
                    <a:pos x="f95" y="f96"/>
                  </a:cxn>
                  <a:cxn ang="f59">
                    <a:pos x="f97" y="f98"/>
                  </a:cxn>
                  <a:cxn ang="f59">
                    <a:pos x="f99" y="f100"/>
                  </a:cxn>
                  <a:cxn ang="f59">
                    <a:pos x="f90" y="f91"/>
                  </a:cxn>
                </a:cxnLst>
                <a:rect l="f86" t="f89" r="f87" b="f88"/>
                <a:pathLst>
                  <a:path w="10000" h="11388">
                    <a:moveTo>
                      <a:pt x="f6" y="f8"/>
                    </a:moveTo>
                    <a:lnTo>
                      <a:pt x="f9" y="f8"/>
                    </a:lnTo>
                    <a:cubicBezTo>
                      <a:pt x="f9" y="f8"/>
                      <a:pt x="f10" y="f11"/>
                      <a:pt x="f12" y="f13"/>
                    </a:cubicBezTo>
                    <a:cubicBezTo>
                      <a:pt x="f14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32" y="f33"/>
                      <a:pt x="f34" y="f35"/>
                      <a:pt x="f6" y="f8"/>
                    </a:cubicBezTo>
                    <a:close/>
                  </a:path>
                </a:pathLst>
              </a:custGeom>
              <a:solidFill>
                <a:srgbClr val="276D6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95" name="Полилиния 67"/>
              <p:cNvSpPr/>
              <p:nvPr/>
            </p:nvSpPr>
            <p:spPr>
              <a:xfrm rot="21087448">
                <a:off x="4803782" y="5332434"/>
                <a:ext cx="1116454" cy="122869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0010"/>
                  <a:gd name="f7" fmla="val 10000"/>
                  <a:gd name="f8" fmla="val 6240"/>
                  <a:gd name="f9" fmla="val 9939"/>
                  <a:gd name="f10" fmla="val 9869"/>
                  <a:gd name="f11" fmla="val 6288"/>
                  <a:gd name="f12" fmla="val 9798"/>
                  <a:gd name="f13" fmla="val 9727"/>
                  <a:gd name="f14" fmla="val 6191"/>
                  <a:gd name="f15" fmla="val 9692"/>
                  <a:gd name="f16" fmla="val 6143"/>
                  <a:gd name="f17" fmla="val 9586"/>
                  <a:gd name="f18" fmla="val 5952"/>
                  <a:gd name="f19" fmla="val 8966"/>
                  <a:gd name="f20" fmla="val 4582"/>
                  <a:gd name="f21" fmla="val 4839"/>
                  <a:gd name="f22" fmla="val -1788"/>
                  <a:gd name="f23" fmla="val 2190"/>
                  <a:gd name="f24" fmla="val 487"/>
                  <a:gd name="f25" fmla="val -459"/>
                  <a:gd name="f26" fmla="val 2761"/>
                  <a:gd name="f27" fmla="val 8035"/>
                  <a:gd name="f28" fmla="val 5700"/>
                  <a:gd name="f29" fmla="val 8627"/>
                  <a:gd name="f30" fmla="val 5954"/>
                  <a:gd name="f31" fmla="val 5379"/>
                  <a:gd name="f32" fmla="val 6029"/>
                  <a:gd name="f33" fmla="val -792"/>
                  <a:gd name="f34" fmla="val 6539"/>
                  <a:gd name="f35" fmla="val 84"/>
                  <a:gd name="f36" fmla="val 9220"/>
                  <a:gd name="f37" fmla="val 1034"/>
                  <a:gd name="f38" fmla="val 11720"/>
                  <a:gd name="f39" fmla="val 8552"/>
                  <a:gd name="f40" fmla="val 7527"/>
                  <a:gd name="f41" fmla="+- 0 0 -90"/>
                  <a:gd name="f42" fmla="*/ f3 1 10010"/>
                  <a:gd name="f43" fmla="*/ f4 1 10000"/>
                  <a:gd name="f44" fmla="val f5"/>
                  <a:gd name="f45" fmla="val f6"/>
                  <a:gd name="f46" fmla="val f7"/>
                  <a:gd name="f47" fmla="*/ f41 f0 1"/>
                  <a:gd name="f48" fmla="+- f46 0 f44"/>
                  <a:gd name="f49" fmla="+- f45 0 f44"/>
                  <a:gd name="f50" fmla="*/ f47 1 f2"/>
                  <a:gd name="f51" fmla="*/ f49 1 10010"/>
                  <a:gd name="f52" fmla="*/ f48 1 10000"/>
                  <a:gd name="f53" fmla="*/ 6240 f48 1"/>
                  <a:gd name="f54" fmla="*/ 5952 f48 1"/>
                  <a:gd name="f55" fmla="*/ 487 f48 1"/>
                  <a:gd name="f56" fmla="*/ 5954 f48 1"/>
                  <a:gd name="f57" fmla="*/ 9220 f48 1"/>
                  <a:gd name="f58" fmla="*/ 10010 f49 1"/>
                  <a:gd name="f59" fmla="*/ 9798 f49 1"/>
                  <a:gd name="f60" fmla="*/ 9586 f49 1"/>
                  <a:gd name="f61" fmla="*/ 2190 f49 1"/>
                  <a:gd name="f62" fmla="*/ 8627 f49 1"/>
                  <a:gd name="f63" fmla="*/ 84 f49 1"/>
                  <a:gd name="f64" fmla="+- f50 0 f1"/>
                  <a:gd name="f65" fmla="*/ f53 1 10000"/>
                  <a:gd name="f66" fmla="*/ f54 1 10000"/>
                  <a:gd name="f67" fmla="*/ f55 1 10000"/>
                  <a:gd name="f68" fmla="*/ f56 1 10000"/>
                  <a:gd name="f69" fmla="*/ f57 1 10000"/>
                  <a:gd name="f70" fmla="*/ f58 1 10010"/>
                  <a:gd name="f71" fmla="*/ f59 1 10010"/>
                  <a:gd name="f72" fmla="*/ f60 1 10010"/>
                  <a:gd name="f73" fmla="*/ f61 1 10010"/>
                  <a:gd name="f74" fmla="*/ f62 1 10010"/>
                  <a:gd name="f75" fmla="*/ f63 1 10010"/>
                  <a:gd name="f76" fmla="*/ f44 1 f51"/>
                  <a:gd name="f77" fmla="*/ f45 1 f51"/>
                  <a:gd name="f78" fmla="*/ f44 1 f52"/>
                  <a:gd name="f79" fmla="*/ f46 1 f52"/>
                  <a:gd name="f80" fmla="*/ f70 1 f51"/>
                  <a:gd name="f81" fmla="*/ f65 1 f52"/>
                  <a:gd name="f82" fmla="*/ f71 1 f51"/>
                  <a:gd name="f83" fmla="*/ f72 1 f51"/>
                  <a:gd name="f84" fmla="*/ f66 1 f52"/>
                  <a:gd name="f85" fmla="*/ f73 1 f51"/>
                  <a:gd name="f86" fmla="*/ f67 1 f52"/>
                  <a:gd name="f87" fmla="*/ f74 1 f51"/>
                  <a:gd name="f88" fmla="*/ f68 1 f52"/>
                  <a:gd name="f89" fmla="*/ f75 1 f51"/>
                  <a:gd name="f90" fmla="*/ f69 1 f52"/>
                  <a:gd name="f91" fmla="*/ f76 f42 1"/>
                  <a:gd name="f92" fmla="*/ f77 f42 1"/>
                  <a:gd name="f93" fmla="*/ f79 f43 1"/>
                  <a:gd name="f94" fmla="*/ f78 f43 1"/>
                  <a:gd name="f95" fmla="*/ f80 f42 1"/>
                  <a:gd name="f96" fmla="*/ f81 f43 1"/>
                  <a:gd name="f97" fmla="*/ f82 f42 1"/>
                  <a:gd name="f98" fmla="*/ f83 f42 1"/>
                  <a:gd name="f99" fmla="*/ f84 f43 1"/>
                  <a:gd name="f100" fmla="*/ f85 f42 1"/>
                  <a:gd name="f101" fmla="*/ f86 f43 1"/>
                  <a:gd name="f102" fmla="*/ f87 f42 1"/>
                  <a:gd name="f103" fmla="*/ f88 f43 1"/>
                  <a:gd name="f104" fmla="*/ f89 f42 1"/>
                  <a:gd name="f105" fmla="*/ f90 f4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64">
                    <a:pos x="f95" y="f96"/>
                  </a:cxn>
                  <a:cxn ang="f64">
                    <a:pos x="f97" y="f96"/>
                  </a:cxn>
                  <a:cxn ang="f64">
                    <a:pos x="f98" y="f99"/>
                  </a:cxn>
                  <a:cxn ang="f64">
                    <a:pos x="f100" y="f101"/>
                  </a:cxn>
                  <a:cxn ang="f64">
                    <a:pos x="f102" y="f103"/>
                  </a:cxn>
                  <a:cxn ang="f64">
                    <a:pos x="f104" y="f105"/>
                  </a:cxn>
                  <a:cxn ang="f64">
                    <a:pos x="f95" y="f96"/>
                  </a:cxn>
                </a:cxnLst>
                <a:rect l="f91" t="f94" r="f92" b="f93"/>
                <a:pathLst>
                  <a:path w="10010" h="10000">
                    <a:moveTo>
                      <a:pt x="f6" y="f8"/>
                    </a:moveTo>
                    <a:cubicBezTo>
                      <a:pt x="f9" y="f8"/>
                      <a:pt x="f10" y="f11"/>
                      <a:pt x="f12" y="f8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26"/>
                      <a:pt x="f27" y="f28"/>
                      <a:pt x="f29" y="f30"/>
                    </a:cubicBezTo>
                    <a:cubicBezTo>
                      <a:pt x="f31" y="f32"/>
                      <a:pt x="f33" y="f34"/>
                      <a:pt x="f35" y="f36"/>
                    </a:cubicBezTo>
                    <a:cubicBezTo>
                      <a:pt x="f37" y="f38"/>
                      <a:pt x="f39" y="f40"/>
                      <a:pt x="f6" y="f8"/>
                    </a:cubicBezTo>
                    <a:close/>
                  </a:path>
                </a:pathLst>
              </a:custGeom>
              <a:solidFill>
                <a:srgbClr val="276D6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96" name="Полилиния 105"/>
              <p:cNvSpPr/>
              <p:nvPr/>
            </p:nvSpPr>
            <p:spPr>
              <a:xfrm>
                <a:off x="5386611" y="5319183"/>
                <a:ext cx="1357234" cy="136400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00"/>
                  <a:gd name="f7" fmla="val 183"/>
                  <a:gd name="f8" fmla="val 119"/>
                  <a:gd name="f9" fmla="val 190"/>
                  <a:gd name="f10" fmla="val 113"/>
                  <a:gd name="f11" fmla="val 194"/>
                  <a:gd name="f12" fmla="val 105"/>
                  <a:gd name="f13" fmla="val 196"/>
                  <a:gd name="f14" fmla="val 97"/>
                  <a:gd name="f15" fmla="val 81"/>
                  <a:gd name="f16" fmla="val 64"/>
                  <a:gd name="f17" fmla="val 50"/>
                  <a:gd name="f18" fmla="val 173"/>
                  <a:gd name="f19" fmla="val 32"/>
                  <a:gd name="f20" fmla="val 161"/>
                  <a:gd name="f21" fmla="val 19"/>
                  <a:gd name="f22" fmla="val 145"/>
                  <a:gd name="f23" fmla="val 15"/>
                  <a:gd name="f24" fmla="val 137"/>
                  <a:gd name="f25" fmla="val 13"/>
                  <a:gd name="f26" fmla="val 128"/>
                  <a:gd name="f27" fmla="val 14"/>
                  <a:gd name="f28" fmla="val 120"/>
                  <a:gd name="f29" fmla="val 17"/>
                  <a:gd name="f30" fmla="val 112"/>
                  <a:gd name="f31" fmla="val 10"/>
                  <a:gd name="f32" fmla="val 6"/>
                  <a:gd name="f33" fmla="val 4"/>
                  <a:gd name="f34" fmla="val 7"/>
                  <a:gd name="f35" fmla="val 20"/>
                  <a:gd name="f36" fmla="val 27"/>
                  <a:gd name="f37" fmla="val 39"/>
                  <a:gd name="f38" fmla="val 55"/>
                  <a:gd name="f39" fmla="val 63"/>
                  <a:gd name="f40" fmla="val 72"/>
                  <a:gd name="f41" fmla="val 80"/>
                  <a:gd name="f42" fmla="val 82"/>
                  <a:gd name="f43" fmla="val 88"/>
                  <a:gd name="f44" fmla="val 95"/>
                  <a:gd name="f45" fmla="val 103"/>
                  <a:gd name="f46" fmla="val 136"/>
                  <a:gd name="f47" fmla="val 150"/>
                  <a:gd name="f48" fmla="val 168"/>
                  <a:gd name="f49" fmla="val 181"/>
                  <a:gd name="f50" fmla="val 185"/>
                  <a:gd name="f51" fmla="val 187"/>
                  <a:gd name="f52" fmla="val 186"/>
                  <a:gd name="f53" fmla="val 195"/>
                  <a:gd name="f54" fmla="val 174"/>
                  <a:gd name="f55" fmla="val 146"/>
                  <a:gd name="f56" fmla="val 129"/>
                  <a:gd name="f57" fmla="+- 0 0 -90"/>
                  <a:gd name="f58" fmla="*/ f3 1 200"/>
                  <a:gd name="f59" fmla="*/ f4 1 200"/>
                  <a:gd name="f60" fmla="val f5"/>
                  <a:gd name="f61" fmla="val f6"/>
                  <a:gd name="f62" fmla="*/ f57 f0 1"/>
                  <a:gd name="f63" fmla="+- f61 0 f60"/>
                  <a:gd name="f64" fmla="*/ f62 1 f2"/>
                  <a:gd name="f65" fmla="*/ f63 1 200"/>
                  <a:gd name="f66" fmla="*/ 183 f63 1"/>
                  <a:gd name="f67" fmla="*/ 119 f63 1"/>
                  <a:gd name="f68" fmla="*/ 196 f63 1"/>
                  <a:gd name="f69" fmla="*/ 97 f63 1"/>
                  <a:gd name="f70" fmla="*/ 180 f63 1"/>
                  <a:gd name="f71" fmla="*/ 50 f63 1"/>
                  <a:gd name="f72" fmla="*/ 145 f63 1"/>
                  <a:gd name="f73" fmla="*/ 15 f63 1"/>
                  <a:gd name="f74" fmla="*/ 120 f63 1"/>
                  <a:gd name="f75" fmla="*/ 17 f63 1"/>
                  <a:gd name="f76" fmla="*/ 4 f63 1"/>
                  <a:gd name="f77" fmla="*/ 20 f63 1"/>
                  <a:gd name="f78" fmla="*/ 55 f63 1"/>
                  <a:gd name="f79" fmla="*/ 80 f63 1"/>
                  <a:gd name="f80" fmla="*/ 81 f63 1"/>
                  <a:gd name="f81" fmla="*/ 82 f63 1"/>
                  <a:gd name="f82" fmla="*/ 103 f63 1"/>
                  <a:gd name="f83" fmla="*/ 150 f63 1"/>
                  <a:gd name="f84" fmla="*/ 185 f63 1"/>
                  <a:gd name="f85" fmla="*/ 146 f63 1"/>
                  <a:gd name="f86" fmla="+- f64 0 f1"/>
                  <a:gd name="f87" fmla="*/ f66 1 200"/>
                  <a:gd name="f88" fmla="*/ f67 1 200"/>
                  <a:gd name="f89" fmla="*/ f68 1 200"/>
                  <a:gd name="f90" fmla="*/ f69 1 200"/>
                  <a:gd name="f91" fmla="*/ f70 1 200"/>
                  <a:gd name="f92" fmla="*/ f71 1 200"/>
                  <a:gd name="f93" fmla="*/ f72 1 200"/>
                  <a:gd name="f94" fmla="*/ f73 1 200"/>
                  <a:gd name="f95" fmla="*/ f74 1 200"/>
                  <a:gd name="f96" fmla="*/ f75 1 200"/>
                  <a:gd name="f97" fmla="*/ f76 1 200"/>
                  <a:gd name="f98" fmla="*/ f77 1 200"/>
                  <a:gd name="f99" fmla="*/ f78 1 200"/>
                  <a:gd name="f100" fmla="*/ f79 1 200"/>
                  <a:gd name="f101" fmla="*/ f80 1 200"/>
                  <a:gd name="f102" fmla="*/ f81 1 200"/>
                  <a:gd name="f103" fmla="*/ f82 1 200"/>
                  <a:gd name="f104" fmla="*/ f83 1 200"/>
                  <a:gd name="f105" fmla="*/ f84 1 200"/>
                  <a:gd name="f106" fmla="*/ f85 1 200"/>
                  <a:gd name="f107" fmla="*/ 0 1 f65"/>
                  <a:gd name="f108" fmla="*/ f61 1 f65"/>
                  <a:gd name="f109" fmla="*/ f87 1 f65"/>
                  <a:gd name="f110" fmla="*/ f88 1 f65"/>
                  <a:gd name="f111" fmla="*/ f89 1 f65"/>
                  <a:gd name="f112" fmla="*/ f90 1 f65"/>
                  <a:gd name="f113" fmla="*/ f91 1 f65"/>
                  <a:gd name="f114" fmla="*/ f92 1 f65"/>
                  <a:gd name="f115" fmla="*/ f93 1 f65"/>
                  <a:gd name="f116" fmla="*/ f94 1 f65"/>
                  <a:gd name="f117" fmla="*/ f95 1 f65"/>
                  <a:gd name="f118" fmla="*/ f96 1 f65"/>
                  <a:gd name="f119" fmla="*/ f97 1 f65"/>
                  <a:gd name="f120" fmla="*/ f98 1 f65"/>
                  <a:gd name="f121" fmla="*/ f99 1 f65"/>
                  <a:gd name="f122" fmla="*/ f100 1 f65"/>
                  <a:gd name="f123" fmla="*/ f101 1 f65"/>
                  <a:gd name="f124" fmla="*/ f102 1 f65"/>
                  <a:gd name="f125" fmla="*/ f103 1 f65"/>
                  <a:gd name="f126" fmla="*/ f104 1 f65"/>
                  <a:gd name="f127" fmla="*/ f105 1 f65"/>
                  <a:gd name="f128" fmla="*/ f106 1 f65"/>
                  <a:gd name="f129" fmla="*/ f107 f58 1"/>
                  <a:gd name="f130" fmla="*/ f108 f58 1"/>
                  <a:gd name="f131" fmla="*/ f108 f59 1"/>
                  <a:gd name="f132" fmla="*/ f107 f59 1"/>
                  <a:gd name="f133" fmla="*/ f109 f58 1"/>
                  <a:gd name="f134" fmla="*/ f110 f59 1"/>
                  <a:gd name="f135" fmla="*/ f111 f58 1"/>
                  <a:gd name="f136" fmla="*/ f112 f59 1"/>
                  <a:gd name="f137" fmla="*/ f113 f58 1"/>
                  <a:gd name="f138" fmla="*/ f114 f59 1"/>
                  <a:gd name="f139" fmla="*/ f115 f58 1"/>
                  <a:gd name="f140" fmla="*/ f116 f59 1"/>
                  <a:gd name="f141" fmla="*/ f117 f58 1"/>
                  <a:gd name="f142" fmla="*/ f118 f59 1"/>
                  <a:gd name="f143" fmla="*/ f110 f58 1"/>
                  <a:gd name="f144" fmla="*/ f112 f58 1"/>
                  <a:gd name="f145" fmla="*/ f119 f59 1"/>
                  <a:gd name="f146" fmla="*/ f114 f58 1"/>
                  <a:gd name="f147" fmla="*/ f120 f59 1"/>
                  <a:gd name="f148" fmla="*/ f116 f58 1"/>
                  <a:gd name="f149" fmla="*/ f121 f59 1"/>
                  <a:gd name="f150" fmla="*/ f118 f58 1"/>
                  <a:gd name="f151" fmla="*/ f122 f59 1"/>
                  <a:gd name="f152" fmla="*/ f123 f59 1"/>
                  <a:gd name="f153" fmla="*/ f124 f59 1"/>
                  <a:gd name="f154" fmla="*/ f119 f58 1"/>
                  <a:gd name="f155" fmla="*/ f125 f59 1"/>
                  <a:gd name="f156" fmla="*/ f120 f58 1"/>
                  <a:gd name="f157" fmla="*/ f126 f59 1"/>
                  <a:gd name="f158" fmla="*/ f121 f58 1"/>
                  <a:gd name="f159" fmla="*/ f127 f59 1"/>
                  <a:gd name="f160" fmla="*/ f122 f58 1"/>
                  <a:gd name="f161" fmla="*/ f109 f59 1"/>
                  <a:gd name="f162" fmla="*/ f123 f58 1"/>
                  <a:gd name="f163" fmla="*/ f125 f58 1"/>
                  <a:gd name="f164" fmla="*/ f111 f59 1"/>
                  <a:gd name="f165" fmla="*/ f126 f58 1"/>
                  <a:gd name="f166" fmla="*/ f113 f59 1"/>
                  <a:gd name="f167" fmla="*/ f127 f58 1"/>
                  <a:gd name="f168" fmla="*/ f128 f59 1"/>
                  <a:gd name="f169" fmla="*/ f117 f59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6">
                    <a:pos x="f133" y="f134"/>
                  </a:cxn>
                  <a:cxn ang="f86">
                    <a:pos x="f135" y="f136"/>
                  </a:cxn>
                  <a:cxn ang="f86">
                    <a:pos x="f137" y="f138"/>
                  </a:cxn>
                  <a:cxn ang="f86">
                    <a:pos x="f139" y="f140"/>
                  </a:cxn>
                  <a:cxn ang="f86">
                    <a:pos x="f141" y="f142"/>
                  </a:cxn>
                  <a:cxn ang="f86">
                    <a:pos x="f143" y="f142"/>
                  </a:cxn>
                  <a:cxn ang="f86">
                    <a:pos x="f143" y="f142"/>
                  </a:cxn>
                  <a:cxn ang="f86">
                    <a:pos x="f144" y="f145"/>
                  </a:cxn>
                  <a:cxn ang="f86">
                    <a:pos x="f146" y="f147"/>
                  </a:cxn>
                  <a:cxn ang="f86">
                    <a:pos x="f148" y="f149"/>
                  </a:cxn>
                  <a:cxn ang="f86">
                    <a:pos x="f150" y="f151"/>
                  </a:cxn>
                  <a:cxn ang="f86">
                    <a:pos x="f150" y="f152"/>
                  </a:cxn>
                  <a:cxn ang="f86">
                    <a:pos x="f150" y="f153"/>
                  </a:cxn>
                  <a:cxn ang="f86">
                    <a:pos x="f154" y="f155"/>
                  </a:cxn>
                  <a:cxn ang="f86">
                    <a:pos x="f156" y="f157"/>
                  </a:cxn>
                  <a:cxn ang="f86">
                    <a:pos x="f158" y="f159"/>
                  </a:cxn>
                  <a:cxn ang="f86">
                    <a:pos x="f160" y="f161"/>
                  </a:cxn>
                  <a:cxn ang="f86">
                    <a:pos x="f162" y="f161"/>
                  </a:cxn>
                  <a:cxn ang="f86">
                    <a:pos x="f162" y="f161"/>
                  </a:cxn>
                  <a:cxn ang="f86">
                    <a:pos x="f163" y="f164"/>
                  </a:cxn>
                  <a:cxn ang="f86">
                    <a:pos x="f165" y="f166"/>
                  </a:cxn>
                  <a:cxn ang="f86">
                    <a:pos x="f167" y="f168"/>
                  </a:cxn>
                  <a:cxn ang="f86">
                    <a:pos x="f133" y="f169"/>
                  </a:cxn>
                  <a:cxn ang="f86">
                    <a:pos x="f133" y="f169"/>
                  </a:cxn>
                  <a:cxn ang="f86">
                    <a:pos x="f133" y="f134"/>
                  </a:cxn>
                </a:cxnLst>
                <a:rect l="f129" t="f132" r="f130" b="f131"/>
                <a:pathLst>
                  <a:path w="200" h="200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1" y="f16"/>
                      <a:pt x="f2" y="f17"/>
                    </a:cubicBezTo>
                    <a:cubicBezTo>
                      <a:pt x="f18" y="f19"/>
                      <a:pt x="f20" y="f21"/>
                      <a:pt x="f22" y="f23"/>
                    </a:cubicBezTo>
                    <a:cubicBezTo>
                      <a:pt x="f24" y="f25"/>
                      <a:pt x="f26" y="f27"/>
                      <a:pt x="f28" y="f29"/>
                    </a:cubicBezTo>
                    <a:cubicBezTo>
                      <a:pt x="f8" y="f29"/>
                      <a:pt x="f8" y="f29"/>
                      <a:pt x="f8" y="f29"/>
                    </a:cubicBezTo>
                    <a:cubicBezTo>
                      <a:pt x="f8" y="f29"/>
                      <a:pt x="f8" y="f29"/>
                      <a:pt x="f8" y="f29"/>
                    </a:cubicBezTo>
                    <a:cubicBezTo>
                      <a:pt x="f30" y="f31"/>
                      <a:pt x="f12" y="f32"/>
                      <a:pt x="f14" y="f33"/>
                    </a:cubicBezTo>
                    <a:cubicBezTo>
                      <a:pt x="f15" y="f5"/>
                      <a:pt x="f16" y="f34"/>
                      <a:pt x="f17" y="f35"/>
                    </a:cubicBezTo>
                    <a:cubicBezTo>
                      <a:pt x="f19" y="f36"/>
                      <a:pt x="f21" y="f37"/>
                      <a:pt x="f23" y="f38"/>
                    </a:cubicBezTo>
                    <a:cubicBezTo>
                      <a:pt x="f25" y="f39"/>
                      <a:pt x="f27" y="f40"/>
                      <a:pt x="f29" y="f41"/>
                    </a:cubicBezTo>
                    <a:cubicBezTo>
                      <a:pt x="f29" y="f15"/>
                      <a:pt x="f29" y="f15"/>
                      <a:pt x="f29" y="f15"/>
                    </a:cubicBezTo>
                    <a:cubicBezTo>
                      <a:pt x="f29" y="f42"/>
                      <a:pt x="f29" y="f42"/>
                      <a:pt x="f29" y="f42"/>
                    </a:cubicBezTo>
                    <a:cubicBezTo>
                      <a:pt x="f31" y="f43"/>
                      <a:pt x="f32" y="f44"/>
                      <a:pt x="f33" y="f45"/>
                    </a:cubicBezTo>
                    <a:cubicBezTo>
                      <a:pt x="f5" y="f8"/>
                      <a:pt x="f32" y="f46"/>
                      <a:pt x="f35" y="f47"/>
                    </a:cubicBezTo>
                    <a:cubicBezTo>
                      <a:pt x="f36" y="f48"/>
                      <a:pt x="f37" y="f49"/>
                      <a:pt x="f38" y="f50"/>
                    </a:cubicBezTo>
                    <a:cubicBezTo>
                      <a:pt x="f39" y="f51"/>
                      <a:pt x="f40" y="f52"/>
                      <a:pt x="f41" y="f7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3" y="f9"/>
                      <a:pt x="f44" y="f53"/>
                      <a:pt x="f45" y="f13"/>
                    </a:cubicBezTo>
                    <a:cubicBezTo>
                      <a:pt x="f8" y="f6"/>
                      <a:pt x="f46" y="f11"/>
                      <a:pt x="f47" y="f2"/>
                    </a:cubicBezTo>
                    <a:cubicBezTo>
                      <a:pt x="f48" y="f54"/>
                      <a:pt x="f49" y="f20"/>
                      <a:pt x="f50" y="f55"/>
                    </a:cubicBezTo>
                    <a:cubicBezTo>
                      <a:pt x="f51" y="f24"/>
                      <a:pt x="f52" y="f56"/>
                      <a:pt x="f7" y="f28"/>
                    </a:cubicBezTo>
                    <a:cubicBezTo>
                      <a:pt x="f7" y="f28"/>
                      <a:pt x="f7" y="f28"/>
                      <a:pt x="f7" y="f28"/>
                    </a:cubicBezTo>
                    <a:lnTo>
                      <a:pt x="f7" y="f8"/>
                    </a:lnTo>
                    <a:close/>
                  </a:path>
                </a:pathLst>
              </a:custGeom>
              <a:gradFill>
                <a:gsLst>
                  <a:gs pos="0">
                    <a:srgbClr val="C08BC4"/>
                  </a:gs>
                  <a:gs pos="100000">
                    <a:srgbClr val="8B4A90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97" name="Полилиния 106"/>
              <p:cNvSpPr/>
              <p:nvPr/>
            </p:nvSpPr>
            <p:spPr>
              <a:xfrm>
                <a:off x="5596758" y="5532714"/>
                <a:ext cx="936949" cy="936949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72"/>
                  <a:gd name="f7" fmla="val 70"/>
                  <a:gd name="f8" fmla="val 34"/>
                  <a:gd name="f9" fmla="val 71"/>
                  <a:gd name="f10" fmla="val 31"/>
                  <a:gd name="f11" fmla="val 27"/>
                  <a:gd name="f12" fmla="val 24"/>
                  <a:gd name="f13" fmla="val 68"/>
                  <a:gd name="f14" fmla="val 18"/>
                  <a:gd name="f15" fmla="val 63"/>
                  <a:gd name="f16" fmla="val 15"/>
                  <a:gd name="f17" fmla="val 57"/>
                  <a:gd name="f18" fmla="val 12"/>
                  <a:gd name="f19" fmla="val 54"/>
                  <a:gd name="f20" fmla="val 6"/>
                  <a:gd name="f21" fmla="val 50"/>
                  <a:gd name="f22" fmla="val 2"/>
                  <a:gd name="f23" fmla="val 44"/>
                  <a:gd name="f24" fmla="val 1"/>
                  <a:gd name="f25" fmla="val 41"/>
                  <a:gd name="f26" fmla="val 37"/>
                  <a:gd name="f27" fmla="val 30"/>
                  <a:gd name="f28" fmla="val 4"/>
                  <a:gd name="f29" fmla="val 14"/>
                  <a:gd name="f30" fmla="val 8"/>
                  <a:gd name="f31" fmla="val 17"/>
                  <a:gd name="f32" fmla="val 22"/>
                  <a:gd name="f33" fmla="val 28"/>
                  <a:gd name="f34" fmla="val 38"/>
                  <a:gd name="f35" fmla="val 48"/>
                  <a:gd name="f36" fmla="val 3"/>
                  <a:gd name="f37" fmla="val 53"/>
                  <a:gd name="f38" fmla="val 59"/>
                  <a:gd name="f39" fmla="val 65"/>
                  <a:gd name="f40" fmla="val 47"/>
                  <a:gd name="f41" fmla="+- 0 0 -90"/>
                  <a:gd name="f42" fmla="*/ f3 1 72"/>
                  <a:gd name="f43" fmla="*/ f4 1 72"/>
                  <a:gd name="f44" fmla="val f5"/>
                  <a:gd name="f45" fmla="val f6"/>
                  <a:gd name="f46" fmla="*/ f41 f0 1"/>
                  <a:gd name="f47" fmla="+- f45 0 f44"/>
                  <a:gd name="f48" fmla="*/ f46 1 f2"/>
                  <a:gd name="f49" fmla="*/ f47 1 72"/>
                  <a:gd name="f50" fmla="*/ 70 f47 1"/>
                  <a:gd name="f51" fmla="*/ 34 f47 1"/>
                  <a:gd name="f52" fmla="*/ 24 f47 1"/>
                  <a:gd name="f53" fmla="*/ 57 f47 1"/>
                  <a:gd name="f54" fmla="*/ 12 f47 1"/>
                  <a:gd name="f55" fmla="*/ 44 f47 1"/>
                  <a:gd name="f56" fmla="*/ 1 f47 1"/>
                  <a:gd name="f57" fmla="*/ 2 f47 1"/>
                  <a:gd name="f58" fmla="*/ 15 f47 1"/>
                  <a:gd name="f59" fmla="*/ 0 f47 1"/>
                  <a:gd name="f60" fmla="*/ 28 f47 1"/>
                  <a:gd name="f61" fmla="*/ 38 f47 1"/>
                  <a:gd name="f62" fmla="*/ 48 f47 1"/>
                  <a:gd name="f63" fmla="*/ 14 f47 1"/>
                  <a:gd name="f64" fmla="*/ 59 f47 1"/>
                  <a:gd name="f65" fmla="*/ 27 f47 1"/>
                  <a:gd name="f66" fmla="*/ 71 f47 1"/>
                  <a:gd name="f67" fmla="*/ 37 f47 1"/>
                  <a:gd name="f68" fmla="*/ 47 f47 1"/>
                  <a:gd name="f69" fmla="+- f48 0 f1"/>
                  <a:gd name="f70" fmla="*/ f50 1 72"/>
                  <a:gd name="f71" fmla="*/ f51 1 72"/>
                  <a:gd name="f72" fmla="*/ f52 1 72"/>
                  <a:gd name="f73" fmla="*/ f53 1 72"/>
                  <a:gd name="f74" fmla="*/ f54 1 72"/>
                  <a:gd name="f75" fmla="*/ f55 1 72"/>
                  <a:gd name="f76" fmla="*/ f56 1 72"/>
                  <a:gd name="f77" fmla="*/ f57 1 72"/>
                  <a:gd name="f78" fmla="*/ f58 1 72"/>
                  <a:gd name="f79" fmla="*/ f59 1 72"/>
                  <a:gd name="f80" fmla="*/ f60 1 72"/>
                  <a:gd name="f81" fmla="*/ f61 1 72"/>
                  <a:gd name="f82" fmla="*/ f62 1 72"/>
                  <a:gd name="f83" fmla="*/ f63 1 72"/>
                  <a:gd name="f84" fmla="*/ f64 1 72"/>
                  <a:gd name="f85" fmla="*/ f65 1 72"/>
                  <a:gd name="f86" fmla="*/ f66 1 72"/>
                  <a:gd name="f87" fmla="*/ f67 1 72"/>
                  <a:gd name="f88" fmla="*/ f68 1 72"/>
                  <a:gd name="f89" fmla="*/ 0 1 f49"/>
                  <a:gd name="f90" fmla="*/ f45 1 f49"/>
                  <a:gd name="f91" fmla="*/ f70 1 f49"/>
                  <a:gd name="f92" fmla="*/ f71 1 f49"/>
                  <a:gd name="f93" fmla="*/ f72 1 f49"/>
                  <a:gd name="f94" fmla="*/ f73 1 f49"/>
                  <a:gd name="f95" fmla="*/ f74 1 f49"/>
                  <a:gd name="f96" fmla="*/ f75 1 f49"/>
                  <a:gd name="f97" fmla="*/ f76 1 f49"/>
                  <a:gd name="f98" fmla="*/ f77 1 f49"/>
                  <a:gd name="f99" fmla="*/ f78 1 f49"/>
                  <a:gd name="f100" fmla="*/ f79 1 f49"/>
                  <a:gd name="f101" fmla="*/ f80 1 f49"/>
                  <a:gd name="f102" fmla="*/ f81 1 f49"/>
                  <a:gd name="f103" fmla="*/ f82 1 f49"/>
                  <a:gd name="f104" fmla="*/ f83 1 f49"/>
                  <a:gd name="f105" fmla="*/ f84 1 f49"/>
                  <a:gd name="f106" fmla="*/ f85 1 f49"/>
                  <a:gd name="f107" fmla="*/ f86 1 f49"/>
                  <a:gd name="f108" fmla="*/ f87 1 f49"/>
                  <a:gd name="f109" fmla="*/ f88 1 f49"/>
                  <a:gd name="f110" fmla="*/ f89 f42 1"/>
                  <a:gd name="f111" fmla="*/ f90 f42 1"/>
                  <a:gd name="f112" fmla="*/ f90 f43 1"/>
                  <a:gd name="f113" fmla="*/ f89 f43 1"/>
                  <a:gd name="f114" fmla="*/ f91 f42 1"/>
                  <a:gd name="f115" fmla="*/ f92 f43 1"/>
                  <a:gd name="f116" fmla="*/ f93 f43 1"/>
                  <a:gd name="f117" fmla="*/ f94 f42 1"/>
                  <a:gd name="f118" fmla="*/ f95 f43 1"/>
                  <a:gd name="f119" fmla="*/ f96 f42 1"/>
                  <a:gd name="f120" fmla="*/ f97 f43 1"/>
                  <a:gd name="f121" fmla="*/ f92 f42 1"/>
                  <a:gd name="f122" fmla="*/ f93 f42 1"/>
                  <a:gd name="f123" fmla="*/ f98 f43 1"/>
                  <a:gd name="f124" fmla="*/ f95 f42 1"/>
                  <a:gd name="f125" fmla="*/ f99 f43 1"/>
                  <a:gd name="f126" fmla="*/ f100 f42 1"/>
                  <a:gd name="f127" fmla="*/ f101 f43 1"/>
                  <a:gd name="f128" fmla="*/ f97 f42 1"/>
                  <a:gd name="f129" fmla="*/ f102 f43 1"/>
                  <a:gd name="f130" fmla="*/ f103 f43 1"/>
                  <a:gd name="f131" fmla="*/ f104 f42 1"/>
                  <a:gd name="f132" fmla="*/ f105 f43 1"/>
                  <a:gd name="f133" fmla="*/ f106 f42 1"/>
                  <a:gd name="f134" fmla="*/ f107 f43 1"/>
                  <a:gd name="f135" fmla="*/ f108 f42 1"/>
                  <a:gd name="f136" fmla="*/ f91 f43 1"/>
                  <a:gd name="f137" fmla="*/ f109 f42 1"/>
                  <a:gd name="f138" fmla="*/ f105 f42 1"/>
                  <a:gd name="f139" fmla="*/ f94 f43 1"/>
                  <a:gd name="f140" fmla="*/ f107 f42 1"/>
                  <a:gd name="f141" fmla="*/ f96 f4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69">
                    <a:pos x="f114" y="f115"/>
                  </a:cxn>
                  <a:cxn ang="f69">
                    <a:pos x="f114" y="f116"/>
                  </a:cxn>
                  <a:cxn ang="f69">
                    <a:pos x="f117" y="f118"/>
                  </a:cxn>
                  <a:cxn ang="f69">
                    <a:pos x="f119" y="f120"/>
                  </a:cxn>
                  <a:cxn ang="f69">
                    <a:pos x="f121" y="f120"/>
                  </a:cxn>
                  <a:cxn ang="f69">
                    <a:pos x="f122" y="f123"/>
                  </a:cxn>
                  <a:cxn ang="f69">
                    <a:pos x="f124" y="f125"/>
                  </a:cxn>
                  <a:cxn ang="f69">
                    <a:pos x="f126" y="f127"/>
                  </a:cxn>
                  <a:cxn ang="f69">
                    <a:pos x="f128" y="f129"/>
                  </a:cxn>
                  <a:cxn ang="f69">
                    <a:pos x="f128" y="f130"/>
                  </a:cxn>
                  <a:cxn ang="f69">
                    <a:pos x="f131" y="f132"/>
                  </a:cxn>
                  <a:cxn ang="f69">
                    <a:pos x="f133" y="f134"/>
                  </a:cxn>
                  <a:cxn ang="f69">
                    <a:pos x="f135" y="f136"/>
                  </a:cxn>
                  <a:cxn ang="f69">
                    <a:pos x="f137" y="f136"/>
                  </a:cxn>
                  <a:cxn ang="f69">
                    <a:pos x="f138" y="f139"/>
                  </a:cxn>
                  <a:cxn ang="f69">
                    <a:pos x="f140" y="f141"/>
                  </a:cxn>
                  <a:cxn ang="f69">
                    <a:pos x="f114" y="f115"/>
                  </a:cxn>
                </a:cxnLst>
                <a:rect l="f110" t="f113" r="f111" b="f112"/>
                <a:pathLst>
                  <a:path w="72" h="72">
                    <a:moveTo>
                      <a:pt x="f7" y="f8"/>
                    </a:moveTo>
                    <a:cubicBezTo>
                      <a:pt x="f9" y="f10"/>
                      <a:pt x="f9" y="f11"/>
                      <a:pt x="f7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5"/>
                      <a:pt x="f26" y="f5"/>
                      <a:pt x="f8" y="f24"/>
                    </a:cubicBezTo>
                    <a:cubicBezTo>
                      <a:pt x="f27" y="f5"/>
                      <a:pt x="f11" y="f24"/>
                      <a:pt x="f12" y="f22"/>
                    </a:cubicBezTo>
                    <a:cubicBezTo>
                      <a:pt x="f14" y="f28"/>
                      <a:pt x="f29" y="f30"/>
                      <a:pt x="f18" y="f16"/>
                    </a:cubicBezTo>
                    <a:cubicBezTo>
                      <a:pt x="f20" y="f31"/>
                      <a:pt x="f22" y="f32"/>
                      <a:pt x="f5" y="f33"/>
                    </a:cubicBezTo>
                    <a:cubicBezTo>
                      <a:pt x="f5" y="f10"/>
                      <a:pt x="f5" y="f8"/>
                      <a:pt x="f24" y="f34"/>
                    </a:cubicBezTo>
                    <a:cubicBezTo>
                      <a:pt x="f5" y="f25"/>
                      <a:pt x="f5" y="f23"/>
                      <a:pt x="f24" y="f35"/>
                    </a:cubicBezTo>
                    <a:cubicBezTo>
                      <a:pt x="f36" y="f37"/>
                      <a:pt x="f30" y="f17"/>
                      <a:pt x="f29" y="f38"/>
                    </a:cubicBezTo>
                    <a:cubicBezTo>
                      <a:pt x="f31" y="f39"/>
                      <a:pt x="f32" y="f7"/>
                      <a:pt x="f11" y="f9"/>
                    </a:cubicBezTo>
                    <a:cubicBezTo>
                      <a:pt x="f10" y="f6"/>
                      <a:pt x="f8" y="f9"/>
                      <a:pt x="f26" y="f7"/>
                    </a:cubicBezTo>
                    <a:cubicBezTo>
                      <a:pt x="f25" y="f9"/>
                      <a:pt x="f23" y="f9"/>
                      <a:pt x="f40" y="f7"/>
                    </a:cubicBezTo>
                    <a:cubicBezTo>
                      <a:pt x="f37" y="f13"/>
                      <a:pt x="f17" y="f15"/>
                      <a:pt x="f38" y="f17"/>
                    </a:cubicBezTo>
                    <a:cubicBezTo>
                      <a:pt x="f39" y="f19"/>
                      <a:pt x="f7" y="f21"/>
                      <a:pt x="f9" y="f23"/>
                    </a:cubicBezTo>
                    <a:cubicBezTo>
                      <a:pt x="f6" y="f25"/>
                      <a:pt x="f9" y="f26"/>
                      <a:pt x="f7" y="f8"/>
                    </a:cubicBezTo>
                    <a:close/>
                  </a:path>
                </a:pathLst>
              </a:custGeom>
              <a:gradFill>
                <a:gsLst>
                  <a:gs pos="0">
                    <a:srgbClr val="68376C"/>
                  </a:gs>
                  <a:gs pos="100000">
                    <a:srgbClr val="C08BC4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98" name="Полилиния 106"/>
              <p:cNvSpPr/>
              <p:nvPr/>
            </p:nvSpPr>
            <p:spPr>
              <a:xfrm>
                <a:off x="5842001" y="5777956"/>
                <a:ext cx="446455" cy="44645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72"/>
                  <a:gd name="f7" fmla="val 70"/>
                  <a:gd name="f8" fmla="val 34"/>
                  <a:gd name="f9" fmla="val 71"/>
                  <a:gd name="f10" fmla="val 31"/>
                  <a:gd name="f11" fmla="val 27"/>
                  <a:gd name="f12" fmla="val 24"/>
                  <a:gd name="f13" fmla="val 68"/>
                  <a:gd name="f14" fmla="val 18"/>
                  <a:gd name="f15" fmla="val 63"/>
                  <a:gd name="f16" fmla="val 15"/>
                  <a:gd name="f17" fmla="val 57"/>
                  <a:gd name="f18" fmla="val 12"/>
                  <a:gd name="f19" fmla="val 54"/>
                  <a:gd name="f20" fmla="val 6"/>
                  <a:gd name="f21" fmla="val 50"/>
                  <a:gd name="f22" fmla="val 2"/>
                  <a:gd name="f23" fmla="val 44"/>
                  <a:gd name="f24" fmla="val 1"/>
                  <a:gd name="f25" fmla="val 41"/>
                  <a:gd name="f26" fmla="val 37"/>
                  <a:gd name="f27" fmla="val 30"/>
                  <a:gd name="f28" fmla="val 4"/>
                  <a:gd name="f29" fmla="val 14"/>
                  <a:gd name="f30" fmla="val 8"/>
                  <a:gd name="f31" fmla="val 17"/>
                  <a:gd name="f32" fmla="val 22"/>
                  <a:gd name="f33" fmla="val 28"/>
                  <a:gd name="f34" fmla="val 38"/>
                  <a:gd name="f35" fmla="val 48"/>
                  <a:gd name="f36" fmla="val 3"/>
                  <a:gd name="f37" fmla="val 53"/>
                  <a:gd name="f38" fmla="val 59"/>
                  <a:gd name="f39" fmla="val 65"/>
                  <a:gd name="f40" fmla="val 47"/>
                  <a:gd name="f41" fmla="+- 0 0 -90"/>
                  <a:gd name="f42" fmla="*/ f3 1 72"/>
                  <a:gd name="f43" fmla="*/ f4 1 72"/>
                  <a:gd name="f44" fmla="val f5"/>
                  <a:gd name="f45" fmla="val f6"/>
                  <a:gd name="f46" fmla="*/ f41 f0 1"/>
                  <a:gd name="f47" fmla="+- f45 0 f44"/>
                  <a:gd name="f48" fmla="*/ f46 1 f2"/>
                  <a:gd name="f49" fmla="*/ f47 1 72"/>
                  <a:gd name="f50" fmla="*/ 70 f47 1"/>
                  <a:gd name="f51" fmla="*/ 34 f47 1"/>
                  <a:gd name="f52" fmla="*/ 24 f47 1"/>
                  <a:gd name="f53" fmla="*/ 57 f47 1"/>
                  <a:gd name="f54" fmla="*/ 12 f47 1"/>
                  <a:gd name="f55" fmla="*/ 44 f47 1"/>
                  <a:gd name="f56" fmla="*/ 1 f47 1"/>
                  <a:gd name="f57" fmla="*/ 2 f47 1"/>
                  <a:gd name="f58" fmla="*/ 15 f47 1"/>
                  <a:gd name="f59" fmla="*/ 0 f47 1"/>
                  <a:gd name="f60" fmla="*/ 28 f47 1"/>
                  <a:gd name="f61" fmla="*/ 38 f47 1"/>
                  <a:gd name="f62" fmla="*/ 48 f47 1"/>
                  <a:gd name="f63" fmla="*/ 14 f47 1"/>
                  <a:gd name="f64" fmla="*/ 59 f47 1"/>
                  <a:gd name="f65" fmla="*/ 27 f47 1"/>
                  <a:gd name="f66" fmla="*/ 71 f47 1"/>
                  <a:gd name="f67" fmla="*/ 37 f47 1"/>
                  <a:gd name="f68" fmla="*/ 47 f47 1"/>
                  <a:gd name="f69" fmla="+- f48 0 f1"/>
                  <a:gd name="f70" fmla="*/ f50 1 72"/>
                  <a:gd name="f71" fmla="*/ f51 1 72"/>
                  <a:gd name="f72" fmla="*/ f52 1 72"/>
                  <a:gd name="f73" fmla="*/ f53 1 72"/>
                  <a:gd name="f74" fmla="*/ f54 1 72"/>
                  <a:gd name="f75" fmla="*/ f55 1 72"/>
                  <a:gd name="f76" fmla="*/ f56 1 72"/>
                  <a:gd name="f77" fmla="*/ f57 1 72"/>
                  <a:gd name="f78" fmla="*/ f58 1 72"/>
                  <a:gd name="f79" fmla="*/ f59 1 72"/>
                  <a:gd name="f80" fmla="*/ f60 1 72"/>
                  <a:gd name="f81" fmla="*/ f61 1 72"/>
                  <a:gd name="f82" fmla="*/ f62 1 72"/>
                  <a:gd name="f83" fmla="*/ f63 1 72"/>
                  <a:gd name="f84" fmla="*/ f64 1 72"/>
                  <a:gd name="f85" fmla="*/ f65 1 72"/>
                  <a:gd name="f86" fmla="*/ f66 1 72"/>
                  <a:gd name="f87" fmla="*/ f67 1 72"/>
                  <a:gd name="f88" fmla="*/ f68 1 72"/>
                  <a:gd name="f89" fmla="*/ 0 1 f49"/>
                  <a:gd name="f90" fmla="*/ f45 1 f49"/>
                  <a:gd name="f91" fmla="*/ f70 1 f49"/>
                  <a:gd name="f92" fmla="*/ f71 1 f49"/>
                  <a:gd name="f93" fmla="*/ f72 1 f49"/>
                  <a:gd name="f94" fmla="*/ f73 1 f49"/>
                  <a:gd name="f95" fmla="*/ f74 1 f49"/>
                  <a:gd name="f96" fmla="*/ f75 1 f49"/>
                  <a:gd name="f97" fmla="*/ f76 1 f49"/>
                  <a:gd name="f98" fmla="*/ f77 1 f49"/>
                  <a:gd name="f99" fmla="*/ f78 1 f49"/>
                  <a:gd name="f100" fmla="*/ f79 1 f49"/>
                  <a:gd name="f101" fmla="*/ f80 1 f49"/>
                  <a:gd name="f102" fmla="*/ f81 1 f49"/>
                  <a:gd name="f103" fmla="*/ f82 1 f49"/>
                  <a:gd name="f104" fmla="*/ f83 1 f49"/>
                  <a:gd name="f105" fmla="*/ f84 1 f49"/>
                  <a:gd name="f106" fmla="*/ f85 1 f49"/>
                  <a:gd name="f107" fmla="*/ f86 1 f49"/>
                  <a:gd name="f108" fmla="*/ f87 1 f49"/>
                  <a:gd name="f109" fmla="*/ f88 1 f49"/>
                  <a:gd name="f110" fmla="*/ f89 f42 1"/>
                  <a:gd name="f111" fmla="*/ f90 f42 1"/>
                  <a:gd name="f112" fmla="*/ f90 f43 1"/>
                  <a:gd name="f113" fmla="*/ f89 f43 1"/>
                  <a:gd name="f114" fmla="*/ f91 f42 1"/>
                  <a:gd name="f115" fmla="*/ f92 f43 1"/>
                  <a:gd name="f116" fmla="*/ f93 f43 1"/>
                  <a:gd name="f117" fmla="*/ f94 f42 1"/>
                  <a:gd name="f118" fmla="*/ f95 f43 1"/>
                  <a:gd name="f119" fmla="*/ f96 f42 1"/>
                  <a:gd name="f120" fmla="*/ f97 f43 1"/>
                  <a:gd name="f121" fmla="*/ f92 f42 1"/>
                  <a:gd name="f122" fmla="*/ f93 f42 1"/>
                  <a:gd name="f123" fmla="*/ f98 f43 1"/>
                  <a:gd name="f124" fmla="*/ f95 f42 1"/>
                  <a:gd name="f125" fmla="*/ f99 f43 1"/>
                  <a:gd name="f126" fmla="*/ f100 f42 1"/>
                  <a:gd name="f127" fmla="*/ f101 f43 1"/>
                  <a:gd name="f128" fmla="*/ f97 f42 1"/>
                  <a:gd name="f129" fmla="*/ f102 f43 1"/>
                  <a:gd name="f130" fmla="*/ f103 f43 1"/>
                  <a:gd name="f131" fmla="*/ f104 f42 1"/>
                  <a:gd name="f132" fmla="*/ f105 f43 1"/>
                  <a:gd name="f133" fmla="*/ f106 f42 1"/>
                  <a:gd name="f134" fmla="*/ f107 f43 1"/>
                  <a:gd name="f135" fmla="*/ f108 f42 1"/>
                  <a:gd name="f136" fmla="*/ f91 f43 1"/>
                  <a:gd name="f137" fmla="*/ f109 f42 1"/>
                  <a:gd name="f138" fmla="*/ f105 f42 1"/>
                  <a:gd name="f139" fmla="*/ f94 f43 1"/>
                  <a:gd name="f140" fmla="*/ f107 f42 1"/>
                  <a:gd name="f141" fmla="*/ f96 f43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69">
                    <a:pos x="f114" y="f115"/>
                  </a:cxn>
                  <a:cxn ang="f69">
                    <a:pos x="f114" y="f116"/>
                  </a:cxn>
                  <a:cxn ang="f69">
                    <a:pos x="f117" y="f118"/>
                  </a:cxn>
                  <a:cxn ang="f69">
                    <a:pos x="f119" y="f120"/>
                  </a:cxn>
                  <a:cxn ang="f69">
                    <a:pos x="f121" y="f120"/>
                  </a:cxn>
                  <a:cxn ang="f69">
                    <a:pos x="f122" y="f123"/>
                  </a:cxn>
                  <a:cxn ang="f69">
                    <a:pos x="f124" y="f125"/>
                  </a:cxn>
                  <a:cxn ang="f69">
                    <a:pos x="f126" y="f127"/>
                  </a:cxn>
                  <a:cxn ang="f69">
                    <a:pos x="f128" y="f129"/>
                  </a:cxn>
                  <a:cxn ang="f69">
                    <a:pos x="f128" y="f130"/>
                  </a:cxn>
                  <a:cxn ang="f69">
                    <a:pos x="f131" y="f132"/>
                  </a:cxn>
                  <a:cxn ang="f69">
                    <a:pos x="f133" y="f134"/>
                  </a:cxn>
                  <a:cxn ang="f69">
                    <a:pos x="f135" y="f136"/>
                  </a:cxn>
                  <a:cxn ang="f69">
                    <a:pos x="f137" y="f136"/>
                  </a:cxn>
                  <a:cxn ang="f69">
                    <a:pos x="f138" y="f139"/>
                  </a:cxn>
                  <a:cxn ang="f69">
                    <a:pos x="f140" y="f141"/>
                  </a:cxn>
                  <a:cxn ang="f69">
                    <a:pos x="f114" y="f115"/>
                  </a:cxn>
                </a:cxnLst>
                <a:rect l="f110" t="f113" r="f111" b="f112"/>
                <a:pathLst>
                  <a:path w="72" h="72">
                    <a:moveTo>
                      <a:pt x="f7" y="f8"/>
                    </a:moveTo>
                    <a:cubicBezTo>
                      <a:pt x="f9" y="f10"/>
                      <a:pt x="f9" y="f11"/>
                      <a:pt x="f7" y="f12"/>
                    </a:cubicBezTo>
                    <a:cubicBezTo>
                      <a:pt x="f13" y="f14"/>
                      <a:pt x="f15" y="f16"/>
                      <a:pt x="f17" y="f18"/>
                    </a:cubicBezTo>
                    <a:cubicBezTo>
                      <a:pt x="f19" y="f20"/>
                      <a:pt x="f21" y="f22"/>
                      <a:pt x="f23" y="f24"/>
                    </a:cubicBezTo>
                    <a:cubicBezTo>
                      <a:pt x="f25" y="f5"/>
                      <a:pt x="f26" y="f5"/>
                      <a:pt x="f8" y="f24"/>
                    </a:cubicBezTo>
                    <a:cubicBezTo>
                      <a:pt x="f27" y="f5"/>
                      <a:pt x="f11" y="f24"/>
                      <a:pt x="f12" y="f22"/>
                    </a:cubicBezTo>
                    <a:cubicBezTo>
                      <a:pt x="f14" y="f28"/>
                      <a:pt x="f29" y="f30"/>
                      <a:pt x="f18" y="f16"/>
                    </a:cubicBezTo>
                    <a:cubicBezTo>
                      <a:pt x="f20" y="f31"/>
                      <a:pt x="f22" y="f32"/>
                      <a:pt x="f5" y="f33"/>
                    </a:cubicBezTo>
                    <a:cubicBezTo>
                      <a:pt x="f5" y="f10"/>
                      <a:pt x="f5" y="f8"/>
                      <a:pt x="f24" y="f34"/>
                    </a:cubicBezTo>
                    <a:cubicBezTo>
                      <a:pt x="f5" y="f25"/>
                      <a:pt x="f5" y="f23"/>
                      <a:pt x="f24" y="f35"/>
                    </a:cubicBezTo>
                    <a:cubicBezTo>
                      <a:pt x="f36" y="f37"/>
                      <a:pt x="f30" y="f17"/>
                      <a:pt x="f29" y="f38"/>
                    </a:cubicBezTo>
                    <a:cubicBezTo>
                      <a:pt x="f31" y="f39"/>
                      <a:pt x="f32" y="f7"/>
                      <a:pt x="f11" y="f9"/>
                    </a:cubicBezTo>
                    <a:cubicBezTo>
                      <a:pt x="f10" y="f6"/>
                      <a:pt x="f8" y="f9"/>
                      <a:pt x="f26" y="f7"/>
                    </a:cubicBezTo>
                    <a:cubicBezTo>
                      <a:pt x="f25" y="f9"/>
                      <a:pt x="f23" y="f9"/>
                      <a:pt x="f40" y="f7"/>
                    </a:cubicBezTo>
                    <a:cubicBezTo>
                      <a:pt x="f37" y="f13"/>
                      <a:pt x="f17" y="f15"/>
                      <a:pt x="f38" y="f17"/>
                    </a:cubicBezTo>
                    <a:cubicBezTo>
                      <a:pt x="f39" y="f19"/>
                      <a:pt x="f7" y="f21"/>
                      <a:pt x="f9" y="f23"/>
                    </a:cubicBezTo>
                    <a:cubicBezTo>
                      <a:pt x="f6" y="f25"/>
                      <a:pt x="f9" y="f26"/>
                      <a:pt x="f7" y="f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</p:grpSp>
      <p:sp>
        <p:nvSpPr>
          <p:cNvPr id="99" name="Заголовок 1"/>
          <p:cNvSpPr txBox="1">
            <a:spLocks noGrp="1"/>
          </p:cNvSpPr>
          <p:nvPr>
            <p:ph type="ctrTitle"/>
          </p:nvPr>
        </p:nvSpPr>
        <p:spPr>
          <a:xfrm>
            <a:off x="1524003" y="1005840"/>
            <a:ext cx="9144000" cy="2651760"/>
          </a:xfrm>
        </p:spPr>
        <p:txBody>
          <a:bodyPr anchorCtr="1"/>
          <a:lstStyle>
            <a:lvl1pPr algn="ctr">
              <a:lnSpc>
                <a:spcPct val="80000"/>
              </a:lnSpc>
              <a:defRPr sz="7200">
                <a:solidFill>
                  <a:srgbClr val="FFFFFF"/>
                </a:solidFill>
                <a:effectLst>
                  <a:outerShdw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0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524003" y="3719568"/>
            <a:ext cx="9144000" cy="1082942"/>
          </a:xfrm>
        </p:spPr>
        <p:txBody>
          <a:bodyPr anchorCtr="1"/>
          <a:lstStyle>
            <a:lvl1pPr marL="0" indent="0" algn="ctr">
              <a:spcBef>
                <a:spcPts val="1000"/>
              </a:spcBef>
              <a:buNone/>
              <a:defRPr sz="2400">
                <a:solidFill>
                  <a:srgbClr val="FFFFFF"/>
                </a:solidFill>
                <a:effectLst>
                  <a:outerShdw>
                    <a:srgbClr val="000000"/>
                  </a:outerShdw>
                </a:effectLst>
              </a:defRPr>
            </a:lvl1pPr>
          </a:lstStyle>
          <a:p>
            <a:pPr lvl="0"/>
            <a:r>
              <a:rPr lang="ru-RU"/>
              <a:t>Образец подзаголовка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9CC2642-2C2B-4FFD-9595-D7E126120392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9C78C6A-FB49-4614-9CE7-C97E107EAF00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F551CA8-8D77-4D01-AA82-367B9BF6E144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3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3"/>
          <p:cNvGrpSpPr/>
          <p:nvPr/>
        </p:nvGrpSpPr>
        <p:grpSpPr>
          <a:xfrm>
            <a:off x="-111191" y="56190"/>
            <a:ext cx="1186956" cy="6801809"/>
            <a:chOff x="-111191" y="56190"/>
            <a:chExt cx="1186956" cy="6801809"/>
          </a:xfrm>
        </p:grpSpPr>
        <p:sp>
          <p:nvSpPr>
            <p:cNvPr id="3" name="Полилиния 6"/>
            <p:cNvSpPr/>
            <p:nvPr/>
          </p:nvSpPr>
          <p:spPr>
            <a:xfrm rot="21370890">
              <a:off x="309862" y="3163138"/>
              <a:ext cx="115580" cy="11145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5"/>
                <a:gd name="f8" fmla="val 28"/>
                <a:gd name="f9" fmla="val 7"/>
                <a:gd name="f10" fmla="val 13"/>
                <a:gd name="f11" fmla="val 23"/>
                <a:gd name="f12" fmla="val 30"/>
                <a:gd name="f13" fmla="val 29"/>
                <a:gd name="f14" fmla="val 24"/>
                <a:gd name="f15" fmla="val 14"/>
                <a:gd name="f16" fmla="val 34"/>
                <a:gd name="f17" fmla="val 8"/>
                <a:gd name="f18" fmla="val 27"/>
                <a:gd name="f19" fmla="val 1"/>
                <a:gd name="f20" fmla="val 21"/>
                <a:gd name="f21" fmla="val 11"/>
                <a:gd name="f22" fmla="val 6"/>
                <a:gd name="f23" fmla="val 5"/>
                <a:gd name="f24" fmla="val 12"/>
                <a:gd name="f25" fmla="val 22"/>
                <a:gd name="f26" fmla="+- 0 0 -90"/>
                <a:gd name="f27" fmla="*/ f3 1 36"/>
                <a:gd name="f28" fmla="*/ f4 1 35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36"/>
                <a:gd name="f37" fmla="*/ f33 1 35"/>
                <a:gd name="f38" fmla="*/ 28 f34 1"/>
                <a:gd name="f39" fmla="*/ 7 f33 1"/>
                <a:gd name="f40" fmla="*/ 30 f34 1"/>
                <a:gd name="f41" fmla="*/ 29 f33 1"/>
                <a:gd name="f42" fmla="*/ 8 f34 1"/>
                <a:gd name="f43" fmla="*/ 27 f33 1"/>
                <a:gd name="f44" fmla="*/ 6 f34 1"/>
                <a:gd name="f45" fmla="*/ 5 f33 1"/>
                <a:gd name="f46" fmla="+- f35 0 f1"/>
                <a:gd name="f47" fmla="*/ f38 1 36"/>
                <a:gd name="f48" fmla="*/ f39 1 35"/>
                <a:gd name="f49" fmla="*/ f40 1 36"/>
                <a:gd name="f50" fmla="*/ f41 1 35"/>
                <a:gd name="f51" fmla="*/ f42 1 36"/>
                <a:gd name="f52" fmla="*/ f43 1 35"/>
                <a:gd name="f53" fmla="*/ f44 1 36"/>
                <a:gd name="f54" fmla="*/ f45 1 35"/>
                <a:gd name="f55" fmla="*/ 0 1 f36"/>
                <a:gd name="f56" fmla="*/ f30 1 f36"/>
                <a:gd name="f57" fmla="*/ 0 1 f37"/>
                <a:gd name="f58" fmla="*/ f31 1 f37"/>
                <a:gd name="f59" fmla="*/ f47 1 f36"/>
                <a:gd name="f60" fmla="*/ f48 1 f37"/>
                <a:gd name="f61" fmla="*/ f49 1 f36"/>
                <a:gd name="f62" fmla="*/ f50 1 f37"/>
                <a:gd name="f63" fmla="*/ f51 1 f36"/>
                <a:gd name="f64" fmla="*/ f52 1 f37"/>
                <a:gd name="f65" fmla="*/ f53 1 f36"/>
                <a:gd name="f66" fmla="*/ f54 1 f37"/>
                <a:gd name="f67" fmla="*/ f55 f27 1"/>
                <a:gd name="f68" fmla="*/ f56 f27 1"/>
                <a:gd name="f69" fmla="*/ f58 f28 1"/>
                <a:gd name="f70" fmla="*/ f57 f28 1"/>
                <a:gd name="f71" fmla="*/ f59 f27 1"/>
                <a:gd name="f72" fmla="*/ f60 f28 1"/>
                <a:gd name="f73" fmla="*/ f61 f27 1"/>
                <a:gd name="f74" fmla="*/ f62 f28 1"/>
                <a:gd name="f75" fmla="*/ f63 f27 1"/>
                <a:gd name="f76" fmla="*/ f64 f28 1"/>
                <a:gd name="f77" fmla="*/ f65 f27 1"/>
                <a:gd name="f78" fmla="*/ f66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6">
                  <a:pos x="f71" y="f72"/>
                </a:cxn>
                <a:cxn ang="f46">
                  <a:pos x="f73" y="f74"/>
                </a:cxn>
                <a:cxn ang="f46">
                  <a:pos x="f75" y="f76"/>
                </a:cxn>
                <a:cxn ang="f46">
                  <a:pos x="f77" y="f78"/>
                </a:cxn>
                <a:cxn ang="f46">
                  <a:pos x="f71" y="f72"/>
                </a:cxn>
              </a:cxnLst>
              <a:rect l="f67" t="f70" r="f68" b="f69"/>
              <a:pathLst>
                <a:path w="36" h="35">
                  <a:moveTo>
                    <a:pt x="f8" y="f9"/>
                  </a:moveTo>
                  <a:cubicBezTo>
                    <a:pt x="f7" y="f10"/>
                    <a:pt x="f6" y="f11"/>
                    <a:pt x="f12" y="f13"/>
                  </a:cubicBezTo>
                  <a:cubicBezTo>
                    <a:pt x="f14" y="f7"/>
                    <a:pt x="f15" y="f16"/>
                    <a:pt x="f17" y="f18"/>
                  </a:cubicBezTo>
                  <a:cubicBezTo>
                    <a:pt x="f19" y="f20"/>
                    <a:pt x="f5" y="f21"/>
                    <a:pt x="f22" y="f23"/>
                  </a:cubicBezTo>
                  <a:cubicBezTo>
                    <a:pt x="f24" y="f5"/>
                    <a:pt x="f25" y="f5"/>
                    <a:pt x="f8" y="f9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" name="Овал 33"/>
            <p:cNvSpPr/>
            <p:nvPr/>
          </p:nvSpPr>
          <p:spPr>
            <a:xfrm rot="21370890">
              <a:off x="156316" y="389498"/>
              <a:ext cx="107323" cy="9080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grpSp>
          <p:nvGrpSpPr>
            <p:cNvPr id="5" name="Группа 8"/>
            <p:cNvGrpSpPr/>
            <p:nvPr/>
          </p:nvGrpSpPr>
          <p:grpSpPr>
            <a:xfrm>
              <a:off x="190488" y="3281461"/>
              <a:ext cx="885277" cy="656328"/>
              <a:chOff x="190488" y="3281461"/>
              <a:chExt cx="885277" cy="656328"/>
            </a:xfrm>
          </p:grpSpPr>
          <p:sp>
            <p:nvSpPr>
              <p:cNvPr id="6" name="Полилиния 9"/>
              <p:cNvSpPr/>
              <p:nvPr/>
            </p:nvSpPr>
            <p:spPr>
              <a:xfrm rot="21351657" flipH="1">
                <a:off x="299412" y="3281461"/>
                <a:ext cx="776353" cy="65632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7"/>
                  <a:gd name="f7" fmla="val 227"/>
                  <a:gd name="f8" fmla="val 265"/>
                  <a:gd name="f9" fmla="val 93"/>
                  <a:gd name="f10" fmla="val 263"/>
                  <a:gd name="f11" fmla="val 39"/>
                  <a:gd name="f12" fmla="val 218"/>
                  <a:gd name="f13" fmla="val 192"/>
                  <a:gd name="f14" fmla="val 3"/>
                  <a:gd name="f15" fmla="val 151"/>
                  <a:gd name="f16" fmla="val 8"/>
                  <a:gd name="f17" fmla="val 133"/>
                  <a:gd name="f18" fmla="val 33"/>
                  <a:gd name="f19" fmla="val 130"/>
                  <a:gd name="f20" fmla="val 64"/>
                  <a:gd name="f21" fmla="val 95"/>
                  <a:gd name="f22" fmla="val 57"/>
                  <a:gd name="f23" fmla="val 61"/>
                  <a:gd name="f24" fmla="val 69"/>
                  <a:gd name="f25" fmla="val 52"/>
                  <a:gd name="f26" fmla="val 86"/>
                  <a:gd name="f27" fmla="val 183"/>
                  <a:gd name="f28" fmla="val 156"/>
                  <a:gd name="f29" fmla="val 208"/>
                  <a:gd name="f30" fmla="val 200"/>
                  <a:gd name="f31" fmla="val 232"/>
                  <a:gd name="f32" fmla="val 195"/>
                  <a:gd name="f33" fmla="val 136"/>
                  <a:gd name="f34" fmla="+- 0 0 -90"/>
                  <a:gd name="f35" fmla="*/ f3 1 267"/>
                  <a:gd name="f36" fmla="*/ f4 1 227"/>
                  <a:gd name="f37" fmla="val f5"/>
                  <a:gd name="f38" fmla="val f6"/>
                  <a:gd name="f39" fmla="val f7"/>
                  <a:gd name="f40" fmla="*/ f34 f0 1"/>
                  <a:gd name="f41" fmla="+- f39 0 f37"/>
                  <a:gd name="f42" fmla="+- f38 0 f37"/>
                  <a:gd name="f43" fmla="*/ f40 1 f2"/>
                  <a:gd name="f44" fmla="*/ f42 1 267"/>
                  <a:gd name="f45" fmla="*/ f41 1 227"/>
                  <a:gd name="f46" fmla="*/ 265 f42 1"/>
                  <a:gd name="f47" fmla="*/ 93 f41 1"/>
                  <a:gd name="f48" fmla="*/ 192 f42 1"/>
                  <a:gd name="f49" fmla="*/ 3 f41 1"/>
                  <a:gd name="f50" fmla="*/ 130 f42 1"/>
                  <a:gd name="f51" fmla="*/ 64 f41 1"/>
                  <a:gd name="f52" fmla="*/ 52 f42 1"/>
                  <a:gd name="f53" fmla="*/ 86 f41 1"/>
                  <a:gd name="f54" fmla="*/ 208 f42 1"/>
                  <a:gd name="f55" fmla="*/ 200 f41 1"/>
                  <a:gd name="f56" fmla="+- f43 0 f1"/>
                  <a:gd name="f57" fmla="*/ f46 1 267"/>
                  <a:gd name="f58" fmla="*/ f47 1 227"/>
                  <a:gd name="f59" fmla="*/ f48 1 267"/>
                  <a:gd name="f60" fmla="*/ f49 1 227"/>
                  <a:gd name="f61" fmla="*/ f50 1 267"/>
                  <a:gd name="f62" fmla="*/ f51 1 227"/>
                  <a:gd name="f63" fmla="*/ f52 1 267"/>
                  <a:gd name="f64" fmla="*/ f53 1 227"/>
                  <a:gd name="f65" fmla="*/ f54 1 267"/>
                  <a:gd name="f66" fmla="*/ f55 1 227"/>
                  <a:gd name="f67" fmla="*/ 0 1 f44"/>
                  <a:gd name="f68" fmla="*/ f38 1 f44"/>
                  <a:gd name="f69" fmla="*/ 0 1 f45"/>
                  <a:gd name="f70" fmla="*/ f39 1 f45"/>
                  <a:gd name="f71" fmla="*/ f57 1 f44"/>
                  <a:gd name="f72" fmla="*/ f58 1 f45"/>
                  <a:gd name="f73" fmla="*/ f59 1 f44"/>
                  <a:gd name="f74" fmla="*/ f60 1 f45"/>
                  <a:gd name="f75" fmla="*/ f61 1 f44"/>
                  <a:gd name="f76" fmla="*/ f62 1 f45"/>
                  <a:gd name="f77" fmla="*/ f63 1 f44"/>
                  <a:gd name="f78" fmla="*/ f64 1 f45"/>
                  <a:gd name="f79" fmla="*/ f65 1 f44"/>
                  <a:gd name="f80" fmla="*/ f66 1 f45"/>
                  <a:gd name="f81" fmla="*/ f67 f35 1"/>
                  <a:gd name="f82" fmla="*/ f68 f35 1"/>
                  <a:gd name="f83" fmla="*/ f70 f36 1"/>
                  <a:gd name="f84" fmla="*/ f69 f36 1"/>
                  <a:gd name="f85" fmla="*/ f71 f35 1"/>
                  <a:gd name="f86" fmla="*/ f72 f36 1"/>
                  <a:gd name="f87" fmla="*/ f73 f35 1"/>
                  <a:gd name="f88" fmla="*/ f74 f36 1"/>
                  <a:gd name="f89" fmla="*/ f75 f35 1"/>
                  <a:gd name="f90" fmla="*/ f76 f36 1"/>
                  <a:gd name="f91" fmla="*/ f77 f35 1"/>
                  <a:gd name="f92" fmla="*/ f78 f36 1"/>
                  <a:gd name="f93" fmla="*/ f79 f35 1"/>
                  <a:gd name="f94" fmla="*/ f80 f3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6">
                    <a:pos x="f85" y="f86"/>
                  </a:cxn>
                  <a:cxn ang="f56">
                    <a:pos x="f87" y="f88"/>
                  </a:cxn>
                  <a:cxn ang="f56">
                    <a:pos x="f89" y="f90"/>
                  </a:cxn>
                  <a:cxn ang="f56">
                    <a:pos x="f91" y="f92"/>
                  </a:cxn>
                  <a:cxn ang="f56">
                    <a:pos x="f93" y="f94"/>
                  </a:cxn>
                  <a:cxn ang="f56">
                    <a:pos x="f85" y="f86"/>
                  </a:cxn>
                </a:cxnLst>
                <a:rect l="f81" t="f84" r="f82" b="f83"/>
                <a:pathLst>
                  <a:path w="267" h="227">
                    <a:moveTo>
                      <a:pt x="f8" y="f9"/>
                    </a:moveTo>
                    <a:cubicBezTo>
                      <a:pt x="f10" y="f11"/>
                      <a:pt x="f12" y="f5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5" y="f27"/>
                      <a:pt x="f28" y="f7"/>
                      <a:pt x="f29" y="f30"/>
                    </a:cubicBezTo>
                    <a:cubicBezTo>
                      <a:pt x="f31" y="f32"/>
                      <a:pt x="f6" y="f33"/>
                      <a:pt x="f8" y="f9"/>
                    </a:cubicBezTo>
                    <a:close/>
                  </a:path>
                </a:pathLst>
              </a:custGeom>
              <a:solidFill>
                <a:srgbClr val="C08BC4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7" name="Полилиния 10"/>
              <p:cNvSpPr/>
              <p:nvPr/>
            </p:nvSpPr>
            <p:spPr>
              <a:xfrm rot="21351657" flipH="1">
                <a:off x="190488" y="3334836"/>
                <a:ext cx="868231" cy="601949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99"/>
                  <a:gd name="f7" fmla="val 208"/>
                  <a:gd name="f8" fmla="val 291"/>
                  <a:gd name="f9" fmla="val 15"/>
                  <a:gd name="f10" fmla="val 262"/>
                  <a:gd name="f11" fmla="val 214"/>
                  <a:gd name="f12" fmla="val 106"/>
                  <a:gd name="f13" fmla="val 201"/>
                  <a:gd name="f14" fmla="val 160"/>
                  <a:gd name="f15" fmla="val 196"/>
                  <a:gd name="f16" fmla="val 140"/>
                  <a:gd name="f17" fmla="val 186"/>
                  <a:gd name="f18" fmla="val 115"/>
                  <a:gd name="f19" fmla="val 176"/>
                  <a:gd name="f20" fmla="val 94"/>
                  <a:gd name="f21" fmla="val 150"/>
                  <a:gd name="f22" fmla="val 46"/>
                  <a:gd name="f23" fmla="val 116"/>
                  <a:gd name="f24" fmla="val 108"/>
                  <a:gd name="f25" fmla="val 20"/>
                  <a:gd name="f26" fmla="val 80"/>
                  <a:gd name="f27" fmla="val 36"/>
                  <a:gd name="f28" fmla="val 138"/>
                  <a:gd name="f29" fmla="val 130"/>
                  <a:gd name="f30" fmla="val 172"/>
                  <a:gd name="f31" fmla="val 157"/>
                  <a:gd name="f32" fmla="val 164"/>
                  <a:gd name="f33" fmla="val 154"/>
                  <a:gd name="f34" fmla="val 107"/>
                  <a:gd name="f35" fmla="val 53"/>
                  <a:gd name="f36" fmla="val 7"/>
                  <a:gd name="f37" fmla="val 148"/>
                  <a:gd name="f38" fmla="val 6"/>
                  <a:gd name="f39" fmla="val 197"/>
                  <a:gd name="f40" fmla="val 179"/>
                  <a:gd name="f41" fmla="val 199"/>
                  <a:gd name="f42" fmla="val 192"/>
                  <a:gd name="f43" fmla="val 200"/>
                  <a:gd name="f44" fmla="val 193"/>
                  <a:gd name="f45" fmla="val 202"/>
                  <a:gd name="f46" fmla="val 203"/>
                  <a:gd name="f47" fmla="val 204"/>
                  <a:gd name="f48" fmla="val 205"/>
                  <a:gd name="f49" fmla="val 191"/>
                  <a:gd name="f50" fmla="val 189"/>
                  <a:gd name="f51" fmla="val 218"/>
                  <a:gd name="f52" fmla="val 182"/>
                  <a:gd name="f53" fmla="val 249"/>
                  <a:gd name="f54" fmla="val 146"/>
                  <a:gd name="f55" fmla="val 267"/>
                  <a:gd name="f56" fmla="val 113"/>
                  <a:gd name="f57" fmla="val 292"/>
                  <a:gd name="f58" fmla="val 65"/>
                  <a:gd name="f59" fmla="val 19"/>
                  <a:gd name="f60" fmla="+- 0 0 -90"/>
                  <a:gd name="f61" fmla="*/ f3 1 299"/>
                  <a:gd name="f62" fmla="*/ f4 1 208"/>
                  <a:gd name="f63" fmla="val f5"/>
                  <a:gd name="f64" fmla="val f6"/>
                  <a:gd name="f65" fmla="val f7"/>
                  <a:gd name="f66" fmla="*/ f60 f0 1"/>
                  <a:gd name="f67" fmla="+- f65 0 f63"/>
                  <a:gd name="f68" fmla="+- f64 0 f63"/>
                  <a:gd name="f69" fmla="*/ f66 1 f2"/>
                  <a:gd name="f70" fmla="*/ f68 1 299"/>
                  <a:gd name="f71" fmla="*/ f67 1 208"/>
                  <a:gd name="f72" fmla="*/ 291 f68 1"/>
                  <a:gd name="f73" fmla="*/ 15 f67 1"/>
                  <a:gd name="f74" fmla="*/ 201 f68 1"/>
                  <a:gd name="f75" fmla="*/ 160 f67 1"/>
                  <a:gd name="f76" fmla="*/ 176 f68 1"/>
                  <a:gd name="f77" fmla="*/ 94 f67 1"/>
                  <a:gd name="f78" fmla="*/ 108 f68 1"/>
                  <a:gd name="f79" fmla="*/ 20 f67 1"/>
                  <a:gd name="f80" fmla="*/ 172 f67 1"/>
                  <a:gd name="f81" fmla="*/ 107 f68 1"/>
                  <a:gd name="f82" fmla="*/ 150 f67 1"/>
                  <a:gd name="f83" fmla="*/ 6 f68 1"/>
                  <a:gd name="f84" fmla="*/ 157 f67 1"/>
                  <a:gd name="f85" fmla="*/ 199 f68 1"/>
                  <a:gd name="f86" fmla="*/ 192 f67 1"/>
                  <a:gd name="f87" fmla="*/ 203 f68 1"/>
                  <a:gd name="f88" fmla="*/ 205 f68 1"/>
                  <a:gd name="f89" fmla="*/ 189 f67 1"/>
                  <a:gd name="f90" fmla="*/ 267 f68 1"/>
                  <a:gd name="f91" fmla="*/ 113 f67 1"/>
                  <a:gd name="f92" fmla="+- f69 0 f1"/>
                  <a:gd name="f93" fmla="*/ f72 1 299"/>
                  <a:gd name="f94" fmla="*/ f73 1 208"/>
                  <a:gd name="f95" fmla="*/ f74 1 299"/>
                  <a:gd name="f96" fmla="*/ f75 1 208"/>
                  <a:gd name="f97" fmla="*/ f76 1 299"/>
                  <a:gd name="f98" fmla="*/ f77 1 208"/>
                  <a:gd name="f99" fmla="*/ f78 1 299"/>
                  <a:gd name="f100" fmla="*/ f79 1 208"/>
                  <a:gd name="f101" fmla="*/ f80 1 208"/>
                  <a:gd name="f102" fmla="*/ f81 1 299"/>
                  <a:gd name="f103" fmla="*/ f82 1 208"/>
                  <a:gd name="f104" fmla="*/ f83 1 299"/>
                  <a:gd name="f105" fmla="*/ f84 1 208"/>
                  <a:gd name="f106" fmla="*/ f85 1 299"/>
                  <a:gd name="f107" fmla="*/ f86 1 208"/>
                  <a:gd name="f108" fmla="*/ f87 1 299"/>
                  <a:gd name="f109" fmla="*/ f88 1 299"/>
                  <a:gd name="f110" fmla="*/ f89 1 208"/>
                  <a:gd name="f111" fmla="*/ f90 1 299"/>
                  <a:gd name="f112" fmla="*/ f91 1 208"/>
                  <a:gd name="f113" fmla="*/ 0 1 f70"/>
                  <a:gd name="f114" fmla="*/ f64 1 f70"/>
                  <a:gd name="f115" fmla="*/ 0 1 f71"/>
                  <a:gd name="f116" fmla="*/ f65 1 f71"/>
                  <a:gd name="f117" fmla="*/ f93 1 f70"/>
                  <a:gd name="f118" fmla="*/ f94 1 f71"/>
                  <a:gd name="f119" fmla="*/ f95 1 f70"/>
                  <a:gd name="f120" fmla="*/ f96 1 f71"/>
                  <a:gd name="f121" fmla="*/ f97 1 f70"/>
                  <a:gd name="f122" fmla="*/ f98 1 f71"/>
                  <a:gd name="f123" fmla="*/ f99 1 f70"/>
                  <a:gd name="f124" fmla="*/ f100 1 f71"/>
                  <a:gd name="f125" fmla="*/ f101 1 f71"/>
                  <a:gd name="f126" fmla="*/ f102 1 f70"/>
                  <a:gd name="f127" fmla="*/ f103 1 f71"/>
                  <a:gd name="f128" fmla="*/ f104 1 f70"/>
                  <a:gd name="f129" fmla="*/ f105 1 f71"/>
                  <a:gd name="f130" fmla="*/ f106 1 f70"/>
                  <a:gd name="f131" fmla="*/ f107 1 f71"/>
                  <a:gd name="f132" fmla="*/ f108 1 f70"/>
                  <a:gd name="f133" fmla="*/ f109 1 f70"/>
                  <a:gd name="f134" fmla="*/ f110 1 f71"/>
                  <a:gd name="f135" fmla="*/ f111 1 f70"/>
                  <a:gd name="f136" fmla="*/ f112 1 f71"/>
                  <a:gd name="f137" fmla="*/ f113 f61 1"/>
                  <a:gd name="f138" fmla="*/ f114 f61 1"/>
                  <a:gd name="f139" fmla="*/ f116 f62 1"/>
                  <a:gd name="f140" fmla="*/ f115 f62 1"/>
                  <a:gd name="f141" fmla="*/ f117 f61 1"/>
                  <a:gd name="f142" fmla="*/ f118 f62 1"/>
                  <a:gd name="f143" fmla="*/ f119 f61 1"/>
                  <a:gd name="f144" fmla="*/ f120 f62 1"/>
                  <a:gd name="f145" fmla="*/ f121 f61 1"/>
                  <a:gd name="f146" fmla="*/ f122 f62 1"/>
                  <a:gd name="f147" fmla="*/ f123 f61 1"/>
                  <a:gd name="f148" fmla="*/ f124 f62 1"/>
                  <a:gd name="f149" fmla="*/ f125 f62 1"/>
                  <a:gd name="f150" fmla="*/ f126 f61 1"/>
                  <a:gd name="f151" fmla="*/ f127 f62 1"/>
                  <a:gd name="f152" fmla="*/ f128 f61 1"/>
                  <a:gd name="f153" fmla="*/ f129 f62 1"/>
                  <a:gd name="f154" fmla="*/ f130 f61 1"/>
                  <a:gd name="f155" fmla="*/ f131 f62 1"/>
                  <a:gd name="f156" fmla="*/ f132 f61 1"/>
                  <a:gd name="f157" fmla="*/ f133 f61 1"/>
                  <a:gd name="f158" fmla="*/ f134 f62 1"/>
                  <a:gd name="f159" fmla="*/ f135 f61 1"/>
                  <a:gd name="f160" fmla="*/ f136 f6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2">
                    <a:pos x="f141" y="f142"/>
                  </a:cxn>
                  <a:cxn ang="f92">
                    <a:pos x="f143" y="f144"/>
                  </a:cxn>
                  <a:cxn ang="f92">
                    <a:pos x="f145" y="f146"/>
                  </a:cxn>
                  <a:cxn ang="f92">
                    <a:pos x="f147" y="f148"/>
                  </a:cxn>
                  <a:cxn ang="f92">
                    <a:pos x="f145" y="f149"/>
                  </a:cxn>
                  <a:cxn ang="f92">
                    <a:pos x="f150" y="f151"/>
                  </a:cxn>
                  <a:cxn ang="f92">
                    <a:pos x="f152" y="f153"/>
                  </a:cxn>
                  <a:cxn ang="f92">
                    <a:pos x="f154" y="f155"/>
                  </a:cxn>
                  <a:cxn ang="f92">
                    <a:pos x="f156" y="f155"/>
                  </a:cxn>
                  <a:cxn ang="f92">
                    <a:pos x="f157" y="f158"/>
                  </a:cxn>
                  <a:cxn ang="f92">
                    <a:pos x="f159" y="f160"/>
                  </a:cxn>
                  <a:cxn ang="f92">
                    <a:pos x="f141" y="f142"/>
                  </a:cxn>
                </a:cxnLst>
                <a:rect l="f137" t="f140" r="f138" b="f139"/>
                <a:pathLst>
                  <a:path w="299" h="208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9"/>
                      <a:pt x="f24" y="f25"/>
                    </a:cubicBezTo>
                    <a:cubicBezTo>
                      <a:pt x="f26" y="f27"/>
                      <a:pt x="f28" y="f29"/>
                      <a:pt x="f19" y="f30"/>
                    </a:cubicBezTo>
                    <a:cubicBezTo>
                      <a:pt x="f31" y="f32"/>
                      <a:pt x="f29" y="f33"/>
                      <a:pt x="f34" y="f21"/>
                    </a:cubicBezTo>
                    <a:cubicBezTo>
                      <a:pt x="f35" y="f16"/>
                      <a:pt x="f36" y="f37"/>
                      <a:pt x="f38" y="f31"/>
                    </a:cubicBezTo>
                    <a:cubicBezTo>
                      <a:pt x="f5" y="f39"/>
                      <a:pt x="f40" y="f7"/>
                      <a:pt x="f41" y="f42"/>
                    </a:cubicBezTo>
                    <a:cubicBezTo>
                      <a:pt x="f43" y="f44"/>
                      <a:pt x="f45" y="f44"/>
                      <a:pt x="f46" y="f42"/>
                    </a:cubicBezTo>
                    <a:cubicBezTo>
                      <a:pt x="f47" y="f42"/>
                      <a:pt x="f48" y="f49"/>
                      <a:pt x="f48" y="f50"/>
                    </a:cubicBezTo>
                    <a:cubicBezTo>
                      <a:pt x="f51" y="f52"/>
                      <a:pt x="f53" y="f54"/>
                      <a:pt x="f55" y="f56"/>
                    </a:cubicBezTo>
                    <a:cubicBezTo>
                      <a:pt x="f57" y="f58"/>
                      <a:pt x="f6" y="f59"/>
                      <a:pt x="f8" y="f9"/>
                    </a:cubicBezTo>
                    <a:close/>
                  </a:path>
                </a:pathLst>
              </a:custGeom>
              <a:solidFill>
                <a:srgbClr val="276D6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8" name="Полилиния 11"/>
            <p:cNvSpPr/>
            <p:nvPr/>
          </p:nvSpPr>
          <p:spPr>
            <a:xfrm rot="21370890">
              <a:off x="40736" y="3810991"/>
              <a:ext cx="338483" cy="3364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6"/>
                <a:gd name="f7" fmla="val 50"/>
                <a:gd name="f8" fmla="val 47"/>
                <a:gd name="f9" fmla="val 44"/>
                <a:gd name="f10" fmla="val 5"/>
                <a:gd name="f11" fmla="val 42"/>
                <a:gd name="f12" fmla="val 12"/>
                <a:gd name="f13" fmla="val 38"/>
                <a:gd name="f14" fmla="val 7"/>
                <a:gd name="f15" fmla="val 34"/>
                <a:gd name="f16" fmla="val 32"/>
                <a:gd name="f17" fmla="val 31"/>
                <a:gd name="f18" fmla="val 30"/>
                <a:gd name="f19" fmla="val 27"/>
                <a:gd name="f20" fmla="val 26"/>
                <a:gd name="f21" fmla="val 13"/>
                <a:gd name="f22" fmla="val 28"/>
                <a:gd name="f23" fmla="val 22"/>
                <a:gd name="f24" fmla="val 23"/>
                <a:gd name="f25" fmla="val 20"/>
                <a:gd name="f26" fmla="val 19"/>
                <a:gd name="f27" fmla="val 16"/>
                <a:gd name="f28" fmla="val 11"/>
                <a:gd name="f29" fmla="val 21"/>
                <a:gd name="f30" fmla="val 8"/>
                <a:gd name="f31" fmla="val 24"/>
                <a:gd name="f32" fmla="val 17"/>
                <a:gd name="f33" fmla="val 39"/>
                <a:gd name="f34" fmla="val 1"/>
                <a:gd name="f35" fmla="val 45"/>
                <a:gd name="f36" fmla="val 48"/>
                <a:gd name="f37" fmla="val 3"/>
                <a:gd name="f38" fmla="val 51"/>
                <a:gd name="f39" fmla="val 54"/>
                <a:gd name="f40" fmla="val 57"/>
                <a:gd name="f41" fmla="val 61"/>
                <a:gd name="f42" fmla="val 63"/>
                <a:gd name="f43" fmla="val 2"/>
                <a:gd name="f44" fmla="val 67"/>
                <a:gd name="f45" fmla="val 10"/>
                <a:gd name="f46" fmla="val 70"/>
                <a:gd name="f47" fmla="val 15"/>
                <a:gd name="f48" fmla="val 80"/>
                <a:gd name="f49" fmla="val 88"/>
                <a:gd name="f50" fmla="val 91"/>
                <a:gd name="f51" fmla="val 92"/>
                <a:gd name="f52" fmla="val 96"/>
                <a:gd name="f53" fmla="val 102"/>
                <a:gd name="f54" fmla="val 103"/>
                <a:gd name="f55" fmla="val 35"/>
                <a:gd name="f56" fmla="val 100"/>
                <a:gd name="f57" fmla="val 94"/>
                <a:gd name="f58" fmla="val 53"/>
                <a:gd name="f59" fmla="val 56"/>
                <a:gd name="f60" fmla="val 60"/>
                <a:gd name="f61" fmla="val 62"/>
                <a:gd name="f62" fmla="val 64"/>
                <a:gd name="f63" fmla="val 95"/>
                <a:gd name="f64" fmla="val 69"/>
                <a:gd name="f65" fmla="val 99"/>
                <a:gd name="f66" fmla="val 72"/>
                <a:gd name="f67" fmla="val 101"/>
                <a:gd name="f68" fmla="val 75"/>
                <a:gd name="f69" fmla="val 76"/>
                <a:gd name="f70" fmla="val 77"/>
                <a:gd name="f71" fmla="val 81"/>
                <a:gd name="f72" fmla="val 93"/>
                <a:gd name="f73" fmla="val 79"/>
                <a:gd name="f74" fmla="val 84"/>
                <a:gd name="f75" fmla="val 86"/>
                <a:gd name="f76" fmla="val 87"/>
                <a:gd name="f77" fmla="val 85"/>
                <a:gd name="f78" fmla="val 98"/>
                <a:gd name="f79" fmla="val 82"/>
                <a:gd name="f80" fmla="val 89"/>
                <a:gd name="f81" fmla="val 68"/>
                <a:gd name="f82" fmla="val 105"/>
                <a:gd name="f83" fmla="val 65"/>
                <a:gd name="f84" fmla="val 58"/>
                <a:gd name="f85" fmla="val 104"/>
                <a:gd name="f86" fmla="val 55"/>
                <a:gd name="f87" fmla="val 52"/>
                <a:gd name="f88" fmla="val 49"/>
                <a:gd name="f89" fmla="val 46"/>
                <a:gd name="f90" fmla="val 43"/>
                <a:gd name="f91" fmla="val 97"/>
                <a:gd name="f92" fmla="val 37"/>
                <a:gd name="f93" fmla="val 36"/>
                <a:gd name="f94" fmla="val 90"/>
                <a:gd name="f95" fmla="val 18"/>
                <a:gd name="f96" fmla="val 73"/>
                <a:gd name="f97" fmla="val 4"/>
                <a:gd name="f98" fmla="val 71"/>
                <a:gd name="f99" fmla="+- 0 0 -90"/>
                <a:gd name="f100" fmla="*/ f3 1 106"/>
                <a:gd name="f101" fmla="*/ f4 1 106"/>
                <a:gd name="f102" fmla="val f5"/>
                <a:gd name="f103" fmla="val f6"/>
                <a:gd name="f104" fmla="*/ f99 f0 1"/>
                <a:gd name="f105" fmla="+- f103 0 f102"/>
                <a:gd name="f106" fmla="*/ f104 1 f2"/>
                <a:gd name="f107" fmla="*/ f105 1 106"/>
                <a:gd name="f108" fmla="*/ 50 f105 1"/>
                <a:gd name="f109" fmla="*/ 0 f105 1"/>
                <a:gd name="f110" fmla="*/ 42 f105 1"/>
                <a:gd name="f111" fmla="*/ 12 f105 1"/>
                <a:gd name="f112" fmla="*/ 32 f105 1"/>
                <a:gd name="f113" fmla="*/ 5 f105 1"/>
                <a:gd name="f114" fmla="*/ 30 f105 1"/>
                <a:gd name="f115" fmla="*/ 28 f105 1"/>
                <a:gd name="f116" fmla="*/ 22 f105 1"/>
                <a:gd name="f117" fmla="*/ 16 f105 1"/>
                <a:gd name="f118" fmla="*/ 19 f105 1"/>
                <a:gd name="f119" fmla="*/ 11 f105 1"/>
                <a:gd name="f120" fmla="*/ 21 f105 1"/>
                <a:gd name="f121" fmla="*/ 17 f105 1"/>
                <a:gd name="f122" fmla="*/ 38 f105 1"/>
                <a:gd name="f123" fmla="*/ 1 f105 1"/>
                <a:gd name="f124" fmla="*/ 45 f105 1"/>
                <a:gd name="f125" fmla="*/ 8 f105 1"/>
                <a:gd name="f126" fmla="*/ 54 f105 1"/>
                <a:gd name="f127" fmla="*/ 63 f105 1"/>
                <a:gd name="f128" fmla="*/ 70 f105 1"/>
                <a:gd name="f129" fmla="*/ 15 f105 1"/>
                <a:gd name="f130" fmla="*/ 91 f105 1"/>
                <a:gd name="f131" fmla="*/ 92 f105 1"/>
                <a:gd name="f132" fmla="*/ 88 f105 1"/>
                <a:gd name="f133" fmla="*/ 34 f105 1"/>
                <a:gd name="f134" fmla="*/ 103 f105 1"/>
                <a:gd name="f135" fmla="*/ 35 f105 1"/>
                <a:gd name="f136" fmla="*/ 47 f105 1"/>
                <a:gd name="f137" fmla="*/ 94 f105 1"/>
                <a:gd name="f138" fmla="*/ 56 f105 1"/>
                <a:gd name="f139" fmla="*/ 106 f105 1"/>
                <a:gd name="f140" fmla="*/ 57 f105 1"/>
                <a:gd name="f141" fmla="*/ 64 f105 1"/>
                <a:gd name="f142" fmla="*/ 95 f105 1"/>
                <a:gd name="f143" fmla="*/ 75 f105 1"/>
                <a:gd name="f144" fmla="*/ 101 f105 1"/>
                <a:gd name="f145" fmla="*/ 77 f105 1"/>
                <a:gd name="f146" fmla="*/ 79 f105 1"/>
                <a:gd name="f147" fmla="*/ 84 f105 1"/>
                <a:gd name="f148" fmla="*/ 87 f105 1"/>
                <a:gd name="f149" fmla="*/ 96 f105 1"/>
                <a:gd name="f150" fmla="*/ 85 f105 1"/>
                <a:gd name="f151" fmla="*/ 89 f105 1"/>
                <a:gd name="f152" fmla="*/ 68 f105 1"/>
                <a:gd name="f153" fmla="*/ 61 f105 1"/>
                <a:gd name="f154" fmla="*/ 98 f105 1"/>
                <a:gd name="f155" fmla="*/ 52 f105 1"/>
                <a:gd name="f156" fmla="*/ 43 f105 1"/>
                <a:gd name="f157" fmla="*/ 36 f105 1"/>
                <a:gd name="f158" fmla="*/ 76 f105 1"/>
                <a:gd name="f159" fmla="*/ 18 f105 1"/>
                <a:gd name="f160" fmla="*/ 73 f105 1"/>
                <a:gd name="f161" fmla="*/ 4 f105 1"/>
                <a:gd name="f162" fmla="*/ 71 f105 1"/>
                <a:gd name="f163" fmla="*/ 3 f105 1"/>
                <a:gd name="f164" fmla="*/ 60 f105 1"/>
                <a:gd name="f165" fmla="+- f106 0 f1"/>
                <a:gd name="f166" fmla="*/ f108 1 106"/>
                <a:gd name="f167" fmla="*/ f109 1 106"/>
                <a:gd name="f168" fmla="*/ f110 1 106"/>
                <a:gd name="f169" fmla="*/ f111 1 106"/>
                <a:gd name="f170" fmla="*/ f112 1 106"/>
                <a:gd name="f171" fmla="*/ f113 1 106"/>
                <a:gd name="f172" fmla="*/ f114 1 106"/>
                <a:gd name="f173" fmla="*/ f115 1 106"/>
                <a:gd name="f174" fmla="*/ f116 1 106"/>
                <a:gd name="f175" fmla="*/ f117 1 106"/>
                <a:gd name="f176" fmla="*/ f118 1 106"/>
                <a:gd name="f177" fmla="*/ f119 1 106"/>
                <a:gd name="f178" fmla="*/ f120 1 106"/>
                <a:gd name="f179" fmla="*/ f121 1 106"/>
                <a:gd name="f180" fmla="*/ f122 1 106"/>
                <a:gd name="f181" fmla="*/ f123 1 106"/>
                <a:gd name="f182" fmla="*/ f124 1 106"/>
                <a:gd name="f183" fmla="*/ f125 1 106"/>
                <a:gd name="f184" fmla="*/ f126 1 106"/>
                <a:gd name="f185" fmla="*/ f127 1 106"/>
                <a:gd name="f186" fmla="*/ f128 1 106"/>
                <a:gd name="f187" fmla="*/ f129 1 106"/>
                <a:gd name="f188" fmla="*/ f130 1 106"/>
                <a:gd name="f189" fmla="*/ f131 1 106"/>
                <a:gd name="f190" fmla="*/ f132 1 106"/>
                <a:gd name="f191" fmla="*/ f133 1 106"/>
                <a:gd name="f192" fmla="*/ f134 1 106"/>
                <a:gd name="f193" fmla="*/ f135 1 106"/>
                <a:gd name="f194" fmla="*/ f136 1 106"/>
                <a:gd name="f195" fmla="*/ f137 1 106"/>
                <a:gd name="f196" fmla="*/ f138 1 106"/>
                <a:gd name="f197" fmla="*/ f139 1 106"/>
                <a:gd name="f198" fmla="*/ f140 1 106"/>
                <a:gd name="f199" fmla="*/ f141 1 106"/>
                <a:gd name="f200" fmla="*/ f142 1 106"/>
                <a:gd name="f201" fmla="*/ f143 1 106"/>
                <a:gd name="f202" fmla="*/ f144 1 106"/>
                <a:gd name="f203" fmla="*/ f145 1 106"/>
                <a:gd name="f204" fmla="*/ f146 1 106"/>
                <a:gd name="f205" fmla="*/ f147 1 106"/>
                <a:gd name="f206" fmla="*/ f148 1 106"/>
                <a:gd name="f207" fmla="*/ f149 1 106"/>
                <a:gd name="f208" fmla="*/ f150 1 106"/>
                <a:gd name="f209" fmla="*/ f151 1 106"/>
                <a:gd name="f210" fmla="*/ f152 1 106"/>
                <a:gd name="f211" fmla="*/ f153 1 106"/>
                <a:gd name="f212" fmla="*/ f154 1 106"/>
                <a:gd name="f213" fmla="*/ f155 1 106"/>
                <a:gd name="f214" fmla="*/ f156 1 106"/>
                <a:gd name="f215" fmla="*/ f157 1 106"/>
                <a:gd name="f216" fmla="*/ f158 1 106"/>
                <a:gd name="f217" fmla="*/ f159 1 106"/>
                <a:gd name="f218" fmla="*/ f160 1 106"/>
                <a:gd name="f219" fmla="*/ f161 1 106"/>
                <a:gd name="f220" fmla="*/ f162 1 106"/>
                <a:gd name="f221" fmla="*/ f163 1 106"/>
                <a:gd name="f222" fmla="*/ f164 1 106"/>
                <a:gd name="f223" fmla="*/ 0 1 f107"/>
                <a:gd name="f224" fmla="*/ f103 1 f107"/>
                <a:gd name="f225" fmla="*/ f166 1 f107"/>
                <a:gd name="f226" fmla="*/ f167 1 f107"/>
                <a:gd name="f227" fmla="*/ f168 1 f107"/>
                <a:gd name="f228" fmla="*/ f169 1 f107"/>
                <a:gd name="f229" fmla="*/ f170 1 f107"/>
                <a:gd name="f230" fmla="*/ f171 1 f107"/>
                <a:gd name="f231" fmla="*/ f172 1 f107"/>
                <a:gd name="f232" fmla="*/ f173 1 f107"/>
                <a:gd name="f233" fmla="*/ f174 1 f107"/>
                <a:gd name="f234" fmla="*/ f175 1 f107"/>
                <a:gd name="f235" fmla="*/ f176 1 f107"/>
                <a:gd name="f236" fmla="*/ f177 1 f107"/>
                <a:gd name="f237" fmla="*/ f178 1 f107"/>
                <a:gd name="f238" fmla="*/ f179 1 f107"/>
                <a:gd name="f239" fmla="*/ f180 1 f107"/>
                <a:gd name="f240" fmla="*/ f181 1 f107"/>
                <a:gd name="f241" fmla="*/ f182 1 f107"/>
                <a:gd name="f242" fmla="*/ f183 1 f107"/>
                <a:gd name="f243" fmla="*/ f184 1 f107"/>
                <a:gd name="f244" fmla="*/ f185 1 f107"/>
                <a:gd name="f245" fmla="*/ f186 1 f107"/>
                <a:gd name="f246" fmla="*/ f187 1 f107"/>
                <a:gd name="f247" fmla="*/ f188 1 f107"/>
                <a:gd name="f248" fmla="*/ f189 1 f107"/>
                <a:gd name="f249" fmla="*/ f190 1 f107"/>
                <a:gd name="f250" fmla="*/ f191 1 f107"/>
                <a:gd name="f251" fmla="*/ f192 1 f107"/>
                <a:gd name="f252" fmla="*/ f193 1 f107"/>
                <a:gd name="f253" fmla="*/ f194 1 f107"/>
                <a:gd name="f254" fmla="*/ f195 1 f107"/>
                <a:gd name="f255" fmla="*/ f196 1 f107"/>
                <a:gd name="f256" fmla="*/ f197 1 f107"/>
                <a:gd name="f257" fmla="*/ f198 1 f107"/>
                <a:gd name="f258" fmla="*/ f199 1 f107"/>
                <a:gd name="f259" fmla="*/ f200 1 f107"/>
                <a:gd name="f260" fmla="*/ f201 1 f107"/>
                <a:gd name="f261" fmla="*/ f202 1 f107"/>
                <a:gd name="f262" fmla="*/ f203 1 f107"/>
                <a:gd name="f263" fmla="*/ f204 1 f107"/>
                <a:gd name="f264" fmla="*/ f205 1 f107"/>
                <a:gd name="f265" fmla="*/ f206 1 f107"/>
                <a:gd name="f266" fmla="*/ f207 1 f107"/>
                <a:gd name="f267" fmla="*/ f208 1 f107"/>
                <a:gd name="f268" fmla="*/ f209 1 f107"/>
                <a:gd name="f269" fmla="*/ f210 1 f107"/>
                <a:gd name="f270" fmla="*/ f211 1 f107"/>
                <a:gd name="f271" fmla="*/ f212 1 f107"/>
                <a:gd name="f272" fmla="*/ f213 1 f107"/>
                <a:gd name="f273" fmla="*/ f214 1 f107"/>
                <a:gd name="f274" fmla="*/ f215 1 f107"/>
                <a:gd name="f275" fmla="*/ f216 1 f107"/>
                <a:gd name="f276" fmla="*/ f217 1 f107"/>
                <a:gd name="f277" fmla="*/ f218 1 f107"/>
                <a:gd name="f278" fmla="*/ f219 1 f107"/>
                <a:gd name="f279" fmla="*/ f220 1 f107"/>
                <a:gd name="f280" fmla="*/ f221 1 f107"/>
                <a:gd name="f281" fmla="*/ f222 1 f107"/>
                <a:gd name="f282" fmla="*/ f223 f100 1"/>
                <a:gd name="f283" fmla="*/ f224 f100 1"/>
                <a:gd name="f284" fmla="*/ f224 f101 1"/>
                <a:gd name="f285" fmla="*/ f223 f101 1"/>
                <a:gd name="f286" fmla="*/ f225 f100 1"/>
                <a:gd name="f287" fmla="*/ f226 f101 1"/>
                <a:gd name="f288" fmla="*/ f227 f100 1"/>
                <a:gd name="f289" fmla="*/ f228 f101 1"/>
                <a:gd name="f290" fmla="*/ f229 f100 1"/>
                <a:gd name="f291" fmla="*/ f230 f101 1"/>
                <a:gd name="f292" fmla="*/ f231 f100 1"/>
                <a:gd name="f293" fmla="*/ f232 f100 1"/>
                <a:gd name="f294" fmla="*/ f233 f101 1"/>
                <a:gd name="f295" fmla="*/ f234 f100 1"/>
                <a:gd name="f296" fmla="*/ f235 f101 1"/>
                <a:gd name="f297" fmla="*/ f236 f100 1"/>
                <a:gd name="f298" fmla="*/ f237 f101 1"/>
                <a:gd name="f299" fmla="*/ f238 f100 1"/>
                <a:gd name="f300" fmla="*/ f239 f101 1"/>
                <a:gd name="f301" fmla="*/ f240 f100 1"/>
                <a:gd name="f302" fmla="*/ f241 f101 1"/>
                <a:gd name="f303" fmla="*/ f242 f100 1"/>
                <a:gd name="f304" fmla="*/ f243 f101 1"/>
                <a:gd name="f305" fmla="*/ f244 f101 1"/>
                <a:gd name="f306" fmla="*/ f237 f100 1"/>
                <a:gd name="f307" fmla="*/ f245 f101 1"/>
                <a:gd name="f308" fmla="*/ f246 f100 1"/>
                <a:gd name="f309" fmla="*/ f247 f101 1"/>
                <a:gd name="f310" fmla="*/ f235 f100 1"/>
                <a:gd name="f311" fmla="*/ f248 f101 1"/>
                <a:gd name="f312" fmla="*/ f249 f101 1"/>
                <a:gd name="f313" fmla="*/ f250 f100 1"/>
                <a:gd name="f314" fmla="*/ f251 f101 1"/>
                <a:gd name="f315" fmla="*/ f252 f100 1"/>
                <a:gd name="f316" fmla="*/ f253 f100 1"/>
                <a:gd name="f317" fmla="*/ f254 f101 1"/>
                <a:gd name="f318" fmla="*/ f255 f100 1"/>
                <a:gd name="f319" fmla="*/ f256 f101 1"/>
                <a:gd name="f320" fmla="*/ f257 f100 1"/>
                <a:gd name="f321" fmla="*/ f258 f100 1"/>
                <a:gd name="f322" fmla="*/ f259 f101 1"/>
                <a:gd name="f323" fmla="*/ f260 f100 1"/>
                <a:gd name="f324" fmla="*/ f261 f101 1"/>
                <a:gd name="f325" fmla="*/ f262 f100 1"/>
                <a:gd name="f326" fmla="*/ f263 f100 1"/>
                <a:gd name="f327" fmla="*/ f264 f101 1"/>
                <a:gd name="f328" fmla="*/ f247 f100 1"/>
                <a:gd name="f329" fmla="*/ f265 f101 1"/>
                <a:gd name="f330" fmla="*/ f266 f100 1"/>
                <a:gd name="f331" fmla="*/ f267 f101 1"/>
                <a:gd name="f332" fmla="*/ f268 f100 1"/>
                <a:gd name="f333" fmla="*/ f269 f101 1"/>
                <a:gd name="f334" fmla="*/ f256 f100 1"/>
                <a:gd name="f335" fmla="*/ f270 f101 1"/>
                <a:gd name="f336" fmla="*/ f271 f100 1"/>
                <a:gd name="f337" fmla="*/ f272 f101 1"/>
                <a:gd name="f338" fmla="*/ f273 f101 1"/>
                <a:gd name="f339" fmla="*/ f267 f100 1"/>
                <a:gd name="f340" fmla="*/ f274 f101 1"/>
                <a:gd name="f341" fmla="*/ f234 f101 1"/>
                <a:gd name="f342" fmla="*/ f249 f100 1"/>
                <a:gd name="f343" fmla="*/ f246 f101 1"/>
                <a:gd name="f344" fmla="*/ f275 f100 1"/>
                <a:gd name="f345" fmla="*/ f276 f101 1"/>
                <a:gd name="f346" fmla="*/ f277 f100 1"/>
                <a:gd name="f347" fmla="*/ f278 f101 1"/>
                <a:gd name="f348" fmla="*/ f279 f100 1"/>
                <a:gd name="f349" fmla="*/ f280 f101 1"/>
                <a:gd name="f350" fmla="*/ f281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5">
                  <a:pos x="f286" y="f287"/>
                </a:cxn>
                <a:cxn ang="f165">
                  <a:pos x="f286" y="f287"/>
                </a:cxn>
                <a:cxn ang="f165">
                  <a:pos x="f288" y="f289"/>
                </a:cxn>
                <a:cxn ang="f165">
                  <a:pos x="f290" y="f291"/>
                </a:cxn>
                <a:cxn ang="f165">
                  <a:pos x="f292" y="f291"/>
                </a:cxn>
                <a:cxn ang="f165">
                  <a:pos x="f293" y="f294"/>
                </a:cxn>
                <a:cxn ang="f165">
                  <a:pos x="f295" y="f296"/>
                </a:cxn>
                <a:cxn ang="f165">
                  <a:pos x="f297" y="f298"/>
                </a:cxn>
                <a:cxn ang="f165">
                  <a:pos x="f299" y="f300"/>
                </a:cxn>
                <a:cxn ang="f165">
                  <a:pos x="f301" y="f302"/>
                </a:cxn>
                <a:cxn ang="f165">
                  <a:pos x="f303" y="f304"/>
                </a:cxn>
                <a:cxn ang="f165">
                  <a:pos x="f301" y="f305"/>
                </a:cxn>
                <a:cxn ang="f165">
                  <a:pos x="f306" y="f307"/>
                </a:cxn>
                <a:cxn ang="f165">
                  <a:pos x="f308" y="f309"/>
                </a:cxn>
                <a:cxn ang="f165">
                  <a:pos x="f310" y="f311"/>
                </a:cxn>
                <a:cxn ang="f165">
                  <a:pos x="f292" y="f312"/>
                </a:cxn>
                <a:cxn ang="f165">
                  <a:pos x="f313" y="f314"/>
                </a:cxn>
                <a:cxn ang="f165">
                  <a:pos x="f315" y="f314"/>
                </a:cxn>
                <a:cxn ang="f165">
                  <a:pos x="f316" y="f317"/>
                </a:cxn>
                <a:cxn ang="f165">
                  <a:pos x="f318" y="f319"/>
                </a:cxn>
                <a:cxn ang="f165">
                  <a:pos x="f320" y="f319"/>
                </a:cxn>
                <a:cxn ang="f165">
                  <a:pos x="f321" y="f322"/>
                </a:cxn>
                <a:cxn ang="f165">
                  <a:pos x="f323" y="f324"/>
                </a:cxn>
                <a:cxn ang="f165">
                  <a:pos x="f325" y="f324"/>
                </a:cxn>
                <a:cxn ang="f165">
                  <a:pos x="f326" y="f327"/>
                </a:cxn>
                <a:cxn ang="f165">
                  <a:pos x="f328" y="f329"/>
                </a:cxn>
                <a:cxn ang="f165">
                  <a:pos x="f330" y="f331"/>
                </a:cxn>
                <a:cxn ang="f165">
                  <a:pos x="f332" y="f333"/>
                </a:cxn>
                <a:cxn ang="f165">
                  <a:pos x="f334" y="f335"/>
                </a:cxn>
                <a:cxn ang="f165">
                  <a:pos x="f336" y="f337"/>
                </a:cxn>
                <a:cxn ang="f165">
                  <a:pos x="f334" y="f338"/>
                </a:cxn>
                <a:cxn ang="f165">
                  <a:pos x="f339" y="f340"/>
                </a:cxn>
                <a:cxn ang="f165">
                  <a:pos x="f328" y="f341"/>
                </a:cxn>
                <a:cxn ang="f165">
                  <a:pos x="f342" y="f343"/>
                </a:cxn>
                <a:cxn ang="f165">
                  <a:pos x="f344" y="f345"/>
                </a:cxn>
                <a:cxn ang="f165">
                  <a:pos x="f346" y="f347"/>
                </a:cxn>
                <a:cxn ang="f165">
                  <a:pos x="f348" y="f349"/>
                </a:cxn>
                <a:cxn ang="f165">
                  <a:pos x="f350" y="f289"/>
                </a:cxn>
                <a:cxn ang="f165">
                  <a:pos x="f286" y="f287"/>
                </a:cxn>
              </a:cxnLst>
              <a:rect l="f282" t="f285" r="f283" b="f284"/>
              <a:pathLst>
                <a:path w="106" h="106">
                  <a:moveTo>
                    <a:pt x="f7" y="f5"/>
                  </a:moveTo>
                  <a:cubicBezTo>
                    <a:pt x="f7" y="f5"/>
                    <a:pt x="f7" y="f5"/>
                    <a:pt x="f7" y="f5"/>
                  </a:cubicBezTo>
                  <a:cubicBezTo>
                    <a:pt x="f8" y="f5"/>
                    <a:pt x="f9" y="f10"/>
                    <a:pt x="f11" y="f12"/>
                  </a:cubicBezTo>
                  <a:cubicBezTo>
                    <a:pt x="f13" y="f14"/>
                    <a:pt x="f15" y="f10"/>
                    <a:pt x="f16" y="f10"/>
                  </a:cubicBezTo>
                  <a:cubicBezTo>
                    <a:pt x="f17" y="f10"/>
                    <a:pt x="f18" y="f10"/>
                    <a:pt x="f18" y="f10"/>
                  </a:cubicBezTo>
                  <a:cubicBezTo>
                    <a:pt x="f19" y="f14"/>
                    <a:pt x="f20" y="f21"/>
                    <a:pt x="f22" y="f23"/>
                  </a:cubicBezTo>
                  <a:cubicBezTo>
                    <a:pt x="f24" y="f25"/>
                    <a:pt x="f26" y="f26"/>
                    <a:pt x="f27" y="f26"/>
                  </a:cubicBezTo>
                  <a:cubicBezTo>
                    <a:pt x="f21" y="f26"/>
                    <a:pt x="f12" y="f25"/>
                    <a:pt x="f28" y="f29"/>
                  </a:cubicBezTo>
                  <a:cubicBezTo>
                    <a:pt x="f30" y="f31"/>
                    <a:pt x="f28" y="f18"/>
                    <a:pt x="f32" y="f13"/>
                  </a:cubicBezTo>
                  <a:cubicBezTo>
                    <a:pt x="f14" y="f33"/>
                    <a:pt x="f34" y="f11"/>
                    <a:pt x="f34" y="f35"/>
                  </a:cubicBezTo>
                  <a:cubicBezTo>
                    <a:pt x="f5" y="f36"/>
                    <a:pt x="f37" y="f38"/>
                    <a:pt x="f30" y="f39"/>
                  </a:cubicBezTo>
                  <a:cubicBezTo>
                    <a:pt x="f37" y="f40"/>
                    <a:pt x="f5" y="f41"/>
                    <a:pt x="f34" y="f42"/>
                  </a:cubicBezTo>
                  <a:cubicBezTo>
                    <a:pt x="f43" y="f44"/>
                    <a:pt x="f45" y="f46"/>
                    <a:pt x="f29" y="f46"/>
                  </a:cubicBezTo>
                  <a:cubicBezTo>
                    <a:pt x="f47" y="f48"/>
                    <a:pt x="f12" y="f49"/>
                    <a:pt x="f47" y="f50"/>
                  </a:cubicBezTo>
                  <a:cubicBezTo>
                    <a:pt x="f27" y="f50"/>
                    <a:pt x="f32" y="f51"/>
                    <a:pt x="f26" y="f51"/>
                  </a:cubicBezTo>
                  <a:cubicBezTo>
                    <a:pt x="f23" y="f51"/>
                    <a:pt x="f20" y="f50"/>
                    <a:pt x="f18" y="f49"/>
                  </a:cubicBezTo>
                  <a:cubicBezTo>
                    <a:pt x="f18" y="f52"/>
                    <a:pt x="f17" y="f53"/>
                    <a:pt x="f15" y="f54"/>
                  </a:cubicBezTo>
                  <a:cubicBezTo>
                    <a:pt x="f15" y="f54"/>
                    <a:pt x="f55" y="f54"/>
                    <a:pt x="f55" y="f54"/>
                  </a:cubicBezTo>
                  <a:cubicBezTo>
                    <a:pt x="f13" y="f54"/>
                    <a:pt x="f11" y="f56"/>
                    <a:pt x="f8" y="f57"/>
                  </a:cubicBezTo>
                  <a:cubicBezTo>
                    <a:pt x="f7" y="f53"/>
                    <a:pt x="f58" y="f6"/>
                    <a:pt x="f59" y="f6"/>
                  </a:cubicBezTo>
                  <a:cubicBezTo>
                    <a:pt x="f59" y="f6"/>
                    <a:pt x="f40" y="f6"/>
                    <a:pt x="f40" y="f6"/>
                  </a:cubicBezTo>
                  <a:cubicBezTo>
                    <a:pt x="f60" y="f6"/>
                    <a:pt x="f61" y="f53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69" y="f67"/>
                    <a:pt x="f70" y="f67"/>
                  </a:cubicBezTo>
                  <a:cubicBezTo>
                    <a:pt x="f48" y="f65"/>
                    <a:pt x="f71" y="f72"/>
                    <a:pt x="f73" y="f74"/>
                  </a:cubicBezTo>
                  <a:cubicBezTo>
                    <a:pt x="f74" y="f75"/>
                    <a:pt x="f49" y="f76"/>
                    <a:pt x="f50" y="f76"/>
                  </a:cubicBezTo>
                  <a:cubicBezTo>
                    <a:pt x="f72" y="f76"/>
                    <a:pt x="f63" y="f76"/>
                    <a:pt x="f52" y="f77"/>
                  </a:cubicBezTo>
                  <a:cubicBezTo>
                    <a:pt x="f78" y="f79"/>
                    <a:pt x="f63" y="f69"/>
                    <a:pt x="f80" y="f81"/>
                  </a:cubicBezTo>
                  <a:cubicBezTo>
                    <a:pt x="f65" y="f44"/>
                    <a:pt x="f82" y="f83"/>
                    <a:pt x="f6" y="f41"/>
                  </a:cubicBezTo>
                  <a:cubicBezTo>
                    <a:pt x="f6" y="f84"/>
                    <a:pt x="f85" y="f86"/>
                    <a:pt x="f78" y="f87"/>
                  </a:cubicBezTo>
                  <a:cubicBezTo>
                    <a:pt x="f54" y="f88"/>
                    <a:pt x="f6" y="f89"/>
                    <a:pt x="f6" y="f90"/>
                  </a:cubicBezTo>
                  <a:cubicBezTo>
                    <a:pt x="f82" y="f33"/>
                    <a:pt x="f91" y="f92"/>
                    <a:pt x="f77" y="f93"/>
                  </a:cubicBezTo>
                  <a:cubicBezTo>
                    <a:pt x="f51" y="f19"/>
                    <a:pt x="f57" y="f26"/>
                    <a:pt x="f50" y="f27"/>
                  </a:cubicBezTo>
                  <a:cubicBezTo>
                    <a:pt x="f94" y="f47"/>
                    <a:pt x="f80" y="f47"/>
                    <a:pt x="f49" y="f47"/>
                  </a:cubicBezTo>
                  <a:cubicBezTo>
                    <a:pt x="f77" y="f47"/>
                    <a:pt x="f71" y="f27"/>
                    <a:pt x="f69" y="f95"/>
                  </a:cubicBezTo>
                  <a:cubicBezTo>
                    <a:pt x="f70" y="f45"/>
                    <a:pt x="f69" y="f10"/>
                    <a:pt x="f96" y="f97"/>
                  </a:cubicBezTo>
                  <a:cubicBezTo>
                    <a:pt x="f66" y="f37"/>
                    <a:pt x="f66" y="f37"/>
                    <a:pt x="f98" y="f37"/>
                  </a:cubicBezTo>
                  <a:cubicBezTo>
                    <a:pt x="f81" y="f37"/>
                    <a:pt x="f62" y="f14"/>
                    <a:pt x="f60" y="f12"/>
                  </a:cubicBezTo>
                  <a:cubicBezTo>
                    <a:pt x="f40" y="f10"/>
                    <a:pt x="f39" y="f5"/>
                    <a:pt x="f7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9" name="Полилиния 12"/>
            <p:cNvSpPr/>
            <p:nvPr/>
          </p:nvSpPr>
          <p:spPr>
            <a:xfrm rot="1029296">
              <a:off x="-5752" y="2131018"/>
              <a:ext cx="717566" cy="78678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17568"/>
                <a:gd name="f7" fmla="val 786784"/>
                <a:gd name="f8" fmla="val 624166"/>
                <a:gd name="f9" fmla="val 7939"/>
                <a:gd name="f10" fmla="val 643937"/>
                <a:gd name="f11" fmla="val -2174"/>
                <a:gd name="f12" fmla="val 663027"/>
                <a:gd name="f13" fmla="val -3050"/>
                <a:gd name="f14" fmla="val 680993"/>
                <a:gd name="f15" fmla="val 7779"/>
                <a:gd name="f16" fmla="val 870924"/>
                <a:gd name="f17" fmla="val 119888"/>
                <a:gd name="f18" fmla="val 260065"/>
                <a:gd name="f19" fmla="val 848593"/>
                <a:gd name="f20" fmla="val 244665"/>
                <a:gd name="f21" fmla="val 782347"/>
                <a:gd name="f22" fmla="val 206165"/>
                <a:gd name="f23" fmla="val 793813"/>
                <a:gd name="f24" fmla="val 158682"/>
                <a:gd name="f25" fmla="val 109114"/>
                <a:gd name="f26" fmla="val 756152"/>
                <a:gd name="f27" fmla="val 99313"/>
                <a:gd name="f28" fmla="val 749712"/>
                <a:gd name="f29" fmla="val 427989"/>
                <a:gd name="f30" fmla="val 3400"/>
                <a:gd name="f31" fmla="val 430734"/>
                <a:gd name="f32" fmla="val 113766"/>
                <a:gd name="f33" fmla="val 527555"/>
                <a:gd name="f34" fmla="val 231831"/>
                <a:gd name="f35" fmla="val 660047"/>
                <a:gd name="f36" fmla="val 260064"/>
                <a:gd name="f37" fmla="val 731389"/>
                <a:gd name="f38" fmla="val 313964"/>
                <a:gd name="f39" fmla="val 602081"/>
                <a:gd name="f40" fmla="val 485768"/>
                <a:gd name="f41" fmla="val 78723"/>
                <a:gd name="f42" fmla="+- 0 0 -90"/>
                <a:gd name="f43" fmla="*/ f3 1 717568"/>
                <a:gd name="f44" fmla="*/ f4 1 786784"/>
                <a:gd name="f45" fmla="val f5"/>
                <a:gd name="f46" fmla="val f6"/>
                <a:gd name="f47" fmla="val f7"/>
                <a:gd name="f48" fmla="*/ f42 f0 1"/>
                <a:gd name="f49" fmla="+- f47 0 f45"/>
                <a:gd name="f50" fmla="+- f46 0 f45"/>
                <a:gd name="f51" fmla="*/ f48 1 f2"/>
                <a:gd name="f52" fmla="*/ f50 1 717568"/>
                <a:gd name="f53" fmla="*/ f49 1 786784"/>
                <a:gd name="f54" fmla="*/ 624166 f50 1"/>
                <a:gd name="f55" fmla="*/ 7939 f49 1"/>
                <a:gd name="f56" fmla="*/ 680993 f50 1"/>
                <a:gd name="f57" fmla="*/ 7779 f49 1"/>
                <a:gd name="f58" fmla="*/ 244665 f50 1"/>
                <a:gd name="f59" fmla="*/ 782347 f49 1"/>
                <a:gd name="f60" fmla="*/ 109114 f50 1"/>
                <a:gd name="f61" fmla="*/ 756152 f49 1"/>
                <a:gd name="f62" fmla="*/ 99313 f50 1"/>
                <a:gd name="f63" fmla="*/ 749712 f49 1"/>
                <a:gd name="f64" fmla="*/ 0 f50 1"/>
                <a:gd name="f65" fmla="*/ 427989 f49 1"/>
                <a:gd name="f66" fmla="*/ 3400 f50 1"/>
                <a:gd name="f67" fmla="*/ 430734 f49 1"/>
                <a:gd name="f68" fmla="*/ 260064 f50 1"/>
                <a:gd name="f69" fmla="*/ 731389 f49 1"/>
                <a:gd name="f70" fmla="+- f51 0 f1"/>
                <a:gd name="f71" fmla="*/ f54 1 717568"/>
                <a:gd name="f72" fmla="*/ f55 1 786784"/>
                <a:gd name="f73" fmla="*/ f56 1 717568"/>
                <a:gd name="f74" fmla="*/ f57 1 786784"/>
                <a:gd name="f75" fmla="*/ f58 1 717568"/>
                <a:gd name="f76" fmla="*/ f59 1 786784"/>
                <a:gd name="f77" fmla="*/ f60 1 717568"/>
                <a:gd name="f78" fmla="*/ f61 1 786784"/>
                <a:gd name="f79" fmla="*/ f62 1 717568"/>
                <a:gd name="f80" fmla="*/ f63 1 786784"/>
                <a:gd name="f81" fmla="*/ f64 1 717568"/>
                <a:gd name="f82" fmla="*/ f65 1 786784"/>
                <a:gd name="f83" fmla="*/ f66 1 717568"/>
                <a:gd name="f84" fmla="*/ f67 1 786784"/>
                <a:gd name="f85" fmla="*/ f68 1 717568"/>
                <a:gd name="f86" fmla="*/ f69 1 786784"/>
                <a:gd name="f87" fmla="*/ f45 1 f52"/>
                <a:gd name="f88" fmla="*/ f46 1 f52"/>
                <a:gd name="f89" fmla="*/ f45 1 f53"/>
                <a:gd name="f90" fmla="*/ f47 1 f53"/>
                <a:gd name="f91" fmla="*/ f71 1 f52"/>
                <a:gd name="f92" fmla="*/ f72 1 f53"/>
                <a:gd name="f93" fmla="*/ f73 1 f52"/>
                <a:gd name="f94" fmla="*/ f74 1 f53"/>
                <a:gd name="f95" fmla="*/ f75 1 f52"/>
                <a:gd name="f96" fmla="*/ f76 1 f53"/>
                <a:gd name="f97" fmla="*/ f77 1 f52"/>
                <a:gd name="f98" fmla="*/ f78 1 f53"/>
                <a:gd name="f99" fmla="*/ f79 1 f52"/>
                <a:gd name="f100" fmla="*/ f80 1 f53"/>
                <a:gd name="f101" fmla="*/ f81 1 f52"/>
                <a:gd name="f102" fmla="*/ f82 1 f53"/>
                <a:gd name="f103" fmla="*/ f83 1 f52"/>
                <a:gd name="f104" fmla="*/ f84 1 f53"/>
                <a:gd name="f105" fmla="*/ f85 1 f52"/>
                <a:gd name="f106" fmla="*/ f86 1 f53"/>
                <a:gd name="f107" fmla="*/ f87 f43 1"/>
                <a:gd name="f108" fmla="*/ f88 f43 1"/>
                <a:gd name="f109" fmla="*/ f90 f44 1"/>
                <a:gd name="f110" fmla="*/ f89 f44 1"/>
                <a:gd name="f111" fmla="*/ f91 f43 1"/>
                <a:gd name="f112" fmla="*/ f92 f44 1"/>
                <a:gd name="f113" fmla="*/ f93 f43 1"/>
                <a:gd name="f114" fmla="*/ f94 f44 1"/>
                <a:gd name="f115" fmla="*/ f95 f43 1"/>
                <a:gd name="f116" fmla="*/ f96 f44 1"/>
                <a:gd name="f117" fmla="*/ f97 f43 1"/>
                <a:gd name="f118" fmla="*/ f98 f44 1"/>
                <a:gd name="f119" fmla="*/ f99 f43 1"/>
                <a:gd name="f120" fmla="*/ f100 f44 1"/>
                <a:gd name="f121" fmla="*/ f101 f43 1"/>
                <a:gd name="f122" fmla="*/ f102 f44 1"/>
                <a:gd name="f123" fmla="*/ f103 f43 1"/>
                <a:gd name="f124" fmla="*/ f104 f44 1"/>
                <a:gd name="f125" fmla="*/ f105 f43 1"/>
                <a:gd name="f126" fmla="*/ f106 f4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0">
                  <a:pos x="f111" y="f112"/>
                </a:cxn>
                <a:cxn ang="f70">
                  <a:pos x="f113" y="f114"/>
                </a:cxn>
                <a:cxn ang="f70">
                  <a:pos x="f115" y="f116"/>
                </a:cxn>
                <a:cxn ang="f70">
                  <a:pos x="f117" y="f118"/>
                </a:cxn>
                <a:cxn ang="f70">
                  <a:pos x="f119" y="f120"/>
                </a:cxn>
                <a:cxn ang="f70">
                  <a:pos x="f121" y="f122"/>
                </a:cxn>
                <a:cxn ang="f70">
                  <a:pos x="f123" y="f124"/>
                </a:cxn>
                <a:cxn ang="f70">
                  <a:pos x="f125" y="f126"/>
                </a:cxn>
                <a:cxn ang="f70">
                  <a:pos x="f111" y="f112"/>
                </a:cxn>
              </a:cxnLst>
              <a:rect l="f107" t="f110" r="f108" b="f109"/>
              <a:pathLst>
                <a:path w="717568" h="78678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1"/>
                    <a:pt x="f25" y="f26"/>
                  </a:cubicBezTo>
                  <a:lnTo>
                    <a:pt x="f27" y="f28"/>
                  </a:lnTo>
                  <a:lnTo>
                    <a:pt x="f5" y="f29"/>
                  </a:lnTo>
                  <a:lnTo>
                    <a:pt x="f30" y="f31"/>
                  </a:ln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8" y="f9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0" name="Полилиния 13"/>
            <p:cNvSpPr/>
            <p:nvPr/>
          </p:nvSpPr>
          <p:spPr>
            <a:xfrm rot="229110" flipH="1">
              <a:off x="363692" y="5127416"/>
              <a:ext cx="115580" cy="11145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5"/>
                <a:gd name="f8" fmla="val 28"/>
                <a:gd name="f9" fmla="val 7"/>
                <a:gd name="f10" fmla="val 13"/>
                <a:gd name="f11" fmla="val 23"/>
                <a:gd name="f12" fmla="val 30"/>
                <a:gd name="f13" fmla="val 29"/>
                <a:gd name="f14" fmla="val 24"/>
                <a:gd name="f15" fmla="val 14"/>
                <a:gd name="f16" fmla="val 34"/>
                <a:gd name="f17" fmla="val 8"/>
                <a:gd name="f18" fmla="val 27"/>
                <a:gd name="f19" fmla="val 1"/>
                <a:gd name="f20" fmla="val 21"/>
                <a:gd name="f21" fmla="val 11"/>
                <a:gd name="f22" fmla="val 6"/>
                <a:gd name="f23" fmla="val 5"/>
                <a:gd name="f24" fmla="val 12"/>
                <a:gd name="f25" fmla="val 22"/>
                <a:gd name="f26" fmla="+- 0 0 -90"/>
                <a:gd name="f27" fmla="*/ f3 1 36"/>
                <a:gd name="f28" fmla="*/ f4 1 35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36"/>
                <a:gd name="f37" fmla="*/ f33 1 35"/>
                <a:gd name="f38" fmla="*/ 28 f34 1"/>
                <a:gd name="f39" fmla="*/ 7 f33 1"/>
                <a:gd name="f40" fmla="*/ 30 f34 1"/>
                <a:gd name="f41" fmla="*/ 29 f33 1"/>
                <a:gd name="f42" fmla="*/ 8 f34 1"/>
                <a:gd name="f43" fmla="*/ 27 f33 1"/>
                <a:gd name="f44" fmla="*/ 6 f34 1"/>
                <a:gd name="f45" fmla="*/ 5 f33 1"/>
                <a:gd name="f46" fmla="+- f35 0 f1"/>
                <a:gd name="f47" fmla="*/ f38 1 36"/>
                <a:gd name="f48" fmla="*/ f39 1 35"/>
                <a:gd name="f49" fmla="*/ f40 1 36"/>
                <a:gd name="f50" fmla="*/ f41 1 35"/>
                <a:gd name="f51" fmla="*/ f42 1 36"/>
                <a:gd name="f52" fmla="*/ f43 1 35"/>
                <a:gd name="f53" fmla="*/ f44 1 36"/>
                <a:gd name="f54" fmla="*/ f45 1 35"/>
                <a:gd name="f55" fmla="*/ 0 1 f36"/>
                <a:gd name="f56" fmla="*/ f30 1 f36"/>
                <a:gd name="f57" fmla="*/ 0 1 f37"/>
                <a:gd name="f58" fmla="*/ f31 1 f37"/>
                <a:gd name="f59" fmla="*/ f47 1 f36"/>
                <a:gd name="f60" fmla="*/ f48 1 f37"/>
                <a:gd name="f61" fmla="*/ f49 1 f36"/>
                <a:gd name="f62" fmla="*/ f50 1 f37"/>
                <a:gd name="f63" fmla="*/ f51 1 f36"/>
                <a:gd name="f64" fmla="*/ f52 1 f37"/>
                <a:gd name="f65" fmla="*/ f53 1 f36"/>
                <a:gd name="f66" fmla="*/ f54 1 f37"/>
                <a:gd name="f67" fmla="*/ f55 f27 1"/>
                <a:gd name="f68" fmla="*/ f56 f27 1"/>
                <a:gd name="f69" fmla="*/ f58 f28 1"/>
                <a:gd name="f70" fmla="*/ f57 f28 1"/>
                <a:gd name="f71" fmla="*/ f59 f27 1"/>
                <a:gd name="f72" fmla="*/ f60 f28 1"/>
                <a:gd name="f73" fmla="*/ f61 f27 1"/>
                <a:gd name="f74" fmla="*/ f62 f28 1"/>
                <a:gd name="f75" fmla="*/ f63 f27 1"/>
                <a:gd name="f76" fmla="*/ f64 f28 1"/>
                <a:gd name="f77" fmla="*/ f65 f27 1"/>
                <a:gd name="f78" fmla="*/ f66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6">
                  <a:pos x="f71" y="f72"/>
                </a:cxn>
                <a:cxn ang="f46">
                  <a:pos x="f73" y="f74"/>
                </a:cxn>
                <a:cxn ang="f46">
                  <a:pos x="f75" y="f76"/>
                </a:cxn>
                <a:cxn ang="f46">
                  <a:pos x="f77" y="f78"/>
                </a:cxn>
                <a:cxn ang="f46">
                  <a:pos x="f71" y="f72"/>
                </a:cxn>
              </a:cxnLst>
              <a:rect l="f67" t="f70" r="f68" b="f69"/>
              <a:pathLst>
                <a:path w="36" h="35">
                  <a:moveTo>
                    <a:pt x="f8" y="f9"/>
                  </a:moveTo>
                  <a:cubicBezTo>
                    <a:pt x="f7" y="f10"/>
                    <a:pt x="f6" y="f11"/>
                    <a:pt x="f12" y="f13"/>
                  </a:cubicBezTo>
                  <a:cubicBezTo>
                    <a:pt x="f14" y="f7"/>
                    <a:pt x="f15" y="f16"/>
                    <a:pt x="f17" y="f18"/>
                  </a:cubicBezTo>
                  <a:cubicBezTo>
                    <a:pt x="f19" y="f20"/>
                    <a:pt x="f5" y="f21"/>
                    <a:pt x="f22" y="f23"/>
                  </a:cubicBezTo>
                  <a:cubicBezTo>
                    <a:pt x="f24" y="f5"/>
                    <a:pt x="f25" y="f5"/>
                    <a:pt x="f8" y="f9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1" name="Полилиния 14"/>
            <p:cNvSpPr/>
            <p:nvPr/>
          </p:nvSpPr>
          <p:spPr>
            <a:xfrm rot="229110" flipH="1">
              <a:off x="820537" y="6496794"/>
              <a:ext cx="130521" cy="12971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6"/>
                <a:gd name="f7" fmla="val 50"/>
                <a:gd name="f8" fmla="val 47"/>
                <a:gd name="f9" fmla="val 44"/>
                <a:gd name="f10" fmla="val 5"/>
                <a:gd name="f11" fmla="val 42"/>
                <a:gd name="f12" fmla="val 12"/>
                <a:gd name="f13" fmla="val 38"/>
                <a:gd name="f14" fmla="val 7"/>
                <a:gd name="f15" fmla="val 34"/>
                <a:gd name="f16" fmla="val 32"/>
                <a:gd name="f17" fmla="val 31"/>
                <a:gd name="f18" fmla="val 30"/>
                <a:gd name="f19" fmla="val 27"/>
                <a:gd name="f20" fmla="val 26"/>
                <a:gd name="f21" fmla="val 13"/>
                <a:gd name="f22" fmla="val 28"/>
                <a:gd name="f23" fmla="val 22"/>
                <a:gd name="f24" fmla="val 23"/>
                <a:gd name="f25" fmla="val 20"/>
                <a:gd name="f26" fmla="val 19"/>
                <a:gd name="f27" fmla="val 16"/>
                <a:gd name="f28" fmla="val 11"/>
                <a:gd name="f29" fmla="val 21"/>
                <a:gd name="f30" fmla="val 8"/>
                <a:gd name="f31" fmla="val 24"/>
                <a:gd name="f32" fmla="val 17"/>
                <a:gd name="f33" fmla="val 39"/>
                <a:gd name="f34" fmla="val 1"/>
                <a:gd name="f35" fmla="val 45"/>
                <a:gd name="f36" fmla="val 48"/>
                <a:gd name="f37" fmla="val 3"/>
                <a:gd name="f38" fmla="val 51"/>
                <a:gd name="f39" fmla="val 54"/>
                <a:gd name="f40" fmla="val 57"/>
                <a:gd name="f41" fmla="val 61"/>
                <a:gd name="f42" fmla="val 63"/>
                <a:gd name="f43" fmla="val 2"/>
                <a:gd name="f44" fmla="val 67"/>
                <a:gd name="f45" fmla="val 10"/>
                <a:gd name="f46" fmla="val 70"/>
                <a:gd name="f47" fmla="val 15"/>
                <a:gd name="f48" fmla="val 80"/>
                <a:gd name="f49" fmla="val 88"/>
                <a:gd name="f50" fmla="val 91"/>
                <a:gd name="f51" fmla="val 92"/>
                <a:gd name="f52" fmla="val 96"/>
                <a:gd name="f53" fmla="val 102"/>
                <a:gd name="f54" fmla="val 103"/>
                <a:gd name="f55" fmla="val 35"/>
                <a:gd name="f56" fmla="val 100"/>
                <a:gd name="f57" fmla="val 94"/>
                <a:gd name="f58" fmla="val 53"/>
                <a:gd name="f59" fmla="val 56"/>
                <a:gd name="f60" fmla="val 60"/>
                <a:gd name="f61" fmla="val 62"/>
                <a:gd name="f62" fmla="val 64"/>
                <a:gd name="f63" fmla="val 95"/>
                <a:gd name="f64" fmla="val 69"/>
                <a:gd name="f65" fmla="val 99"/>
                <a:gd name="f66" fmla="val 72"/>
                <a:gd name="f67" fmla="val 101"/>
                <a:gd name="f68" fmla="val 75"/>
                <a:gd name="f69" fmla="val 76"/>
                <a:gd name="f70" fmla="val 77"/>
                <a:gd name="f71" fmla="val 81"/>
                <a:gd name="f72" fmla="val 93"/>
                <a:gd name="f73" fmla="val 79"/>
                <a:gd name="f74" fmla="val 84"/>
                <a:gd name="f75" fmla="val 86"/>
                <a:gd name="f76" fmla="val 87"/>
                <a:gd name="f77" fmla="val 85"/>
                <a:gd name="f78" fmla="val 98"/>
                <a:gd name="f79" fmla="val 82"/>
                <a:gd name="f80" fmla="val 89"/>
                <a:gd name="f81" fmla="val 68"/>
                <a:gd name="f82" fmla="val 105"/>
                <a:gd name="f83" fmla="val 65"/>
                <a:gd name="f84" fmla="val 58"/>
                <a:gd name="f85" fmla="val 104"/>
                <a:gd name="f86" fmla="val 55"/>
                <a:gd name="f87" fmla="val 52"/>
                <a:gd name="f88" fmla="val 49"/>
                <a:gd name="f89" fmla="val 46"/>
                <a:gd name="f90" fmla="val 43"/>
                <a:gd name="f91" fmla="val 97"/>
                <a:gd name="f92" fmla="val 37"/>
                <a:gd name="f93" fmla="val 36"/>
                <a:gd name="f94" fmla="val 90"/>
                <a:gd name="f95" fmla="val 18"/>
                <a:gd name="f96" fmla="val 73"/>
                <a:gd name="f97" fmla="val 4"/>
                <a:gd name="f98" fmla="val 71"/>
                <a:gd name="f99" fmla="+- 0 0 -90"/>
                <a:gd name="f100" fmla="*/ f3 1 106"/>
                <a:gd name="f101" fmla="*/ f4 1 106"/>
                <a:gd name="f102" fmla="val f5"/>
                <a:gd name="f103" fmla="val f6"/>
                <a:gd name="f104" fmla="*/ f99 f0 1"/>
                <a:gd name="f105" fmla="+- f103 0 f102"/>
                <a:gd name="f106" fmla="*/ f104 1 f2"/>
                <a:gd name="f107" fmla="*/ f105 1 106"/>
                <a:gd name="f108" fmla="*/ 50 f105 1"/>
                <a:gd name="f109" fmla="*/ 0 f105 1"/>
                <a:gd name="f110" fmla="*/ 42 f105 1"/>
                <a:gd name="f111" fmla="*/ 12 f105 1"/>
                <a:gd name="f112" fmla="*/ 32 f105 1"/>
                <a:gd name="f113" fmla="*/ 5 f105 1"/>
                <a:gd name="f114" fmla="*/ 30 f105 1"/>
                <a:gd name="f115" fmla="*/ 28 f105 1"/>
                <a:gd name="f116" fmla="*/ 22 f105 1"/>
                <a:gd name="f117" fmla="*/ 16 f105 1"/>
                <a:gd name="f118" fmla="*/ 19 f105 1"/>
                <a:gd name="f119" fmla="*/ 11 f105 1"/>
                <a:gd name="f120" fmla="*/ 21 f105 1"/>
                <a:gd name="f121" fmla="*/ 17 f105 1"/>
                <a:gd name="f122" fmla="*/ 38 f105 1"/>
                <a:gd name="f123" fmla="*/ 1 f105 1"/>
                <a:gd name="f124" fmla="*/ 45 f105 1"/>
                <a:gd name="f125" fmla="*/ 8 f105 1"/>
                <a:gd name="f126" fmla="*/ 54 f105 1"/>
                <a:gd name="f127" fmla="*/ 63 f105 1"/>
                <a:gd name="f128" fmla="*/ 70 f105 1"/>
                <a:gd name="f129" fmla="*/ 15 f105 1"/>
                <a:gd name="f130" fmla="*/ 91 f105 1"/>
                <a:gd name="f131" fmla="*/ 92 f105 1"/>
                <a:gd name="f132" fmla="*/ 88 f105 1"/>
                <a:gd name="f133" fmla="*/ 34 f105 1"/>
                <a:gd name="f134" fmla="*/ 103 f105 1"/>
                <a:gd name="f135" fmla="*/ 35 f105 1"/>
                <a:gd name="f136" fmla="*/ 47 f105 1"/>
                <a:gd name="f137" fmla="*/ 94 f105 1"/>
                <a:gd name="f138" fmla="*/ 56 f105 1"/>
                <a:gd name="f139" fmla="*/ 106 f105 1"/>
                <a:gd name="f140" fmla="*/ 57 f105 1"/>
                <a:gd name="f141" fmla="*/ 64 f105 1"/>
                <a:gd name="f142" fmla="*/ 95 f105 1"/>
                <a:gd name="f143" fmla="*/ 75 f105 1"/>
                <a:gd name="f144" fmla="*/ 101 f105 1"/>
                <a:gd name="f145" fmla="*/ 77 f105 1"/>
                <a:gd name="f146" fmla="*/ 79 f105 1"/>
                <a:gd name="f147" fmla="*/ 84 f105 1"/>
                <a:gd name="f148" fmla="*/ 87 f105 1"/>
                <a:gd name="f149" fmla="*/ 96 f105 1"/>
                <a:gd name="f150" fmla="*/ 85 f105 1"/>
                <a:gd name="f151" fmla="*/ 89 f105 1"/>
                <a:gd name="f152" fmla="*/ 68 f105 1"/>
                <a:gd name="f153" fmla="*/ 61 f105 1"/>
                <a:gd name="f154" fmla="*/ 98 f105 1"/>
                <a:gd name="f155" fmla="*/ 52 f105 1"/>
                <a:gd name="f156" fmla="*/ 43 f105 1"/>
                <a:gd name="f157" fmla="*/ 36 f105 1"/>
                <a:gd name="f158" fmla="*/ 76 f105 1"/>
                <a:gd name="f159" fmla="*/ 18 f105 1"/>
                <a:gd name="f160" fmla="*/ 73 f105 1"/>
                <a:gd name="f161" fmla="*/ 4 f105 1"/>
                <a:gd name="f162" fmla="*/ 71 f105 1"/>
                <a:gd name="f163" fmla="*/ 3 f105 1"/>
                <a:gd name="f164" fmla="*/ 60 f105 1"/>
                <a:gd name="f165" fmla="+- f106 0 f1"/>
                <a:gd name="f166" fmla="*/ f108 1 106"/>
                <a:gd name="f167" fmla="*/ f109 1 106"/>
                <a:gd name="f168" fmla="*/ f110 1 106"/>
                <a:gd name="f169" fmla="*/ f111 1 106"/>
                <a:gd name="f170" fmla="*/ f112 1 106"/>
                <a:gd name="f171" fmla="*/ f113 1 106"/>
                <a:gd name="f172" fmla="*/ f114 1 106"/>
                <a:gd name="f173" fmla="*/ f115 1 106"/>
                <a:gd name="f174" fmla="*/ f116 1 106"/>
                <a:gd name="f175" fmla="*/ f117 1 106"/>
                <a:gd name="f176" fmla="*/ f118 1 106"/>
                <a:gd name="f177" fmla="*/ f119 1 106"/>
                <a:gd name="f178" fmla="*/ f120 1 106"/>
                <a:gd name="f179" fmla="*/ f121 1 106"/>
                <a:gd name="f180" fmla="*/ f122 1 106"/>
                <a:gd name="f181" fmla="*/ f123 1 106"/>
                <a:gd name="f182" fmla="*/ f124 1 106"/>
                <a:gd name="f183" fmla="*/ f125 1 106"/>
                <a:gd name="f184" fmla="*/ f126 1 106"/>
                <a:gd name="f185" fmla="*/ f127 1 106"/>
                <a:gd name="f186" fmla="*/ f128 1 106"/>
                <a:gd name="f187" fmla="*/ f129 1 106"/>
                <a:gd name="f188" fmla="*/ f130 1 106"/>
                <a:gd name="f189" fmla="*/ f131 1 106"/>
                <a:gd name="f190" fmla="*/ f132 1 106"/>
                <a:gd name="f191" fmla="*/ f133 1 106"/>
                <a:gd name="f192" fmla="*/ f134 1 106"/>
                <a:gd name="f193" fmla="*/ f135 1 106"/>
                <a:gd name="f194" fmla="*/ f136 1 106"/>
                <a:gd name="f195" fmla="*/ f137 1 106"/>
                <a:gd name="f196" fmla="*/ f138 1 106"/>
                <a:gd name="f197" fmla="*/ f139 1 106"/>
                <a:gd name="f198" fmla="*/ f140 1 106"/>
                <a:gd name="f199" fmla="*/ f141 1 106"/>
                <a:gd name="f200" fmla="*/ f142 1 106"/>
                <a:gd name="f201" fmla="*/ f143 1 106"/>
                <a:gd name="f202" fmla="*/ f144 1 106"/>
                <a:gd name="f203" fmla="*/ f145 1 106"/>
                <a:gd name="f204" fmla="*/ f146 1 106"/>
                <a:gd name="f205" fmla="*/ f147 1 106"/>
                <a:gd name="f206" fmla="*/ f148 1 106"/>
                <a:gd name="f207" fmla="*/ f149 1 106"/>
                <a:gd name="f208" fmla="*/ f150 1 106"/>
                <a:gd name="f209" fmla="*/ f151 1 106"/>
                <a:gd name="f210" fmla="*/ f152 1 106"/>
                <a:gd name="f211" fmla="*/ f153 1 106"/>
                <a:gd name="f212" fmla="*/ f154 1 106"/>
                <a:gd name="f213" fmla="*/ f155 1 106"/>
                <a:gd name="f214" fmla="*/ f156 1 106"/>
                <a:gd name="f215" fmla="*/ f157 1 106"/>
                <a:gd name="f216" fmla="*/ f158 1 106"/>
                <a:gd name="f217" fmla="*/ f159 1 106"/>
                <a:gd name="f218" fmla="*/ f160 1 106"/>
                <a:gd name="f219" fmla="*/ f161 1 106"/>
                <a:gd name="f220" fmla="*/ f162 1 106"/>
                <a:gd name="f221" fmla="*/ f163 1 106"/>
                <a:gd name="f222" fmla="*/ f164 1 106"/>
                <a:gd name="f223" fmla="*/ 0 1 f107"/>
                <a:gd name="f224" fmla="*/ f103 1 f107"/>
                <a:gd name="f225" fmla="*/ f166 1 f107"/>
                <a:gd name="f226" fmla="*/ f167 1 f107"/>
                <a:gd name="f227" fmla="*/ f168 1 f107"/>
                <a:gd name="f228" fmla="*/ f169 1 f107"/>
                <a:gd name="f229" fmla="*/ f170 1 f107"/>
                <a:gd name="f230" fmla="*/ f171 1 f107"/>
                <a:gd name="f231" fmla="*/ f172 1 f107"/>
                <a:gd name="f232" fmla="*/ f173 1 f107"/>
                <a:gd name="f233" fmla="*/ f174 1 f107"/>
                <a:gd name="f234" fmla="*/ f175 1 f107"/>
                <a:gd name="f235" fmla="*/ f176 1 f107"/>
                <a:gd name="f236" fmla="*/ f177 1 f107"/>
                <a:gd name="f237" fmla="*/ f178 1 f107"/>
                <a:gd name="f238" fmla="*/ f179 1 f107"/>
                <a:gd name="f239" fmla="*/ f180 1 f107"/>
                <a:gd name="f240" fmla="*/ f181 1 f107"/>
                <a:gd name="f241" fmla="*/ f182 1 f107"/>
                <a:gd name="f242" fmla="*/ f183 1 f107"/>
                <a:gd name="f243" fmla="*/ f184 1 f107"/>
                <a:gd name="f244" fmla="*/ f185 1 f107"/>
                <a:gd name="f245" fmla="*/ f186 1 f107"/>
                <a:gd name="f246" fmla="*/ f187 1 f107"/>
                <a:gd name="f247" fmla="*/ f188 1 f107"/>
                <a:gd name="f248" fmla="*/ f189 1 f107"/>
                <a:gd name="f249" fmla="*/ f190 1 f107"/>
                <a:gd name="f250" fmla="*/ f191 1 f107"/>
                <a:gd name="f251" fmla="*/ f192 1 f107"/>
                <a:gd name="f252" fmla="*/ f193 1 f107"/>
                <a:gd name="f253" fmla="*/ f194 1 f107"/>
                <a:gd name="f254" fmla="*/ f195 1 f107"/>
                <a:gd name="f255" fmla="*/ f196 1 f107"/>
                <a:gd name="f256" fmla="*/ f197 1 f107"/>
                <a:gd name="f257" fmla="*/ f198 1 f107"/>
                <a:gd name="f258" fmla="*/ f199 1 f107"/>
                <a:gd name="f259" fmla="*/ f200 1 f107"/>
                <a:gd name="f260" fmla="*/ f201 1 f107"/>
                <a:gd name="f261" fmla="*/ f202 1 f107"/>
                <a:gd name="f262" fmla="*/ f203 1 f107"/>
                <a:gd name="f263" fmla="*/ f204 1 f107"/>
                <a:gd name="f264" fmla="*/ f205 1 f107"/>
                <a:gd name="f265" fmla="*/ f206 1 f107"/>
                <a:gd name="f266" fmla="*/ f207 1 f107"/>
                <a:gd name="f267" fmla="*/ f208 1 f107"/>
                <a:gd name="f268" fmla="*/ f209 1 f107"/>
                <a:gd name="f269" fmla="*/ f210 1 f107"/>
                <a:gd name="f270" fmla="*/ f211 1 f107"/>
                <a:gd name="f271" fmla="*/ f212 1 f107"/>
                <a:gd name="f272" fmla="*/ f213 1 f107"/>
                <a:gd name="f273" fmla="*/ f214 1 f107"/>
                <a:gd name="f274" fmla="*/ f215 1 f107"/>
                <a:gd name="f275" fmla="*/ f216 1 f107"/>
                <a:gd name="f276" fmla="*/ f217 1 f107"/>
                <a:gd name="f277" fmla="*/ f218 1 f107"/>
                <a:gd name="f278" fmla="*/ f219 1 f107"/>
                <a:gd name="f279" fmla="*/ f220 1 f107"/>
                <a:gd name="f280" fmla="*/ f221 1 f107"/>
                <a:gd name="f281" fmla="*/ f222 1 f107"/>
                <a:gd name="f282" fmla="*/ f223 f100 1"/>
                <a:gd name="f283" fmla="*/ f224 f100 1"/>
                <a:gd name="f284" fmla="*/ f224 f101 1"/>
                <a:gd name="f285" fmla="*/ f223 f101 1"/>
                <a:gd name="f286" fmla="*/ f225 f100 1"/>
                <a:gd name="f287" fmla="*/ f226 f101 1"/>
                <a:gd name="f288" fmla="*/ f227 f100 1"/>
                <a:gd name="f289" fmla="*/ f228 f101 1"/>
                <a:gd name="f290" fmla="*/ f229 f100 1"/>
                <a:gd name="f291" fmla="*/ f230 f101 1"/>
                <a:gd name="f292" fmla="*/ f231 f100 1"/>
                <a:gd name="f293" fmla="*/ f232 f100 1"/>
                <a:gd name="f294" fmla="*/ f233 f101 1"/>
                <a:gd name="f295" fmla="*/ f234 f100 1"/>
                <a:gd name="f296" fmla="*/ f235 f101 1"/>
                <a:gd name="f297" fmla="*/ f236 f100 1"/>
                <a:gd name="f298" fmla="*/ f237 f101 1"/>
                <a:gd name="f299" fmla="*/ f238 f100 1"/>
                <a:gd name="f300" fmla="*/ f239 f101 1"/>
                <a:gd name="f301" fmla="*/ f240 f100 1"/>
                <a:gd name="f302" fmla="*/ f241 f101 1"/>
                <a:gd name="f303" fmla="*/ f242 f100 1"/>
                <a:gd name="f304" fmla="*/ f243 f101 1"/>
                <a:gd name="f305" fmla="*/ f244 f101 1"/>
                <a:gd name="f306" fmla="*/ f237 f100 1"/>
                <a:gd name="f307" fmla="*/ f245 f101 1"/>
                <a:gd name="f308" fmla="*/ f246 f100 1"/>
                <a:gd name="f309" fmla="*/ f247 f101 1"/>
                <a:gd name="f310" fmla="*/ f235 f100 1"/>
                <a:gd name="f311" fmla="*/ f248 f101 1"/>
                <a:gd name="f312" fmla="*/ f249 f101 1"/>
                <a:gd name="f313" fmla="*/ f250 f100 1"/>
                <a:gd name="f314" fmla="*/ f251 f101 1"/>
                <a:gd name="f315" fmla="*/ f252 f100 1"/>
                <a:gd name="f316" fmla="*/ f253 f100 1"/>
                <a:gd name="f317" fmla="*/ f254 f101 1"/>
                <a:gd name="f318" fmla="*/ f255 f100 1"/>
                <a:gd name="f319" fmla="*/ f256 f101 1"/>
                <a:gd name="f320" fmla="*/ f257 f100 1"/>
                <a:gd name="f321" fmla="*/ f258 f100 1"/>
                <a:gd name="f322" fmla="*/ f259 f101 1"/>
                <a:gd name="f323" fmla="*/ f260 f100 1"/>
                <a:gd name="f324" fmla="*/ f261 f101 1"/>
                <a:gd name="f325" fmla="*/ f262 f100 1"/>
                <a:gd name="f326" fmla="*/ f263 f100 1"/>
                <a:gd name="f327" fmla="*/ f264 f101 1"/>
                <a:gd name="f328" fmla="*/ f247 f100 1"/>
                <a:gd name="f329" fmla="*/ f265 f101 1"/>
                <a:gd name="f330" fmla="*/ f266 f100 1"/>
                <a:gd name="f331" fmla="*/ f267 f101 1"/>
                <a:gd name="f332" fmla="*/ f268 f100 1"/>
                <a:gd name="f333" fmla="*/ f269 f101 1"/>
                <a:gd name="f334" fmla="*/ f256 f100 1"/>
                <a:gd name="f335" fmla="*/ f270 f101 1"/>
                <a:gd name="f336" fmla="*/ f271 f100 1"/>
                <a:gd name="f337" fmla="*/ f272 f101 1"/>
                <a:gd name="f338" fmla="*/ f273 f101 1"/>
                <a:gd name="f339" fmla="*/ f267 f100 1"/>
                <a:gd name="f340" fmla="*/ f274 f101 1"/>
                <a:gd name="f341" fmla="*/ f234 f101 1"/>
                <a:gd name="f342" fmla="*/ f249 f100 1"/>
                <a:gd name="f343" fmla="*/ f246 f101 1"/>
                <a:gd name="f344" fmla="*/ f275 f100 1"/>
                <a:gd name="f345" fmla="*/ f276 f101 1"/>
                <a:gd name="f346" fmla="*/ f277 f100 1"/>
                <a:gd name="f347" fmla="*/ f278 f101 1"/>
                <a:gd name="f348" fmla="*/ f279 f100 1"/>
                <a:gd name="f349" fmla="*/ f280 f101 1"/>
                <a:gd name="f350" fmla="*/ f281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5">
                  <a:pos x="f286" y="f287"/>
                </a:cxn>
                <a:cxn ang="f165">
                  <a:pos x="f286" y="f287"/>
                </a:cxn>
                <a:cxn ang="f165">
                  <a:pos x="f288" y="f289"/>
                </a:cxn>
                <a:cxn ang="f165">
                  <a:pos x="f290" y="f291"/>
                </a:cxn>
                <a:cxn ang="f165">
                  <a:pos x="f292" y="f291"/>
                </a:cxn>
                <a:cxn ang="f165">
                  <a:pos x="f293" y="f294"/>
                </a:cxn>
                <a:cxn ang="f165">
                  <a:pos x="f295" y="f296"/>
                </a:cxn>
                <a:cxn ang="f165">
                  <a:pos x="f297" y="f298"/>
                </a:cxn>
                <a:cxn ang="f165">
                  <a:pos x="f299" y="f300"/>
                </a:cxn>
                <a:cxn ang="f165">
                  <a:pos x="f301" y="f302"/>
                </a:cxn>
                <a:cxn ang="f165">
                  <a:pos x="f303" y="f304"/>
                </a:cxn>
                <a:cxn ang="f165">
                  <a:pos x="f301" y="f305"/>
                </a:cxn>
                <a:cxn ang="f165">
                  <a:pos x="f306" y="f307"/>
                </a:cxn>
                <a:cxn ang="f165">
                  <a:pos x="f308" y="f309"/>
                </a:cxn>
                <a:cxn ang="f165">
                  <a:pos x="f310" y="f311"/>
                </a:cxn>
                <a:cxn ang="f165">
                  <a:pos x="f292" y="f312"/>
                </a:cxn>
                <a:cxn ang="f165">
                  <a:pos x="f313" y="f314"/>
                </a:cxn>
                <a:cxn ang="f165">
                  <a:pos x="f315" y="f314"/>
                </a:cxn>
                <a:cxn ang="f165">
                  <a:pos x="f316" y="f317"/>
                </a:cxn>
                <a:cxn ang="f165">
                  <a:pos x="f318" y="f319"/>
                </a:cxn>
                <a:cxn ang="f165">
                  <a:pos x="f320" y="f319"/>
                </a:cxn>
                <a:cxn ang="f165">
                  <a:pos x="f321" y="f322"/>
                </a:cxn>
                <a:cxn ang="f165">
                  <a:pos x="f323" y="f324"/>
                </a:cxn>
                <a:cxn ang="f165">
                  <a:pos x="f325" y="f324"/>
                </a:cxn>
                <a:cxn ang="f165">
                  <a:pos x="f326" y="f327"/>
                </a:cxn>
                <a:cxn ang="f165">
                  <a:pos x="f328" y="f329"/>
                </a:cxn>
                <a:cxn ang="f165">
                  <a:pos x="f330" y="f331"/>
                </a:cxn>
                <a:cxn ang="f165">
                  <a:pos x="f332" y="f333"/>
                </a:cxn>
                <a:cxn ang="f165">
                  <a:pos x="f334" y="f335"/>
                </a:cxn>
                <a:cxn ang="f165">
                  <a:pos x="f336" y="f337"/>
                </a:cxn>
                <a:cxn ang="f165">
                  <a:pos x="f334" y="f338"/>
                </a:cxn>
                <a:cxn ang="f165">
                  <a:pos x="f339" y="f340"/>
                </a:cxn>
                <a:cxn ang="f165">
                  <a:pos x="f328" y="f341"/>
                </a:cxn>
                <a:cxn ang="f165">
                  <a:pos x="f342" y="f343"/>
                </a:cxn>
                <a:cxn ang="f165">
                  <a:pos x="f344" y="f345"/>
                </a:cxn>
                <a:cxn ang="f165">
                  <a:pos x="f346" y="f347"/>
                </a:cxn>
                <a:cxn ang="f165">
                  <a:pos x="f348" y="f349"/>
                </a:cxn>
                <a:cxn ang="f165">
                  <a:pos x="f350" y="f289"/>
                </a:cxn>
                <a:cxn ang="f165">
                  <a:pos x="f286" y="f287"/>
                </a:cxn>
              </a:cxnLst>
              <a:rect l="f282" t="f285" r="f283" b="f284"/>
              <a:pathLst>
                <a:path w="106" h="106">
                  <a:moveTo>
                    <a:pt x="f7" y="f5"/>
                  </a:moveTo>
                  <a:cubicBezTo>
                    <a:pt x="f7" y="f5"/>
                    <a:pt x="f7" y="f5"/>
                    <a:pt x="f7" y="f5"/>
                  </a:cubicBezTo>
                  <a:cubicBezTo>
                    <a:pt x="f8" y="f5"/>
                    <a:pt x="f9" y="f10"/>
                    <a:pt x="f11" y="f12"/>
                  </a:cubicBezTo>
                  <a:cubicBezTo>
                    <a:pt x="f13" y="f14"/>
                    <a:pt x="f15" y="f10"/>
                    <a:pt x="f16" y="f10"/>
                  </a:cubicBezTo>
                  <a:cubicBezTo>
                    <a:pt x="f17" y="f10"/>
                    <a:pt x="f18" y="f10"/>
                    <a:pt x="f18" y="f10"/>
                  </a:cubicBezTo>
                  <a:cubicBezTo>
                    <a:pt x="f19" y="f14"/>
                    <a:pt x="f20" y="f21"/>
                    <a:pt x="f22" y="f23"/>
                  </a:cubicBezTo>
                  <a:cubicBezTo>
                    <a:pt x="f24" y="f25"/>
                    <a:pt x="f26" y="f26"/>
                    <a:pt x="f27" y="f26"/>
                  </a:cubicBezTo>
                  <a:cubicBezTo>
                    <a:pt x="f21" y="f26"/>
                    <a:pt x="f12" y="f25"/>
                    <a:pt x="f28" y="f29"/>
                  </a:cubicBezTo>
                  <a:cubicBezTo>
                    <a:pt x="f30" y="f31"/>
                    <a:pt x="f28" y="f18"/>
                    <a:pt x="f32" y="f13"/>
                  </a:cubicBezTo>
                  <a:cubicBezTo>
                    <a:pt x="f14" y="f33"/>
                    <a:pt x="f34" y="f11"/>
                    <a:pt x="f34" y="f35"/>
                  </a:cubicBezTo>
                  <a:cubicBezTo>
                    <a:pt x="f5" y="f36"/>
                    <a:pt x="f37" y="f38"/>
                    <a:pt x="f30" y="f39"/>
                  </a:cubicBezTo>
                  <a:cubicBezTo>
                    <a:pt x="f37" y="f40"/>
                    <a:pt x="f5" y="f41"/>
                    <a:pt x="f34" y="f42"/>
                  </a:cubicBezTo>
                  <a:cubicBezTo>
                    <a:pt x="f43" y="f44"/>
                    <a:pt x="f45" y="f46"/>
                    <a:pt x="f29" y="f46"/>
                  </a:cubicBezTo>
                  <a:cubicBezTo>
                    <a:pt x="f47" y="f48"/>
                    <a:pt x="f12" y="f49"/>
                    <a:pt x="f47" y="f50"/>
                  </a:cubicBezTo>
                  <a:cubicBezTo>
                    <a:pt x="f27" y="f50"/>
                    <a:pt x="f32" y="f51"/>
                    <a:pt x="f26" y="f51"/>
                  </a:cubicBezTo>
                  <a:cubicBezTo>
                    <a:pt x="f23" y="f51"/>
                    <a:pt x="f20" y="f50"/>
                    <a:pt x="f18" y="f49"/>
                  </a:cubicBezTo>
                  <a:cubicBezTo>
                    <a:pt x="f18" y="f52"/>
                    <a:pt x="f17" y="f53"/>
                    <a:pt x="f15" y="f54"/>
                  </a:cubicBezTo>
                  <a:cubicBezTo>
                    <a:pt x="f15" y="f54"/>
                    <a:pt x="f55" y="f54"/>
                    <a:pt x="f55" y="f54"/>
                  </a:cubicBezTo>
                  <a:cubicBezTo>
                    <a:pt x="f13" y="f54"/>
                    <a:pt x="f11" y="f56"/>
                    <a:pt x="f8" y="f57"/>
                  </a:cubicBezTo>
                  <a:cubicBezTo>
                    <a:pt x="f7" y="f53"/>
                    <a:pt x="f58" y="f6"/>
                    <a:pt x="f59" y="f6"/>
                  </a:cubicBezTo>
                  <a:cubicBezTo>
                    <a:pt x="f59" y="f6"/>
                    <a:pt x="f40" y="f6"/>
                    <a:pt x="f40" y="f6"/>
                  </a:cubicBezTo>
                  <a:cubicBezTo>
                    <a:pt x="f60" y="f6"/>
                    <a:pt x="f61" y="f53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69" y="f67"/>
                    <a:pt x="f70" y="f67"/>
                  </a:cubicBezTo>
                  <a:cubicBezTo>
                    <a:pt x="f48" y="f65"/>
                    <a:pt x="f71" y="f72"/>
                    <a:pt x="f73" y="f74"/>
                  </a:cubicBezTo>
                  <a:cubicBezTo>
                    <a:pt x="f74" y="f75"/>
                    <a:pt x="f49" y="f76"/>
                    <a:pt x="f50" y="f76"/>
                  </a:cubicBezTo>
                  <a:cubicBezTo>
                    <a:pt x="f72" y="f76"/>
                    <a:pt x="f63" y="f76"/>
                    <a:pt x="f52" y="f77"/>
                  </a:cubicBezTo>
                  <a:cubicBezTo>
                    <a:pt x="f78" y="f79"/>
                    <a:pt x="f63" y="f69"/>
                    <a:pt x="f80" y="f81"/>
                  </a:cubicBezTo>
                  <a:cubicBezTo>
                    <a:pt x="f65" y="f44"/>
                    <a:pt x="f82" y="f83"/>
                    <a:pt x="f6" y="f41"/>
                  </a:cubicBezTo>
                  <a:cubicBezTo>
                    <a:pt x="f6" y="f84"/>
                    <a:pt x="f85" y="f86"/>
                    <a:pt x="f78" y="f87"/>
                  </a:cubicBezTo>
                  <a:cubicBezTo>
                    <a:pt x="f54" y="f88"/>
                    <a:pt x="f6" y="f89"/>
                    <a:pt x="f6" y="f90"/>
                  </a:cubicBezTo>
                  <a:cubicBezTo>
                    <a:pt x="f82" y="f33"/>
                    <a:pt x="f91" y="f92"/>
                    <a:pt x="f77" y="f93"/>
                  </a:cubicBezTo>
                  <a:cubicBezTo>
                    <a:pt x="f51" y="f19"/>
                    <a:pt x="f57" y="f26"/>
                    <a:pt x="f50" y="f27"/>
                  </a:cubicBezTo>
                  <a:cubicBezTo>
                    <a:pt x="f94" y="f47"/>
                    <a:pt x="f80" y="f47"/>
                    <a:pt x="f49" y="f47"/>
                  </a:cubicBezTo>
                  <a:cubicBezTo>
                    <a:pt x="f77" y="f47"/>
                    <a:pt x="f71" y="f27"/>
                    <a:pt x="f69" y="f95"/>
                  </a:cubicBezTo>
                  <a:cubicBezTo>
                    <a:pt x="f70" y="f45"/>
                    <a:pt x="f69" y="f10"/>
                    <a:pt x="f96" y="f97"/>
                  </a:cubicBezTo>
                  <a:cubicBezTo>
                    <a:pt x="f66" y="f37"/>
                    <a:pt x="f66" y="f37"/>
                    <a:pt x="f98" y="f37"/>
                  </a:cubicBezTo>
                  <a:cubicBezTo>
                    <a:pt x="f81" y="f37"/>
                    <a:pt x="f62" y="f14"/>
                    <a:pt x="f60" y="f12"/>
                  </a:cubicBezTo>
                  <a:cubicBezTo>
                    <a:pt x="f40" y="f10"/>
                    <a:pt x="f39" y="f5"/>
                    <a:pt x="f7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2" name="Полилиния 15"/>
            <p:cNvSpPr/>
            <p:nvPr/>
          </p:nvSpPr>
          <p:spPr>
            <a:xfrm rot="18488752">
              <a:off x="56322" y="5556204"/>
              <a:ext cx="303361" cy="30465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7"/>
                <a:gd name="f7" fmla="val 67"/>
                <a:gd name="f8" fmla="val 63"/>
                <a:gd name="f9" fmla="val 112"/>
                <a:gd name="f10" fmla="val 58"/>
                <a:gd name="f11" fmla="val 103"/>
                <a:gd name="f12" fmla="val 54"/>
                <a:gd name="f13" fmla="val 111"/>
                <a:gd name="f14" fmla="val 49"/>
                <a:gd name="f15" fmla="val 116"/>
                <a:gd name="f16" fmla="val 43"/>
                <a:gd name="f17" fmla="val 114"/>
                <a:gd name="f18" fmla="val 40"/>
                <a:gd name="f19" fmla="val 113"/>
                <a:gd name="f20" fmla="val 36"/>
                <a:gd name="f21" fmla="val 108"/>
                <a:gd name="f22" fmla="val 35"/>
                <a:gd name="f23" fmla="val 100"/>
                <a:gd name="f24" fmla="val 104"/>
                <a:gd name="f25" fmla="val 28"/>
                <a:gd name="f26" fmla="val 105"/>
                <a:gd name="f27" fmla="val 22"/>
                <a:gd name="f28" fmla="val 20"/>
                <a:gd name="f29" fmla="val 17"/>
                <a:gd name="f30" fmla="val 94"/>
                <a:gd name="f31" fmla="val 18"/>
                <a:gd name="f32" fmla="val 86"/>
                <a:gd name="f33" fmla="val 87"/>
                <a:gd name="f34" fmla="val 12"/>
                <a:gd name="f35" fmla="val 6"/>
                <a:gd name="f36" fmla="val 83"/>
                <a:gd name="f37" fmla="val 5"/>
                <a:gd name="f38" fmla="val 79"/>
                <a:gd name="f39" fmla="val 3"/>
                <a:gd name="f40" fmla="val 74"/>
                <a:gd name="f41" fmla="val 68"/>
                <a:gd name="f42" fmla="val 13"/>
                <a:gd name="f43" fmla="val 66"/>
                <a:gd name="f44" fmla="val 62"/>
                <a:gd name="f45" fmla="val 59"/>
                <a:gd name="f46" fmla="val 50"/>
                <a:gd name="f47" fmla="val 8"/>
                <a:gd name="f48" fmla="val 47"/>
                <a:gd name="f49" fmla="val 38"/>
                <a:gd name="f50" fmla="val 11"/>
                <a:gd name="f51" fmla="val 30"/>
                <a:gd name="f52" fmla="val 7"/>
                <a:gd name="f53" fmla="val 26"/>
                <a:gd name="f54" fmla="val 9"/>
                <a:gd name="f55" fmla="val 24"/>
                <a:gd name="f56" fmla="val 23"/>
                <a:gd name="f57" fmla="val 16"/>
                <a:gd name="f58" fmla="val 25"/>
                <a:gd name="f59" fmla="val 14"/>
                <a:gd name="f60" fmla="val 33"/>
                <a:gd name="f61" fmla="val 19"/>
                <a:gd name="f62" fmla="val 42"/>
                <a:gd name="f63" fmla="val 1"/>
                <a:gd name="f64" fmla="val 45"/>
                <a:gd name="f65" fmla="val 15"/>
                <a:gd name="f66" fmla="val 2"/>
                <a:gd name="f67" fmla="val 73"/>
                <a:gd name="f68" fmla="val 77"/>
                <a:gd name="f69" fmla="val 4"/>
                <a:gd name="f70" fmla="val 80"/>
                <a:gd name="f71" fmla="val 10"/>
                <a:gd name="f72" fmla="val 82"/>
                <a:gd name="f73" fmla="val 81"/>
                <a:gd name="f74" fmla="val 88"/>
                <a:gd name="f75" fmla="val 97"/>
                <a:gd name="f76" fmla="val 99"/>
                <a:gd name="f77" fmla="val 98"/>
                <a:gd name="f78" fmla="val 32"/>
                <a:gd name="f79" fmla="val 95"/>
                <a:gd name="f80" fmla="val 31"/>
                <a:gd name="f81" fmla="val 110"/>
                <a:gd name="f82" fmla="val 52"/>
                <a:gd name="f83" fmla="val 55"/>
                <a:gd name="f84" fmla="val 109"/>
                <a:gd name="f85" fmla="val 70"/>
                <a:gd name="f86" fmla="val 96"/>
                <a:gd name="f87" fmla="val 91"/>
                <a:gd name="f88" fmla="val 107"/>
                <a:gd name="f89" fmla="val 101"/>
                <a:gd name="f90" fmla="val 93"/>
                <a:gd name="f91" fmla="val 90"/>
                <a:gd name="f92" fmla="val 75"/>
                <a:gd name="f93" fmla="val 71"/>
                <a:gd name="f94" fmla="+- 0 0 -90"/>
                <a:gd name="f95" fmla="*/ f3 1 117"/>
                <a:gd name="f96" fmla="*/ f4 1 117"/>
                <a:gd name="f97" fmla="val f5"/>
                <a:gd name="f98" fmla="val f6"/>
                <a:gd name="f99" fmla="*/ f94 f0 1"/>
                <a:gd name="f100" fmla="+- f98 0 f97"/>
                <a:gd name="f101" fmla="*/ f99 1 f2"/>
                <a:gd name="f102" fmla="*/ f100 1 117"/>
                <a:gd name="f103" fmla="*/ 117 f100 1"/>
                <a:gd name="f104" fmla="*/ 67 f100 1"/>
                <a:gd name="f105" fmla="*/ 103 f100 1"/>
                <a:gd name="f106" fmla="*/ 54 f100 1"/>
                <a:gd name="f107" fmla="*/ 114 f100 1"/>
                <a:gd name="f108" fmla="*/ 40 f100 1"/>
                <a:gd name="f109" fmla="*/ 100 f100 1"/>
                <a:gd name="f110" fmla="*/ 35 f100 1"/>
                <a:gd name="f111" fmla="*/ 20 f100 1"/>
                <a:gd name="f112" fmla="*/ 86 f100 1"/>
                <a:gd name="f113" fmla="*/ 22 f100 1"/>
                <a:gd name="f114" fmla="*/ 83 f100 1"/>
                <a:gd name="f115" fmla="*/ 5 f100 1"/>
                <a:gd name="f116" fmla="*/ 68 f100 1"/>
                <a:gd name="f117" fmla="*/ 13 f100 1"/>
                <a:gd name="f118" fmla="*/ 59 f100 1"/>
                <a:gd name="f119" fmla="*/ 0 f100 1"/>
                <a:gd name="f120" fmla="*/ 47 f100 1"/>
                <a:gd name="f121" fmla="*/ 26 f100 1"/>
                <a:gd name="f122" fmla="*/ 9 f100 1"/>
                <a:gd name="f123" fmla="*/ 25 f100 1"/>
                <a:gd name="f124" fmla="*/ 12 f100 1"/>
                <a:gd name="f125" fmla="*/ 23 f100 1"/>
                <a:gd name="f126" fmla="*/ 19 f100 1"/>
                <a:gd name="f127" fmla="*/ 42 f100 1"/>
                <a:gd name="f128" fmla="*/ 1 f100 1"/>
                <a:gd name="f129" fmla="*/ 50 f100 1"/>
                <a:gd name="f130" fmla="*/ 15 f100 1"/>
                <a:gd name="f131" fmla="*/ 62 f100 1"/>
                <a:gd name="f132" fmla="*/ 3 f100 1"/>
                <a:gd name="f133" fmla="*/ 77 f100 1"/>
                <a:gd name="f134" fmla="*/ 18 f100 1"/>
                <a:gd name="f135" fmla="*/ 81 f100 1"/>
                <a:gd name="f136" fmla="*/ 14 f100 1"/>
                <a:gd name="f137" fmla="*/ 97 f100 1"/>
                <a:gd name="f138" fmla="*/ 32 f100 1"/>
                <a:gd name="f139" fmla="*/ 95 f100 1"/>
                <a:gd name="f140" fmla="*/ 112 f100 1"/>
                <a:gd name="f141" fmla="*/ 49 f100 1"/>
                <a:gd name="f142" fmla="*/ 70 f100 1"/>
                <a:gd name="f143" fmla="*/ 96 f100 1"/>
                <a:gd name="f144" fmla="*/ 91 f100 1"/>
                <a:gd name="f145" fmla="*/ 107 f100 1"/>
                <a:gd name="f146" fmla="*/ 93 f100 1"/>
                <a:gd name="f147" fmla="*/ 94 f100 1"/>
                <a:gd name="f148" fmla="*/ 105 f100 1"/>
                <a:gd name="f149" fmla="*/ 98 f100 1"/>
                <a:gd name="f150" fmla="*/ 75 f100 1"/>
                <a:gd name="f151" fmla="+- f101 0 f1"/>
                <a:gd name="f152" fmla="*/ f103 1 117"/>
                <a:gd name="f153" fmla="*/ f104 1 117"/>
                <a:gd name="f154" fmla="*/ f105 1 117"/>
                <a:gd name="f155" fmla="*/ f106 1 117"/>
                <a:gd name="f156" fmla="*/ f107 1 117"/>
                <a:gd name="f157" fmla="*/ f108 1 117"/>
                <a:gd name="f158" fmla="*/ f109 1 117"/>
                <a:gd name="f159" fmla="*/ f110 1 117"/>
                <a:gd name="f160" fmla="*/ f111 1 117"/>
                <a:gd name="f161" fmla="*/ f112 1 117"/>
                <a:gd name="f162" fmla="*/ f113 1 117"/>
                <a:gd name="f163" fmla="*/ f114 1 117"/>
                <a:gd name="f164" fmla="*/ f115 1 117"/>
                <a:gd name="f165" fmla="*/ f116 1 117"/>
                <a:gd name="f166" fmla="*/ f117 1 117"/>
                <a:gd name="f167" fmla="*/ f118 1 117"/>
                <a:gd name="f168" fmla="*/ f119 1 117"/>
                <a:gd name="f169" fmla="*/ f120 1 117"/>
                <a:gd name="f170" fmla="*/ f121 1 117"/>
                <a:gd name="f171" fmla="*/ f122 1 117"/>
                <a:gd name="f172" fmla="*/ f123 1 117"/>
                <a:gd name="f173" fmla="*/ f124 1 117"/>
                <a:gd name="f174" fmla="*/ f125 1 117"/>
                <a:gd name="f175" fmla="*/ f126 1 117"/>
                <a:gd name="f176" fmla="*/ f127 1 117"/>
                <a:gd name="f177" fmla="*/ f128 1 117"/>
                <a:gd name="f178" fmla="*/ f129 1 117"/>
                <a:gd name="f179" fmla="*/ f130 1 117"/>
                <a:gd name="f180" fmla="*/ f131 1 117"/>
                <a:gd name="f181" fmla="*/ f132 1 117"/>
                <a:gd name="f182" fmla="*/ f133 1 117"/>
                <a:gd name="f183" fmla="*/ f134 1 117"/>
                <a:gd name="f184" fmla="*/ f135 1 117"/>
                <a:gd name="f185" fmla="*/ f136 1 117"/>
                <a:gd name="f186" fmla="*/ f137 1 117"/>
                <a:gd name="f187" fmla="*/ f138 1 117"/>
                <a:gd name="f188" fmla="*/ f139 1 117"/>
                <a:gd name="f189" fmla="*/ f140 1 117"/>
                <a:gd name="f190" fmla="*/ f141 1 117"/>
                <a:gd name="f191" fmla="*/ f142 1 117"/>
                <a:gd name="f192" fmla="*/ f143 1 117"/>
                <a:gd name="f193" fmla="*/ f144 1 117"/>
                <a:gd name="f194" fmla="*/ f145 1 117"/>
                <a:gd name="f195" fmla="*/ f146 1 117"/>
                <a:gd name="f196" fmla="*/ f147 1 117"/>
                <a:gd name="f197" fmla="*/ f148 1 117"/>
                <a:gd name="f198" fmla="*/ f149 1 117"/>
                <a:gd name="f199" fmla="*/ f150 1 117"/>
                <a:gd name="f200" fmla="*/ 0 1 f102"/>
                <a:gd name="f201" fmla="*/ f98 1 f102"/>
                <a:gd name="f202" fmla="*/ f152 1 f102"/>
                <a:gd name="f203" fmla="*/ f153 1 f102"/>
                <a:gd name="f204" fmla="*/ f154 1 f102"/>
                <a:gd name="f205" fmla="*/ f155 1 f102"/>
                <a:gd name="f206" fmla="*/ f156 1 f102"/>
                <a:gd name="f207" fmla="*/ f157 1 f102"/>
                <a:gd name="f208" fmla="*/ f158 1 f102"/>
                <a:gd name="f209" fmla="*/ f159 1 f102"/>
                <a:gd name="f210" fmla="*/ f160 1 f102"/>
                <a:gd name="f211" fmla="*/ f161 1 f102"/>
                <a:gd name="f212" fmla="*/ f162 1 f102"/>
                <a:gd name="f213" fmla="*/ f163 1 f102"/>
                <a:gd name="f214" fmla="*/ f164 1 f102"/>
                <a:gd name="f215" fmla="*/ f165 1 f102"/>
                <a:gd name="f216" fmla="*/ f166 1 f102"/>
                <a:gd name="f217" fmla="*/ f167 1 f102"/>
                <a:gd name="f218" fmla="*/ f168 1 f102"/>
                <a:gd name="f219" fmla="*/ f169 1 f102"/>
                <a:gd name="f220" fmla="*/ f170 1 f102"/>
                <a:gd name="f221" fmla="*/ f171 1 f102"/>
                <a:gd name="f222" fmla="*/ f172 1 f102"/>
                <a:gd name="f223" fmla="*/ f173 1 f102"/>
                <a:gd name="f224" fmla="*/ f174 1 f102"/>
                <a:gd name="f225" fmla="*/ f175 1 f102"/>
                <a:gd name="f226" fmla="*/ f176 1 f102"/>
                <a:gd name="f227" fmla="*/ f177 1 f102"/>
                <a:gd name="f228" fmla="*/ f178 1 f102"/>
                <a:gd name="f229" fmla="*/ f179 1 f102"/>
                <a:gd name="f230" fmla="*/ f180 1 f102"/>
                <a:gd name="f231" fmla="*/ f181 1 f102"/>
                <a:gd name="f232" fmla="*/ f182 1 f102"/>
                <a:gd name="f233" fmla="*/ f183 1 f102"/>
                <a:gd name="f234" fmla="*/ f184 1 f102"/>
                <a:gd name="f235" fmla="*/ f185 1 f102"/>
                <a:gd name="f236" fmla="*/ f186 1 f102"/>
                <a:gd name="f237" fmla="*/ f187 1 f102"/>
                <a:gd name="f238" fmla="*/ f188 1 f102"/>
                <a:gd name="f239" fmla="*/ f189 1 f102"/>
                <a:gd name="f240" fmla="*/ f190 1 f102"/>
                <a:gd name="f241" fmla="*/ f191 1 f102"/>
                <a:gd name="f242" fmla="*/ f192 1 f102"/>
                <a:gd name="f243" fmla="*/ f193 1 f102"/>
                <a:gd name="f244" fmla="*/ f194 1 f102"/>
                <a:gd name="f245" fmla="*/ f195 1 f102"/>
                <a:gd name="f246" fmla="*/ f196 1 f102"/>
                <a:gd name="f247" fmla="*/ f197 1 f102"/>
                <a:gd name="f248" fmla="*/ f198 1 f102"/>
                <a:gd name="f249" fmla="*/ f199 1 f102"/>
                <a:gd name="f250" fmla="*/ f200 f95 1"/>
                <a:gd name="f251" fmla="*/ f201 f95 1"/>
                <a:gd name="f252" fmla="*/ f201 f96 1"/>
                <a:gd name="f253" fmla="*/ f200 f96 1"/>
                <a:gd name="f254" fmla="*/ f202 f95 1"/>
                <a:gd name="f255" fmla="*/ f203 f96 1"/>
                <a:gd name="f256" fmla="*/ f204 f95 1"/>
                <a:gd name="f257" fmla="*/ f205 f96 1"/>
                <a:gd name="f258" fmla="*/ f206 f95 1"/>
                <a:gd name="f259" fmla="*/ f207 f96 1"/>
                <a:gd name="f260" fmla="*/ f208 f95 1"/>
                <a:gd name="f261" fmla="*/ f209 f96 1"/>
                <a:gd name="f262" fmla="*/ f210 f96 1"/>
                <a:gd name="f263" fmla="*/ f211 f95 1"/>
                <a:gd name="f264" fmla="*/ f212 f96 1"/>
                <a:gd name="f265" fmla="*/ f213 f95 1"/>
                <a:gd name="f266" fmla="*/ f214 f96 1"/>
                <a:gd name="f267" fmla="*/ f215 f95 1"/>
                <a:gd name="f268" fmla="*/ f216 f96 1"/>
                <a:gd name="f269" fmla="*/ f217 f95 1"/>
                <a:gd name="f270" fmla="*/ f218 f96 1"/>
                <a:gd name="f271" fmla="*/ f219 f95 1"/>
                <a:gd name="f272" fmla="*/ f220 f95 1"/>
                <a:gd name="f273" fmla="*/ f221 f96 1"/>
                <a:gd name="f274" fmla="*/ f222 f95 1"/>
                <a:gd name="f275" fmla="*/ f223 f95 1"/>
                <a:gd name="f276" fmla="*/ f224 f96 1"/>
                <a:gd name="f277" fmla="*/ f225 f95 1"/>
                <a:gd name="f278" fmla="*/ f226 f96 1"/>
                <a:gd name="f279" fmla="*/ f227 f95 1"/>
                <a:gd name="f280" fmla="*/ f228 f96 1"/>
                <a:gd name="f281" fmla="*/ f229 f95 1"/>
                <a:gd name="f282" fmla="*/ f230 f96 1"/>
                <a:gd name="f283" fmla="*/ f231 f95 1"/>
                <a:gd name="f284" fmla="*/ f232 f96 1"/>
                <a:gd name="f285" fmla="*/ f233 f95 1"/>
                <a:gd name="f286" fmla="*/ f234 f96 1"/>
                <a:gd name="f287" fmla="*/ f235 f95 1"/>
                <a:gd name="f288" fmla="*/ f236 f96 1"/>
                <a:gd name="f289" fmla="*/ f237 f95 1"/>
                <a:gd name="f290" fmla="*/ f238 f96 1"/>
                <a:gd name="f291" fmla="*/ f209 f95 1"/>
                <a:gd name="f292" fmla="*/ f239 f96 1"/>
                <a:gd name="f293" fmla="*/ f240 f95 1"/>
                <a:gd name="f294" fmla="*/ f204 f96 1"/>
                <a:gd name="f295" fmla="*/ f202 f96 1"/>
                <a:gd name="f296" fmla="*/ f241 f95 1"/>
                <a:gd name="f297" fmla="*/ f242 f96 1"/>
                <a:gd name="f298" fmla="*/ f243 f95 1"/>
                <a:gd name="f299" fmla="*/ f244 f96 1"/>
                <a:gd name="f300" fmla="*/ f245 f95 1"/>
                <a:gd name="f301" fmla="*/ f246 f96 1"/>
                <a:gd name="f302" fmla="*/ f247 f95 1"/>
                <a:gd name="f303" fmla="*/ f245 f96 1"/>
                <a:gd name="f304" fmla="*/ f248 f95 1"/>
                <a:gd name="f305" fmla="*/ f249 f9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51">
                  <a:pos x="f254" y="f255"/>
                </a:cxn>
                <a:cxn ang="f151">
                  <a:pos x="f256" y="f257"/>
                </a:cxn>
                <a:cxn ang="f151">
                  <a:pos x="f258" y="f259"/>
                </a:cxn>
                <a:cxn ang="f151">
                  <a:pos x="f260" y="f261"/>
                </a:cxn>
                <a:cxn ang="f151">
                  <a:pos x="f256" y="f262"/>
                </a:cxn>
                <a:cxn ang="f151">
                  <a:pos x="f263" y="f264"/>
                </a:cxn>
                <a:cxn ang="f151">
                  <a:pos x="f265" y="f266"/>
                </a:cxn>
                <a:cxn ang="f151">
                  <a:pos x="f267" y="f268"/>
                </a:cxn>
                <a:cxn ang="f151">
                  <a:pos x="f269" y="f270"/>
                </a:cxn>
                <a:cxn ang="f151">
                  <a:pos x="f271" y="f262"/>
                </a:cxn>
                <a:cxn ang="f151">
                  <a:pos x="f272" y="f273"/>
                </a:cxn>
                <a:cxn ang="f151">
                  <a:pos x="f274" y="f264"/>
                </a:cxn>
                <a:cxn ang="f151">
                  <a:pos x="f275" y="f276"/>
                </a:cxn>
                <a:cxn ang="f151">
                  <a:pos x="f277" y="f278"/>
                </a:cxn>
                <a:cxn ang="f151">
                  <a:pos x="f279" y="f280"/>
                </a:cxn>
                <a:cxn ang="f151">
                  <a:pos x="f281" y="f282"/>
                </a:cxn>
                <a:cxn ang="f151">
                  <a:pos x="f283" y="f284"/>
                </a:cxn>
                <a:cxn ang="f151">
                  <a:pos x="f285" y="f286"/>
                </a:cxn>
                <a:cxn ang="f151">
                  <a:pos x="f287" y="f288"/>
                </a:cxn>
                <a:cxn ang="f151">
                  <a:pos x="f289" y="f290"/>
                </a:cxn>
                <a:cxn ang="f151">
                  <a:pos x="f291" y="f292"/>
                </a:cxn>
                <a:cxn ang="f151">
                  <a:pos x="f293" y="f294"/>
                </a:cxn>
                <a:cxn ang="f151">
                  <a:pos x="f269" y="f295"/>
                </a:cxn>
                <a:cxn ang="f151">
                  <a:pos x="f296" y="f297"/>
                </a:cxn>
                <a:cxn ang="f151">
                  <a:pos x="f298" y="f299"/>
                </a:cxn>
                <a:cxn ang="f151">
                  <a:pos x="f300" y="f301"/>
                </a:cxn>
                <a:cxn ang="f151">
                  <a:pos x="f302" y="f303"/>
                </a:cxn>
                <a:cxn ang="f151">
                  <a:pos x="f304" y="f305"/>
                </a:cxn>
                <a:cxn ang="f151">
                  <a:pos x="f254" y="f255"/>
                </a:cxn>
              </a:cxnLst>
              <a:rect l="f250" t="f253" r="f251" b="f252"/>
              <a:pathLst>
                <a:path w="117" h="117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21" y="f22"/>
                    <a:pt x="f23" y="f22"/>
                  </a:cubicBezTo>
                  <a:cubicBezTo>
                    <a:pt x="f24" y="f25"/>
                    <a:pt x="f26" y="f27"/>
                    <a:pt x="f11" y="f28"/>
                  </a:cubicBezTo>
                  <a:cubicBezTo>
                    <a:pt x="f23" y="f29"/>
                    <a:pt x="f30" y="f31"/>
                    <a:pt x="f32" y="f27"/>
                  </a:cubicBezTo>
                  <a:cubicBezTo>
                    <a:pt x="f33" y="f34"/>
                    <a:pt x="f32" y="f35"/>
                    <a:pt x="f36" y="f37"/>
                  </a:cubicBezTo>
                  <a:cubicBezTo>
                    <a:pt x="f38" y="f39"/>
                    <a:pt x="f40" y="f35"/>
                    <a:pt x="f41" y="f42"/>
                  </a:cubicBezTo>
                  <a:cubicBezTo>
                    <a:pt x="f43" y="f37"/>
                    <a:pt x="f44" y="f5"/>
                    <a:pt x="f45" y="f5"/>
                  </a:cubicBezTo>
                  <a:cubicBezTo>
                    <a:pt x="f12" y="f5"/>
                    <a:pt x="f46" y="f47"/>
                    <a:pt x="f48" y="f28"/>
                  </a:cubicBezTo>
                  <a:cubicBezTo>
                    <a:pt x="f49" y="f50"/>
                    <a:pt x="f51" y="f52"/>
                    <a:pt x="f53" y="f54"/>
                  </a:cubicBezTo>
                  <a:cubicBezTo>
                    <a:pt x="f55" y="f50"/>
                    <a:pt x="f56" y="f57"/>
                    <a:pt x="f58" y="f27"/>
                  </a:cubicBezTo>
                  <a:cubicBezTo>
                    <a:pt x="f31" y="f28"/>
                    <a:pt x="f59" y="f28"/>
                    <a:pt x="f34" y="f56"/>
                  </a:cubicBezTo>
                  <a:cubicBezTo>
                    <a:pt x="f54" y="f53"/>
                    <a:pt x="f34" y="f60"/>
                    <a:pt x="f61" y="f62"/>
                  </a:cubicBezTo>
                  <a:cubicBezTo>
                    <a:pt x="f47" y="f16"/>
                    <a:pt x="f63" y="f64"/>
                    <a:pt x="f63" y="f46"/>
                  </a:cubicBezTo>
                  <a:cubicBezTo>
                    <a:pt x="f5" y="f12"/>
                    <a:pt x="f35" y="f10"/>
                    <a:pt x="f65" y="f44"/>
                  </a:cubicBezTo>
                  <a:cubicBezTo>
                    <a:pt x="f35" y="f41"/>
                    <a:pt x="f66" y="f67"/>
                    <a:pt x="f39" y="f68"/>
                  </a:cubicBezTo>
                  <a:cubicBezTo>
                    <a:pt x="f69" y="f70"/>
                    <a:pt x="f71" y="f72"/>
                    <a:pt x="f31" y="f73"/>
                  </a:cubicBezTo>
                  <a:cubicBezTo>
                    <a:pt x="f59" y="f74"/>
                    <a:pt x="f34" y="f30"/>
                    <a:pt x="f59" y="f75"/>
                  </a:cubicBezTo>
                  <a:cubicBezTo>
                    <a:pt x="f29" y="f76"/>
                    <a:pt x="f56" y="f77"/>
                    <a:pt x="f78" y="f79"/>
                  </a:cubicBezTo>
                  <a:cubicBezTo>
                    <a:pt x="f51" y="f24"/>
                    <a:pt x="f80" y="f81"/>
                    <a:pt x="f22" y="f9"/>
                  </a:cubicBezTo>
                  <a:cubicBezTo>
                    <a:pt x="f49" y="f19"/>
                    <a:pt x="f16" y="f81"/>
                    <a:pt x="f14" y="f11"/>
                  </a:cubicBezTo>
                  <a:cubicBezTo>
                    <a:pt x="f82" y="f9"/>
                    <a:pt x="f83" y="f6"/>
                    <a:pt x="f45" y="f6"/>
                  </a:cubicBezTo>
                  <a:cubicBezTo>
                    <a:pt x="f8" y="f6"/>
                    <a:pt x="f7" y="f84"/>
                    <a:pt x="f85" y="f86"/>
                  </a:cubicBezTo>
                  <a:cubicBezTo>
                    <a:pt x="f38" y="f26"/>
                    <a:pt x="f33" y="f84"/>
                    <a:pt x="f87" y="f88"/>
                  </a:cubicBezTo>
                  <a:cubicBezTo>
                    <a:pt x="f30" y="f26"/>
                    <a:pt x="f30" y="f89"/>
                    <a:pt x="f90" y="f30"/>
                  </a:cubicBezTo>
                  <a:cubicBezTo>
                    <a:pt x="f76" y="f86"/>
                    <a:pt x="f24" y="f86"/>
                    <a:pt x="f26" y="f90"/>
                  </a:cubicBezTo>
                  <a:cubicBezTo>
                    <a:pt x="f21" y="f91"/>
                    <a:pt x="f26" y="f36"/>
                    <a:pt x="f77" y="f92"/>
                  </a:cubicBezTo>
                  <a:cubicBezTo>
                    <a:pt x="f84" y="f40"/>
                    <a:pt x="f15" y="f93"/>
                    <a:pt x="f6" y="f7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3" name="Полилиния 16"/>
            <p:cNvSpPr/>
            <p:nvPr/>
          </p:nvSpPr>
          <p:spPr>
            <a:xfrm rot="21540905" flipH="1">
              <a:off x="309780" y="56190"/>
              <a:ext cx="173370" cy="1713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"/>
                <a:gd name="f7" fmla="val 31"/>
                <a:gd name="f8" fmla="val 29"/>
                <a:gd name="f9" fmla="val 53"/>
                <a:gd name="f10" fmla="val 28"/>
                <a:gd name="f11" fmla="val 50"/>
                <a:gd name="f12" fmla="val 26"/>
                <a:gd name="f13" fmla="val 25"/>
                <a:gd name="f14" fmla="val 23"/>
                <a:gd name="f15" fmla="val 22"/>
                <a:gd name="f16" fmla="val 20"/>
                <a:gd name="f17" fmla="val 49"/>
                <a:gd name="f18" fmla="val 18"/>
                <a:gd name="f19" fmla="val 43"/>
                <a:gd name="f20" fmla="val 47"/>
                <a:gd name="f21" fmla="val 13"/>
                <a:gd name="f22" fmla="val 48"/>
                <a:gd name="f23" fmla="val 9"/>
                <a:gd name="f24" fmla="val 8"/>
                <a:gd name="f25" fmla="val 45"/>
                <a:gd name="f26" fmla="val 7"/>
                <a:gd name="f27" fmla="val 39"/>
                <a:gd name="f28" fmla="val 5"/>
                <a:gd name="f29" fmla="val 2"/>
                <a:gd name="f30" fmla="val 37"/>
                <a:gd name="f31" fmla="val 1"/>
                <a:gd name="f32" fmla="val 35"/>
                <a:gd name="f33" fmla="val 33"/>
                <a:gd name="f34" fmla="val 3"/>
                <a:gd name="f35" fmla="val 30"/>
                <a:gd name="f36" fmla="val 6"/>
                <a:gd name="f37" fmla="val 27"/>
                <a:gd name="f38" fmla="val 24"/>
                <a:gd name="f39" fmla="val 21"/>
                <a:gd name="f40" fmla="val 19"/>
                <a:gd name="f41" fmla="val 16"/>
                <a:gd name="f42" fmla="val 15"/>
                <a:gd name="f43" fmla="val 14"/>
                <a:gd name="f44" fmla="val 11"/>
                <a:gd name="f45" fmla="val 10"/>
                <a:gd name="f46" fmla="val 4"/>
                <a:gd name="f47" fmla="val 12"/>
                <a:gd name="f48" fmla="val 32"/>
                <a:gd name="f49" fmla="val 34"/>
                <a:gd name="f50" fmla="val 36"/>
                <a:gd name="f51" fmla="val 41"/>
                <a:gd name="f52" fmla="val 46"/>
                <a:gd name="f53" fmla="val 52"/>
                <a:gd name="f54" fmla="val 17"/>
                <a:gd name="f55" fmla="val 51"/>
                <a:gd name="f56" fmla="val 38"/>
                <a:gd name="f57" fmla="val 40"/>
                <a:gd name="f58" fmla="val 44"/>
                <a:gd name="f59" fmla="val 42"/>
                <a:gd name="f60" fmla="+- 0 0 -90"/>
                <a:gd name="f61" fmla="*/ f3 1 54"/>
                <a:gd name="f62" fmla="*/ f4 1 54"/>
                <a:gd name="f63" fmla="val f5"/>
                <a:gd name="f64" fmla="val f6"/>
                <a:gd name="f65" fmla="*/ f60 f0 1"/>
                <a:gd name="f66" fmla="+- f64 0 f63"/>
                <a:gd name="f67" fmla="*/ f65 1 f2"/>
                <a:gd name="f68" fmla="*/ f66 1 54"/>
                <a:gd name="f69" fmla="*/ 54 f66 1"/>
                <a:gd name="f70" fmla="*/ 31 f66 1"/>
                <a:gd name="f71" fmla="*/ 50 f66 1"/>
                <a:gd name="f72" fmla="*/ 26 f66 1"/>
                <a:gd name="f73" fmla="*/ 22 f66 1"/>
                <a:gd name="f74" fmla="*/ 43 f66 1"/>
                <a:gd name="f75" fmla="*/ 18 f66 1"/>
                <a:gd name="f76" fmla="*/ 47 f66 1"/>
                <a:gd name="f77" fmla="*/ 8 f66 1"/>
                <a:gd name="f78" fmla="*/ 39 f66 1"/>
                <a:gd name="f79" fmla="*/ 9 f66 1"/>
                <a:gd name="f80" fmla="*/ 37 f66 1"/>
                <a:gd name="f81" fmla="*/ 1 f66 1"/>
                <a:gd name="f82" fmla="*/ 30 f66 1"/>
                <a:gd name="f83" fmla="*/ 6 f66 1"/>
                <a:gd name="f84" fmla="*/ 25 f66 1"/>
                <a:gd name="f85" fmla="*/ 0 f66 1"/>
                <a:gd name="f86" fmla="*/ 21 f66 1"/>
                <a:gd name="f87" fmla="*/ 15 f66 1"/>
                <a:gd name="f88" fmla="*/ 2 f66 1"/>
                <a:gd name="f89" fmla="*/ 14 f66 1"/>
                <a:gd name="f90" fmla="*/ 11 f66 1"/>
                <a:gd name="f91" fmla="*/ 5 f66 1"/>
                <a:gd name="f92" fmla="*/ 10 f66 1"/>
                <a:gd name="f93" fmla="*/ 19 f66 1"/>
                <a:gd name="f94" fmla="*/ 23 f66 1"/>
                <a:gd name="f95" fmla="*/ 4 f66 1"/>
                <a:gd name="f96" fmla="*/ 27 f66 1"/>
                <a:gd name="f97" fmla="*/ 32 f66 1"/>
                <a:gd name="f98" fmla="*/ 36 f66 1"/>
                <a:gd name="f99" fmla="*/ 46 f66 1"/>
                <a:gd name="f100" fmla="*/ 45 f66 1"/>
                <a:gd name="f101" fmla="*/ 17 f66 1"/>
                <a:gd name="f102" fmla="*/ 52 f66 1"/>
                <a:gd name="f103" fmla="*/ 24 f66 1"/>
                <a:gd name="f104" fmla="*/ 48 f66 1"/>
                <a:gd name="f105" fmla="*/ 29 f66 1"/>
                <a:gd name="f106" fmla="*/ 33 f66 1"/>
                <a:gd name="f107" fmla="*/ 51 f66 1"/>
                <a:gd name="f108" fmla="*/ 40 f66 1"/>
                <a:gd name="f109" fmla="*/ 49 f66 1"/>
                <a:gd name="f110" fmla="*/ 35 f66 1"/>
                <a:gd name="f111" fmla="+- f67 0 f1"/>
                <a:gd name="f112" fmla="*/ f69 1 54"/>
                <a:gd name="f113" fmla="*/ f70 1 54"/>
                <a:gd name="f114" fmla="*/ f71 1 54"/>
                <a:gd name="f115" fmla="*/ f72 1 54"/>
                <a:gd name="f116" fmla="*/ f73 1 54"/>
                <a:gd name="f117" fmla="*/ f74 1 54"/>
                <a:gd name="f118" fmla="*/ f75 1 54"/>
                <a:gd name="f119" fmla="*/ f76 1 54"/>
                <a:gd name="f120" fmla="*/ f77 1 54"/>
                <a:gd name="f121" fmla="*/ f78 1 54"/>
                <a:gd name="f122" fmla="*/ f79 1 54"/>
                <a:gd name="f123" fmla="*/ f80 1 54"/>
                <a:gd name="f124" fmla="*/ f81 1 54"/>
                <a:gd name="f125" fmla="*/ f82 1 54"/>
                <a:gd name="f126" fmla="*/ f83 1 54"/>
                <a:gd name="f127" fmla="*/ f84 1 54"/>
                <a:gd name="f128" fmla="*/ f85 1 54"/>
                <a:gd name="f129" fmla="*/ f86 1 54"/>
                <a:gd name="f130" fmla="*/ f87 1 54"/>
                <a:gd name="f131" fmla="*/ f88 1 54"/>
                <a:gd name="f132" fmla="*/ f89 1 54"/>
                <a:gd name="f133" fmla="*/ f90 1 54"/>
                <a:gd name="f134" fmla="*/ f91 1 54"/>
                <a:gd name="f135" fmla="*/ f92 1 54"/>
                <a:gd name="f136" fmla="*/ f93 1 54"/>
                <a:gd name="f137" fmla="*/ f94 1 54"/>
                <a:gd name="f138" fmla="*/ f95 1 54"/>
                <a:gd name="f139" fmla="*/ f96 1 54"/>
                <a:gd name="f140" fmla="*/ f97 1 54"/>
                <a:gd name="f141" fmla="*/ f98 1 54"/>
                <a:gd name="f142" fmla="*/ f99 1 54"/>
                <a:gd name="f143" fmla="*/ f100 1 54"/>
                <a:gd name="f144" fmla="*/ f101 1 54"/>
                <a:gd name="f145" fmla="*/ f102 1 54"/>
                <a:gd name="f146" fmla="*/ f103 1 54"/>
                <a:gd name="f147" fmla="*/ f104 1 54"/>
                <a:gd name="f148" fmla="*/ f105 1 54"/>
                <a:gd name="f149" fmla="*/ f106 1 54"/>
                <a:gd name="f150" fmla="*/ f107 1 54"/>
                <a:gd name="f151" fmla="*/ f108 1 54"/>
                <a:gd name="f152" fmla="*/ f109 1 54"/>
                <a:gd name="f153" fmla="*/ f110 1 54"/>
                <a:gd name="f154" fmla="*/ 0 1 f68"/>
                <a:gd name="f155" fmla="*/ f64 1 f68"/>
                <a:gd name="f156" fmla="*/ f112 1 f68"/>
                <a:gd name="f157" fmla="*/ f113 1 f68"/>
                <a:gd name="f158" fmla="*/ f114 1 f68"/>
                <a:gd name="f159" fmla="*/ f115 1 f68"/>
                <a:gd name="f160" fmla="*/ f116 1 f68"/>
                <a:gd name="f161" fmla="*/ f117 1 f68"/>
                <a:gd name="f162" fmla="*/ f118 1 f68"/>
                <a:gd name="f163" fmla="*/ f119 1 f68"/>
                <a:gd name="f164" fmla="*/ f120 1 f68"/>
                <a:gd name="f165" fmla="*/ f121 1 f68"/>
                <a:gd name="f166" fmla="*/ f122 1 f68"/>
                <a:gd name="f167" fmla="*/ f123 1 f68"/>
                <a:gd name="f168" fmla="*/ f124 1 f68"/>
                <a:gd name="f169" fmla="*/ f125 1 f68"/>
                <a:gd name="f170" fmla="*/ f126 1 f68"/>
                <a:gd name="f171" fmla="*/ f127 1 f68"/>
                <a:gd name="f172" fmla="*/ f128 1 f68"/>
                <a:gd name="f173" fmla="*/ f129 1 f68"/>
                <a:gd name="f174" fmla="*/ f130 1 f68"/>
                <a:gd name="f175" fmla="*/ f131 1 f68"/>
                <a:gd name="f176" fmla="*/ f132 1 f68"/>
                <a:gd name="f177" fmla="*/ f133 1 f68"/>
                <a:gd name="f178" fmla="*/ f134 1 f68"/>
                <a:gd name="f179" fmla="*/ f135 1 f68"/>
                <a:gd name="f180" fmla="*/ f136 1 f68"/>
                <a:gd name="f181" fmla="*/ f137 1 f68"/>
                <a:gd name="f182" fmla="*/ f138 1 f68"/>
                <a:gd name="f183" fmla="*/ f139 1 f68"/>
                <a:gd name="f184" fmla="*/ f140 1 f68"/>
                <a:gd name="f185" fmla="*/ f141 1 f68"/>
                <a:gd name="f186" fmla="*/ f142 1 f68"/>
                <a:gd name="f187" fmla="*/ f143 1 f68"/>
                <a:gd name="f188" fmla="*/ f144 1 f68"/>
                <a:gd name="f189" fmla="*/ f145 1 f68"/>
                <a:gd name="f190" fmla="*/ f146 1 f68"/>
                <a:gd name="f191" fmla="*/ f147 1 f68"/>
                <a:gd name="f192" fmla="*/ f148 1 f68"/>
                <a:gd name="f193" fmla="*/ f149 1 f68"/>
                <a:gd name="f194" fmla="*/ f150 1 f68"/>
                <a:gd name="f195" fmla="*/ f151 1 f68"/>
                <a:gd name="f196" fmla="*/ f152 1 f68"/>
                <a:gd name="f197" fmla="*/ f153 1 f68"/>
                <a:gd name="f198" fmla="*/ f154 f61 1"/>
                <a:gd name="f199" fmla="*/ f155 f61 1"/>
                <a:gd name="f200" fmla="*/ f155 f62 1"/>
                <a:gd name="f201" fmla="*/ f154 f62 1"/>
                <a:gd name="f202" fmla="*/ f156 f61 1"/>
                <a:gd name="f203" fmla="*/ f157 f62 1"/>
                <a:gd name="f204" fmla="*/ f158 f61 1"/>
                <a:gd name="f205" fmla="*/ f159 f62 1"/>
                <a:gd name="f206" fmla="*/ f160 f62 1"/>
                <a:gd name="f207" fmla="*/ f161 f61 1"/>
                <a:gd name="f208" fmla="*/ f162 f62 1"/>
                <a:gd name="f209" fmla="*/ f163 f61 1"/>
                <a:gd name="f210" fmla="*/ f164 f62 1"/>
                <a:gd name="f211" fmla="*/ f165 f61 1"/>
                <a:gd name="f212" fmla="*/ f166 f62 1"/>
                <a:gd name="f213" fmla="*/ f167 f61 1"/>
                <a:gd name="f214" fmla="*/ f168 f62 1"/>
                <a:gd name="f215" fmla="*/ f169 f61 1"/>
                <a:gd name="f216" fmla="*/ f170 f62 1"/>
                <a:gd name="f217" fmla="*/ f171 f61 1"/>
                <a:gd name="f218" fmla="*/ f172 f62 1"/>
                <a:gd name="f219" fmla="*/ f173 f61 1"/>
                <a:gd name="f220" fmla="*/ f174 f61 1"/>
                <a:gd name="f221" fmla="*/ f175 f62 1"/>
                <a:gd name="f222" fmla="*/ f176 f61 1"/>
                <a:gd name="f223" fmla="*/ f177 f62 1"/>
                <a:gd name="f224" fmla="*/ f178 f61 1"/>
                <a:gd name="f225" fmla="*/ f179 f62 1"/>
                <a:gd name="f226" fmla="*/ f166 f61 1"/>
                <a:gd name="f227" fmla="*/ f180 f62 1"/>
                <a:gd name="f228" fmla="*/ f172 f61 1"/>
                <a:gd name="f229" fmla="*/ f181 f62 1"/>
                <a:gd name="f230" fmla="*/ f182 f61 1"/>
                <a:gd name="f231" fmla="*/ f183 f62 1"/>
                <a:gd name="f232" fmla="*/ f184 f62 1"/>
                <a:gd name="f233" fmla="*/ f177 f61 1"/>
                <a:gd name="f234" fmla="*/ f185 f62 1"/>
                <a:gd name="f235" fmla="*/ f164 f61 1"/>
                <a:gd name="f236" fmla="*/ f186 f62 1"/>
                <a:gd name="f237" fmla="*/ f187 f62 1"/>
                <a:gd name="f238" fmla="*/ f188 f61 1"/>
                <a:gd name="f239" fmla="*/ f189 f62 1"/>
                <a:gd name="f240" fmla="*/ f190 f61 1"/>
                <a:gd name="f241" fmla="*/ f191 f62 1"/>
                <a:gd name="f242" fmla="*/ f192 f61 1"/>
                <a:gd name="f243" fmla="*/ f156 f62 1"/>
                <a:gd name="f244" fmla="*/ f193 f61 1"/>
                <a:gd name="f245" fmla="*/ f194 f62 1"/>
                <a:gd name="f246" fmla="*/ f195 f61 1"/>
                <a:gd name="f247" fmla="*/ f161 f62 1"/>
                <a:gd name="f248" fmla="*/ f196 f61 1"/>
                <a:gd name="f249" fmla="*/ f186 f61 1"/>
                <a:gd name="f250" fmla="*/ f197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1">
                  <a:pos x="f202" y="f203"/>
                </a:cxn>
                <a:cxn ang="f111">
                  <a:pos x="f204" y="f205"/>
                </a:cxn>
                <a:cxn ang="f111">
                  <a:pos x="f202" y="f206"/>
                </a:cxn>
                <a:cxn ang="f111">
                  <a:pos x="f207" y="f208"/>
                </a:cxn>
                <a:cxn ang="f111">
                  <a:pos x="f209" y="f210"/>
                </a:cxn>
                <a:cxn ang="f111">
                  <a:pos x="f211" y="f212"/>
                </a:cxn>
                <a:cxn ang="f111">
                  <a:pos x="f213" y="f214"/>
                </a:cxn>
                <a:cxn ang="f111">
                  <a:pos x="f215" y="f216"/>
                </a:cxn>
                <a:cxn ang="f111">
                  <a:pos x="f217" y="f218"/>
                </a:cxn>
                <a:cxn ang="f111">
                  <a:pos x="f219" y="f216"/>
                </a:cxn>
                <a:cxn ang="f111">
                  <a:pos x="f220" y="f221"/>
                </a:cxn>
                <a:cxn ang="f111">
                  <a:pos x="f222" y="f223"/>
                </a:cxn>
                <a:cxn ang="f111">
                  <a:pos x="f224" y="f225"/>
                </a:cxn>
                <a:cxn ang="f111">
                  <a:pos x="f226" y="f227"/>
                </a:cxn>
                <a:cxn ang="f111">
                  <a:pos x="f228" y="f229"/>
                </a:cxn>
                <a:cxn ang="f111">
                  <a:pos x="f230" y="f231"/>
                </a:cxn>
                <a:cxn ang="f111">
                  <a:pos x="f228" y="f232"/>
                </a:cxn>
                <a:cxn ang="f111">
                  <a:pos x="f233" y="f234"/>
                </a:cxn>
                <a:cxn ang="f111">
                  <a:pos x="f235" y="f236"/>
                </a:cxn>
                <a:cxn ang="f111">
                  <a:pos x="f220" y="f237"/>
                </a:cxn>
                <a:cxn ang="f111">
                  <a:pos x="f238" y="f239"/>
                </a:cxn>
                <a:cxn ang="f111">
                  <a:pos x="f240" y="f241"/>
                </a:cxn>
                <a:cxn ang="f111">
                  <a:pos x="f242" y="f243"/>
                </a:cxn>
                <a:cxn ang="f111">
                  <a:pos x="f244" y="f241"/>
                </a:cxn>
                <a:cxn ang="f111">
                  <a:pos x="f211" y="f245"/>
                </a:cxn>
                <a:cxn ang="f111">
                  <a:pos x="f246" y="f247"/>
                </a:cxn>
                <a:cxn ang="f111">
                  <a:pos x="f248" y="f247"/>
                </a:cxn>
                <a:cxn ang="f111">
                  <a:pos x="f249" y="f250"/>
                </a:cxn>
                <a:cxn ang="f111">
                  <a:pos x="f202" y="f203"/>
                </a:cxn>
              </a:cxnLst>
              <a:rect l="f198" t="f201" r="f199" b="f200"/>
              <a:pathLst>
                <a:path w="54" h="54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9" y="f13"/>
                    <a:pt x="f6" y="f14"/>
                    <a:pt x="f6" y="f15"/>
                  </a:cubicBezTo>
                  <a:cubicBezTo>
                    <a:pt x="f9" y="f16"/>
                    <a:pt x="f17" y="f18"/>
                    <a:pt x="f19" y="f18"/>
                  </a:cubicBezTo>
                  <a:cubicBezTo>
                    <a:pt x="f20" y="f21"/>
                    <a:pt x="f22" y="f23"/>
                    <a:pt x="f20" y="f24"/>
                  </a:cubicBezTo>
                  <a:cubicBezTo>
                    <a:pt x="f25" y="f26"/>
                    <a:pt x="f19" y="f26"/>
                    <a:pt x="f27" y="f23"/>
                  </a:cubicBezTo>
                  <a:cubicBezTo>
                    <a:pt x="f27" y="f28"/>
                    <a:pt x="f27" y="f29"/>
                    <a:pt x="f30" y="f31"/>
                  </a:cubicBezTo>
                  <a:cubicBezTo>
                    <a:pt x="f32" y="f31"/>
                    <a:pt x="f33" y="f34"/>
                    <a:pt x="f35" y="f36"/>
                  </a:cubicBezTo>
                  <a:cubicBezTo>
                    <a:pt x="f8" y="f29"/>
                    <a:pt x="f37" y="f5"/>
                    <a:pt x="f13" y="f5"/>
                  </a:cubicBezTo>
                  <a:cubicBezTo>
                    <a:pt x="f38" y="f5"/>
                    <a:pt x="f15" y="f29"/>
                    <a:pt x="f39" y="f36"/>
                  </a:cubicBezTo>
                  <a:cubicBezTo>
                    <a:pt x="f40" y="f34"/>
                    <a:pt x="f41" y="f29"/>
                    <a:pt x="f42" y="f29"/>
                  </a:cubicBezTo>
                  <a:cubicBezTo>
                    <a:pt x="f21" y="f34"/>
                    <a:pt x="f21" y="f36"/>
                    <a:pt x="f43" y="f44"/>
                  </a:cubicBezTo>
                  <a:cubicBezTo>
                    <a:pt x="f45" y="f23"/>
                    <a:pt x="f36" y="f23"/>
                    <a:pt x="f28" y="f45"/>
                  </a:cubicBezTo>
                  <a:cubicBezTo>
                    <a:pt x="f46" y="f47"/>
                    <a:pt x="f28" y="f42"/>
                    <a:pt x="f23" y="f40"/>
                  </a:cubicBezTo>
                  <a:cubicBezTo>
                    <a:pt x="f46" y="f16"/>
                    <a:pt x="f5" y="f39"/>
                    <a:pt x="f5" y="f14"/>
                  </a:cubicBezTo>
                  <a:cubicBezTo>
                    <a:pt x="f5" y="f38"/>
                    <a:pt x="f31" y="f12"/>
                    <a:pt x="f46" y="f37"/>
                  </a:cubicBezTo>
                  <a:cubicBezTo>
                    <a:pt x="f31" y="f8"/>
                    <a:pt x="f5" y="f7"/>
                    <a:pt x="f5" y="f48"/>
                  </a:cubicBezTo>
                  <a:cubicBezTo>
                    <a:pt x="f31" y="f49"/>
                    <a:pt x="f28" y="f32"/>
                    <a:pt x="f44" y="f50"/>
                  </a:cubicBezTo>
                  <a:cubicBezTo>
                    <a:pt x="f26" y="f51"/>
                    <a:pt x="f36" y="f25"/>
                    <a:pt x="f24" y="f52"/>
                  </a:cubicBezTo>
                  <a:cubicBezTo>
                    <a:pt x="f23" y="f20"/>
                    <a:pt x="f47" y="f20"/>
                    <a:pt x="f42" y="f25"/>
                  </a:cubicBezTo>
                  <a:cubicBezTo>
                    <a:pt x="f42" y="f17"/>
                    <a:pt x="f41" y="f53"/>
                    <a:pt x="f54" y="f53"/>
                  </a:cubicBezTo>
                  <a:cubicBezTo>
                    <a:pt x="f40" y="f9"/>
                    <a:pt x="f39" y="f55"/>
                    <a:pt x="f38" y="f22"/>
                  </a:cubicBezTo>
                  <a:cubicBezTo>
                    <a:pt x="f13" y="f53"/>
                    <a:pt x="f37" y="f6"/>
                    <a:pt x="f8" y="f6"/>
                  </a:cubicBezTo>
                  <a:cubicBezTo>
                    <a:pt x="f35" y="f6"/>
                    <a:pt x="f48" y="f53"/>
                    <a:pt x="f33" y="f22"/>
                  </a:cubicBezTo>
                  <a:cubicBezTo>
                    <a:pt x="f32" y="f55"/>
                    <a:pt x="f56" y="f53"/>
                    <a:pt x="f27" y="f55"/>
                  </a:cubicBezTo>
                  <a:cubicBezTo>
                    <a:pt x="f51" y="f55"/>
                    <a:pt x="f51" y="f20"/>
                    <a:pt x="f57" y="f19"/>
                  </a:cubicBezTo>
                  <a:cubicBezTo>
                    <a:pt x="f25" y="f58"/>
                    <a:pt x="f22" y="f25"/>
                    <a:pt x="f17" y="f19"/>
                  </a:cubicBezTo>
                  <a:cubicBezTo>
                    <a:pt x="f11" y="f59"/>
                    <a:pt x="f17" y="f27"/>
                    <a:pt x="f52" y="f32"/>
                  </a:cubicBezTo>
                  <a:cubicBezTo>
                    <a:pt x="f55" y="f49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4" name="Овал 33"/>
            <p:cNvSpPr/>
            <p:nvPr/>
          </p:nvSpPr>
          <p:spPr>
            <a:xfrm rot="21540905" flipH="1">
              <a:off x="77239" y="2006724"/>
              <a:ext cx="107323" cy="90809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5" name="Полилиния 27"/>
            <p:cNvSpPr/>
            <p:nvPr/>
          </p:nvSpPr>
          <p:spPr>
            <a:xfrm rot="19007973" flipV="1">
              <a:off x="756764" y="5796629"/>
              <a:ext cx="138257" cy="14164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1"/>
                <a:gd name="f7" fmla="val 62"/>
                <a:gd name="f8" fmla="val 57"/>
                <a:gd name="f9" fmla="val 32"/>
                <a:gd name="f10" fmla="val 60"/>
                <a:gd name="f11" fmla="val 30"/>
                <a:gd name="f12" fmla="val 29"/>
                <a:gd name="f13" fmla="val 27"/>
                <a:gd name="f14" fmla="val 25"/>
                <a:gd name="f15" fmla="val 23"/>
                <a:gd name="f16" fmla="val 51"/>
                <a:gd name="f17" fmla="val 55"/>
                <a:gd name="f18" fmla="val 18"/>
                <a:gd name="f19" fmla="val 15"/>
                <a:gd name="f20" fmla="val 13"/>
                <a:gd name="f21" fmla="val 54"/>
                <a:gd name="f22" fmla="val 11"/>
                <a:gd name="f23" fmla="val 50"/>
                <a:gd name="f24" fmla="val 12"/>
                <a:gd name="f25" fmla="val 45"/>
                <a:gd name="f26" fmla="val 46"/>
                <a:gd name="f27" fmla="val 8"/>
                <a:gd name="f28" fmla="val 5"/>
                <a:gd name="f29" fmla="val 44"/>
                <a:gd name="f30" fmla="val 4"/>
                <a:gd name="f31" fmla="val 43"/>
                <a:gd name="f32" fmla="val 3"/>
                <a:gd name="f33" fmla="val 40"/>
                <a:gd name="f34" fmla="val 37"/>
                <a:gd name="f35" fmla="val 7"/>
                <a:gd name="f36" fmla="val 36"/>
                <a:gd name="f37" fmla="val 34"/>
                <a:gd name="f38" fmla="val 1"/>
                <a:gd name="f39" fmla="val 31"/>
                <a:gd name="f40" fmla="val 24"/>
                <a:gd name="f41" fmla="val 21"/>
                <a:gd name="f42" fmla="val 2"/>
                <a:gd name="f43" fmla="val 19"/>
                <a:gd name="f44" fmla="val 17"/>
                <a:gd name="f45" fmla="val 9"/>
                <a:gd name="f46" fmla="val 10"/>
                <a:gd name="f47" fmla="val 16"/>
                <a:gd name="f48" fmla="val 22"/>
                <a:gd name="f49" fmla="val 26"/>
                <a:gd name="f50" fmla="val 33"/>
                <a:gd name="f51" fmla="val 38"/>
                <a:gd name="f52" fmla="val 6"/>
                <a:gd name="f53" fmla="val 48"/>
                <a:gd name="f54" fmla="val 52"/>
                <a:gd name="f55" fmla="val 49"/>
                <a:gd name="f56" fmla="val 58"/>
                <a:gd name="f57" fmla="val 59"/>
                <a:gd name="f58" fmla="val 42"/>
                <a:gd name="f59" fmla="val 56"/>
                <a:gd name="f60" fmla="val 53"/>
                <a:gd name="f61" fmla="val 47"/>
                <a:gd name="f62" fmla="val 41"/>
                <a:gd name="f63" fmla="+- 0 0 -90"/>
                <a:gd name="f64" fmla="*/ f3 1 61"/>
                <a:gd name="f65" fmla="*/ f4 1 62"/>
                <a:gd name="f66" fmla="val f5"/>
                <a:gd name="f67" fmla="val f6"/>
                <a:gd name="f68" fmla="val f7"/>
                <a:gd name="f69" fmla="*/ f63 f0 1"/>
                <a:gd name="f70" fmla="+- f68 0 f66"/>
                <a:gd name="f71" fmla="+- f67 0 f66"/>
                <a:gd name="f72" fmla="*/ f69 1 f2"/>
                <a:gd name="f73" fmla="*/ f71 1 61"/>
                <a:gd name="f74" fmla="*/ f70 1 62"/>
                <a:gd name="f75" fmla="*/ 57 f71 1"/>
                <a:gd name="f76" fmla="*/ 32 f70 1"/>
                <a:gd name="f77" fmla="*/ 61 f71 1"/>
                <a:gd name="f78" fmla="*/ 27 f70 1"/>
                <a:gd name="f79" fmla="*/ 51 f71 1"/>
                <a:gd name="f80" fmla="*/ 23 f70 1"/>
                <a:gd name="f81" fmla="*/ 55 f71 1"/>
                <a:gd name="f82" fmla="*/ 13 f70 1"/>
                <a:gd name="f83" fmla="*/ 45 f71 1"/>
                <a:gd name="f84" fmla="*/ 44 f71 1"/>
                <a:gd name="f85" fmla="*/ 4 f70 1"/>
                <a:gd name="f86" fmla="*/ 37 f71 1"/>
                <a:gd name="f87" fmla="*/ 7 f70 1"/>
                <a:gd name="f88" fmla="*/ 32 f71 1"/>
                <a:gd name="f89" fmla="*/ 1 f70 1"/>
                <a:gd name="f90" fmla="*/ 27 f71 1"/>
                <a:gd name="f91" fmla="*/ 8 f70 1"/>
                <a:gd name="f92" fmla="*/ 19 f71 1"/>
                <a:gd name="f93" fmla="*/ 3 f70 1"/>
                <a:gd name="f94" fmla="*/ 17 f71 1"/>
                <a:gd name="f95" fmla="*/ 11 f70 1"/>
                <a:gd name="f96" fmla="*/ 9 f71 1"/>
                <a:gd name="f97" fmla="*/ 10 f70 1"/>
                <a:gd name="f98" fmla="*/ 12 f71 1"/>
                <a:gd name="f99" fmla="*/ 22 f70 1"/>
                <a:gd name="f100" fmla="*/ 0 f71 1"/>
                <a:gd name="f101" fmla="*/ 26 f70 1"/>
                <a:gd name="f102" fmla="*/ 4 f71 1"/>
                <a:gd name="f103" fmla="*/ 31 f70 1"/>
                <a:gd name="f104" fmla="*/ 36 f70 1"/>
                <a:gd name="f105" fmla="*/ 10 f71 1"/>
                <a:gd name="f106" fmla="*/ 40 f70 1"/>
                <a:gd name="f107" fmla="*/ 6 f71 1"/>
                <a:gd name="f108" fmla="*/ 50 f70 1"/>
                <a:gd name="f109" fmla="*/ 16 f71 1"/>
                <a:gd name="f110" fmla="*/ 49 f70 1"/>
                <a:gd name="f111" fmla="*/ 59 f70 1"/>
                <a:gd name="f112" fmla="*/ 24 f71 1"/>
                <a:gd name="f113" fmla="*/ 55 f70 1"/>
                <a:gd name="f114" fmla="*/ 29 f71 1"/>
                <a:gd name="f115" fmla="*/ 62 f70 1"/>
                <a:gd name="f116" fmla="*/ 34 f71 1"/>
                <a:gd name="f117" fmla="*/ 42 f71 1"/>
                <a:gd name="f118" fmla="*/ 60 f70 1"/>
                <a:gd name="f119" fmla="*/ 52 f70 1"/>
                <a:gd name="f120" fmla="*/ 53 f71 1"/>
                <a:gd name="f121" fmla="*/ 53 f70 1"/>
                <a:gd name="f122" fmla="*/ 49 f71 1"/>
                <a:gd name="f123" fmla="*/ 41 f70 1"/>
                <a:gd name="f124" fmla="*/ 37 f70 1"/>
                <a:gd name="f125" fmla="+- f72 0 f1"/>
                <a:gd name="f126" fmla="*/ f75 1 61"/>
                <a:gd name="f127" fmla="*/ f76 1 62"/>
                <a:gd name="f128" fmla="*/ f77 1 61"/>
                <a:gd name="f129" fmla="*/ f78 1 62"/>
                <a:gd name="f130" fmla="*/ f79 1 61"/>
                <a:gd name="f131" fmla="*/ f80 1 62"/>
                <a:gd name="f132" fmla="*/ f81 1 61"/>
                <a:gd name="f133" fmla="*/ f82 1 62"/>
                <a:gd name="f134" fmla="*/ f83 1 61"/>
                <a:gd name="f135" fmla="*/ f84 1 61"/>
                <a:gd name="f136" fmla="*/ f85 1 62"/>
                <a:gd name="f137" fmla="*/ f86 1 61"/>
                <a:gd name="f138" fmla="*/ f87 1 62"/>
                <a:gd name="f139" fmla="*/ f88 1 61"/>
                <a:gd name="f140" fmla="*/ f89 1 62"/>
                <a:gd name="f141" fmla="*/ f90 1 61"/>
                <a:gd name="f142" fmla="*/ f91 1 62"/>
                <a:gd name="f143" fmla="*/ f92 1 61"/>
                <a:gd name="f144" fmla="*/ f93 1 62"/>
                <a:gd name="f145" fmla="*/ f94 1 61"/>
                <a:gd name="f146" fmla="*/ f95 1 62"/>
                <a:gd name="f147" fmla="*/ f96 1 61"/>
                <a:gd name="f148" fmla="*/ f97 1 62"/>
                <a:gd name="f149" fmla="*/ f98 1 61"/>
                <a:gd name="f150" fmla="*/ f99 1 62"/>
                <a:gd name="f151" fmla="*/ f100 1 61"/>
                <a:gd name="f152" fmla="*/ f101 1 62"/>
                <a:gd name="f153" fmla="*/ f102 1 61"/>
                <a:gd name="f154" fmla="*/ f103 1 62"/>
                <a:gd name="f155" fmla="*/ f104 1 62"/>
                <a:gd name="f156" fmla="*/ f105 1 61"/>
                <a:gd name="f157" fmla="*/ f106 1 62"/>
                <a:gd name="f158" fmla="*/ f107 1 61"/>
                <a:gd name="f159" fmla="*/ f108 1 62"/>
                <a:gd name="f160" fmla="*/ f109 1 61"/>
                <a:gd name="f161" fmla="*/ f110 1 62"/>
                <a:gd name="f162" fmla="*/ f111 1 62"/>
                <a:gd name="f163" fmla="*/ f112 1 61"/>
                <a:gd name="f164" fmla="*/ f113 1 62"/>
                <a:gd name="f165" fmla="*/ f114 1 61"/>
                <a:gd name="f166" fmla="*/ f115 1 62"/>
                <a:gd name="f167" fmla="*/ f116 1 61"/>
                <a:gd name="f168" fmla="*/ f117 1 61"/>
                <a:gd name="f169" fmla="*/ f118 1 62"/>
                <a:gd name="f170" fmla="*/ f119 1 62"/>
                <a:gd name="f171" fmla="*/ f120 1 61"/>
                <a:gd name="f172" fmla="*/ f121 1 62"/>
                <a:gd name="f173" fmla="*/ f122 1 61"/>
                <a:gd name="f174" fmla="*/ f123 1 62"/>
                <a:gd name="f175" fmla="*/ f124 1 62"/>
                <a:gd name="f176" fmla="*/ 0 1 f73"/>
                <a:gd name="f177" fmla="*/ f67 1 f73"/>
                <a:gd name="f178" fmla="*/ 0 1 f74"/>
                <a:gd name="f179" fmla="*/ f68 1 f74"/>
                <a:gd name="f180" fmla="*/ f126 1 f73"/>
                <a:gd name="f181" fmla="*/ f127 1 f74"/>
                <a:gd name="f182" fmla="*/ f128 1 f73"/>
                <a:gd name="f183" fmla="*/ f129 1 f74"/>
                <a:gd name="f184" fmla="*/ f130 1 f73"/>
                <a:gd name="f185" fmla="*/ f131 1 f74"/>
                <a:gd name="f186" fmla="*/ f132 1 f73"/>
                <a:gd name="f187" fmla="*/ f133 1 f74"/>
                <a:gd name="f188" fmla="*/ f134 1 f73"/>
                <a:gd name="f189" fmla="*/ f135 1 f73"/>
                <a:gd name="f190" fmla="*/ f136 1 f74"/>
                <a:gd name="f191" fmla="*/ f137 1 f73"/>
                <a:gd name="f192" fmla="*/ f138 1 f74"/>
                <a:gd name="f193" fmla="*/ f139 1 f73"/>
                <a:gd name="f194" fmla="*/ f140 1 f74"/>
                <a:gd name="f195" fmla="*/ f141 1 f73"/>
                <a:gd name="f196" fmla="*/ f142 1 f74"/>
                <a:gd name="f197" fmla="*/ f143 1 f73"/>
                <a:gd name="f198" fmla="*/ f144 1 f74"/>
                <a:gd name="f199" fmla="*/ f145 1 f73"/>
                <a:gd name="f200" fmla="*/ f146 1 f74"/>
                <a:gd name="f201" fmla="*/ f147 1 f73"/>
                <a:gd name="f202" fmla="*/ f148 1 f74"/>
                <a:gd name="f203" fmla="*/ f149 1 f73"/>
                <a:gd name="f204" fmla="*/ f150 1 f74"/>
                <a:gd name="f205" fmla="*/ f151 1 f73"/>
                <a:gd name="f206" fmla="*/ f152 1 f74"/>
                <a:gd name="f207" fmla="*/ f153 1 f73"/>
                <a:gd name="f208" fmla="*/ f154 1 f74"/>
                <a:gd name="f209" fmla="*/ f155 1 f74"/>
                <a:gd name="f210" fmla="*/ f156 1 f73"/>
                <a:gd name="f211" fmla="*/ f157 1 f74"/>
                <a:gd name="f212" fmla="*/ f158 1 f73"/>
                <a:gd name="f213" fmla="*/ f159 1 f74"/>
                <a:gd name="f214" fmla="*/ f160 1 f73"/>
                <a:gd name="f215" fmla="*/ f161 1 f74"/>
                <a:gd name="f216" fmla="*/ f162 1 f74"/>
                <a:gd name="f217" fmla="*/ f163 1 f73"/>
                <a:gd name="f218" fmla="*/ f164 1 f74"/>
                <a:gd name="f219" fmla="*/ f165 1 f73"/>
                <a:gd name="f220" fmla="*/ f166 1 f74"/>
                <a:gd name="f221" fmla="*/ f167 1 f73"/>
                <a:gd name="f222" fmla="*/ f168 1 f73"/>
                <a:gd name="f223" fmla="*/ f169 1 f74"/>
                <a:gd name="f224" fmla="*/ f170 1 f74"/>
                <a:gd name="f225" fmla="*/ f171 1 f73"/>
                <a:gd name="f226" fmla="*/ f172 1 f74"/>
                <a:gd name="f227" fmla="*/ f173 1 f73"/>
                <a:gd name="f228" fmla="*/ f174 1 f74"/>
                <a:gd name="f229" fmla="*/ f175 1 f74"/>
                <a:gd name="f230" fmla="*/ f176 f64 1"/>
                <a:gd name="f231" fmla="*/ f177 f64 1"/>
                <a:gd name="f232" fmla="*/ f179 f65 1"/>
                <a:gd name="f233" fmla="*/ f178 f65 1"/>
                <a:gd name="f234" fmla="*/ f180 f64 1"/>
                <a:gd name="f235" fmla="*/ f181 f65 1"/>
                <a:gd name="f236" fmla="*/ f182 f64 1"/>
                <a:gd name="f237" fmla="*/ f183 f65 1"/>
                <a:gd name="f238" fmla="*/ f184 f64 1"/>
                <a:gd name="f239" fmla="*/ f185 f65 1"/>
                <a:gd name="f240" fmla="*/ f186 f64 1"/>
                <a:gd name="f241" fmla="*/ f187 f65 1"/>
                <a:gd name="f242" fmla="*/ f188 f64 1"/>
                <a:gd name="f243" fmla="*/ f189 f64 1"/>
                <a:gd name="f244" fmla="*/ f190 f65 1"/>
                <a:gd name="f245" fmla="*/ f191 f64 1"/>
                <a:gd name="f246" fmla="*/ f192 f65 1"/>
                <a:gd name="f247" fmla="*/ f193 f64 1"/>
                <a:gd name="f248" fmla="*/ f194 f65 1"/>
                <a:gd name="f249" fmla="*/ f195 f64 1"/>
                <a:gd name="f250" fmla="*/ f196 f65 1"/>
                <a:gd name="f251" fmla="*/ f197 f64 1"/>
                <a:gd name="f252" fmla="*/ f198 f65 1"/>
                <a:gd name="f253" fmla="*/ f199 f64 1"/>
                <a:gd name="f254" fmla="*/ f200 f65 1"/>
                <a:gd name="f255" fmla="*/ f201 f64 1"/>
                <a:gd name="f256" fmla="*/ f202 f65 1"/>
                <a:gd name="f257" fmla="*/ f203 f64 1"/>
                <a:gd name="f258" fmla="*/ f204 f65 1"/>
                <a:gd name="f259" fmla="*/ f205 f64 1"/>
                <a:gd name="f260" fmla="*/ f206 f65 1"/>
                <a:gd name="f261" fmla="*/ f207 f64 1"/>
                <a:gd name="f262" fmla="*/ f208 f65 1"/>
                <a:gd name="f263" fmla="*/ f209 f65 1"/>
                <a:gd name="f264" fmla="*/ f210 f64 1"/>
                <a:gd name="f265" fmla="*/ f211 f65 1"/>
                <a:gd name="f266" fmla="*/ f212 f64 1"/>
                <a:gd name="f267" fmla="*/ f213 f65 1"/>
                <a:gd name="f268" fmla="*/ f214 f64 1"/>
                <a:gd name="f269" fmla="*/ f215 f65 1"/>
                <a:gd name="f270" fmla="*/ f216 f65 1"/>
                <a:gd name="f271" fmla="*/ f217 f64 1"/>
                <a:gd name="f272" fmla="*/ f218 f65 1"/>
                <a:gd name="f273" fmla="*/ f219 f64 1"/>
                <a:gd name="f274" fmla="*/ f220 f65 1"/>
                <a:gd name="f275" fmla="*/ f221 f64 1"/>
                <a:gd name="f276" fmla="*/ f222 f64 1"/>
                <a:gd name="f277" fmla="*/ f223 f65 1"/>
                <a:gd name="f278" fmla="*/ f224 f65 1"/>
                <a:gd name="f279" fmla="*/ f225 f64 1"/>
                <a:gd name="f280" fmla="*/ f226 f65 1"/>
                <a:gd name="f281" fmla="*/ f227 f64 1"/>
                <a:gd name="f282" fmla="*/ f228 f65 1"/>
                <a:gd name="f283" fmla="*/ f2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5">
                  <a:pos x="f234" y="f235"/>
                </a:cxn>
                <a:cxn ang="f125">
                  <a:pos x="f236" y="f237"/>
                </a:cxn>
                <a:cxn ang="f125">
                  <a:pos x="f238" y="f239"/>
                </a:cxn>
                <a:cxn ang="f125">
                  <a:pos x="f240" y="f241"/>
                </a:cxn>
                <a:cxn ang="f125">
                  <a:pos x="f242" y="f241"/>
                </a:cxn>
                <a:cxn ang="f125">
                  <a:pos x="f243" y="f244"/>
                </a:cxn>
                <a:cxn ang="f125">
                  <a:pos x="f245" y="f246"/>
                </a:cxn>
                <a:cxn ang="f125">
                  <a:pos x="f247" y="f248"/>
                </a:cxn>
                <a:cxn ang="f125">
                  <a:pos x="f249" y="f250"/>
                </a:cxn>
                <a:cxn ang="f125">
                  <a:pos x="f251" y="f252"/>
                </a:cxn>
                <a:cxn ang="f125">
                  <a:pos x="f253" y="f254"/>
                </a:cxn>
                <a:cxn ang="f125">
                  <a:pos x="f255" y="f256"/>
                </a:cxn>
                <a:cxn ang="f125">
                  <a:pos x="f257" y="f258"/>
                </a:cxn>
                <a:cxn ang="f125">
                  <a:pos x="f259" y="f260"/>
                </a:cxn>
                <a:cxn ang="f125">
                  <a:pos x="f261" y="f262"/>
                </a:cxn>
                <a:cxn ang="f125">
                  <a:pos x="f259" y="f263"/>
                </a:cxn>
                <a:cxn ang="f125">
                  <a:pos x="f264" y="f265"/>
                </a:cxn>
                <a:cxn ang="f125">
                  <a:pos x="f266" y="f267"/>
                </a:cxn>
                <a:cxn ang="f125">
                  <a:pos x="f268" y="f269"/>
                </a:cxn>
                <a:cxn ang="f125">
                  <a:pos x="f253" y="f270"/>
                </a:cxn>
                <a:cxn ang="f125">
                  <a:pos x="f271" y="f272"/>
                </a:cxn>
                <a:cxn ang="f125">
                  <a:pos x="f273" y="f274"/>
                </a:cxn>
                <a:cxn ang="f125">
                  <a:pos x="f275" y="f272"/>
                </a:cxn>
                <a:cxn ang="f125">
                  <a:pos x="f276" y="f277"/>
                </a:cxn>
                <a:cxn ang="f125">
                  <a:pos x="f243" y="f278"/>
                </a:cxn>
                <a:cxn ang="f125">
                  <a:pos x="f279" y="f280"/>
                </a:cxn>
                <a:cxn ang="f125">
                  <a:pos x="f281" y="f282"/>
                </a:cxn>
                <a:cxn ang="f125">
                  <a:pos x="f236" y="f283"/>
                </a:cxn>
                <a:cxn ang="f125">
                  <a:pos x="f234" y="f235"/>
                </a:cxn>
              </a:cxnLst>
              <a:rect l="f230" t="f233" r="f231" b="f232"/>
              <a:pathLst>
                <a:path w="61" h="62">
                  <a:moveTo>
                    <a:pt x="f8" y="f9"/>
                  </a:moveTo>
                  <a:cubicBezTo>
                    <a:pt x="f10" y="f11"/>
                    <a:pt x="f6" y="f12"/>
                    <a:pt x="f6" y="f13"/>
                  </a:cubicBezTo>
                  <a:cubicBezTo>
                    <a:pt x="f6" y="f14"/>
                    <a:pt x="f8" y="f15"/>
                    <a:pt x="f16" y="f15"/>
                  </a:cubicBezTo>
                  <a:cubicBezTo>
                    <a:pt x="f17" y="f18"/>
                    <a:pt x="f8" y="f19"/>
                    <a:pt x="f17" y="f20"/>
                  </a:cubicBezTo>
                  <a:cubicBezTo>
                    <a:pt x="f21" y="f22"/>
                    <a:pt x="f23" y="f24"/>
                    <a:pt x="f25" y="f20"/>
                  </a:cubicBezTo>
                  <a:cubicBezTo>
                    <a:pt x="f26" y="f27"/>
                    <a:pt x="f26" y="f28"/>
                    <a:pt x="f29" y="f30"/>
                  </a:cubicBezTo>
                  <a:cubicBezTo>
                    <a:pt x="f31" y="f32"/>
                    <a:pt x="f33" y="f30"/>
                    <a:pt x="f34" y="f35"/>
                  </a:cubicBezTo>
                  <a:cubicBezTo>
                    <a:pt x="f36" y="f32"/>
                    <a:pt x="f37" y="f38"/>
                    <a:pt x="f9" y="f38"/>
                  </a:cubicBezTo>
                  <a:cubicBezTo>
                    <a:pt x="f39" y="f5"/>
                    <a:pt x="f12" y="f32"/>
                    <a:pt x="f13" y="f27"/>
                  </a:cubicBezTo>
                  <a:cubicBezTo>
                    <a:pt x="f40" y="f30"/>
                    <a:pt x="f41" y="f42"/>
                    <a:pt x="f43" y="f32"/>
                  </a:cubicBezTo>
                  <a:cubicBezTo>
                    <a:pt x="f18" y="f32"/>
                    <a:pt x="f44" y="f35"/>
                    <a:pt x="f44" y="f22"/>
                  </a:cubicBezTo>
                  <a:cubicBezTo>
                    <a:pt x="f20" y="f45"/>
                    <a:pt x="f46" y="f27"/>
                    <a:pt x="f45" y="f46"/>
                  </a:cubicBezTo>
                  <a:cubicBezTo>
                    <a:pt x="f35" y="f22"/>
                    <a:pt x="f27" y="f47"/>
                    <a:pt x="f24" y="f48"/>
                  </a:cubicBezTo>
                  <a:cubicBezTo>
                    <a:pt x="f28" y="f48"/>
                    <a:pt x="f38" y="f15"/>
                    <a:pt x="f5" y="f49"/>
                  </a:cubicBezTo>
                  <a:cubicBezTo>
                    <a:pt x="f5" y="f13"/>
                    <a:pt x="f42" y="f12"/>
                    <a:pt x="f30" y="f39"/>
                  </a:cubicBezTo>
                  <a:cubicBezTo>
                    <a:pt x="f38" y="f50"/>
                    <a:pt x="f5" y="f37"/>
                    <a:pt x="f5" y="f36"/>
                  </a:cubicBezTo>
                  <a:cubicBezTo>
                    <a:pt x="f5" y="f51"/>
                    <a:pt x="f30" y="f33"/>
                    <a:pt x="f46" y="f33"/>
                  </a:cubicBezTo>
                  <a:cubicBezTo>
                    <a:pt x="f52" y="f25"/>
                    <a:pt x="f28" y="f53"/>
                    <a:pt x="f52" y="f23"/>
                  </a:cubicBezTo>
                  <a:cubicBezTo>
                    <a:pt x="f35" y="f54"/>
                    <a:pt x="f22" y="f16"/>
                    <a:pt x="f47" y="f55"/>
                  </a:cubicBezTo>
                  <a:cubicBezTo>
                    <a:pt x="f19" y="f17"/>
                    <a:pt x="f19" y="f56"/>
                    <a:pt x="f44" y="f57"/>
                  </a:cubicBezTo>
                  <a:cubicBezTo>
                    <a:pt x="f43" y="f10"/>
                    <a:pt x="f41" y="f57"/>
                    <a:pt x="f40" y="f17"/>
                  </a:cubicBezTo>
                  <a:cubicBezTo>
                    <a:pt x="f14" y="f10"/>
                    <a:pt x="f13" y="f7"/>
                    <a:pt x="f12" y="f7"/>
                  </a:cubicBezTo>
                  <a:cubicBezTo>
                    <a:pt x="f39" y="f7"/>
                    <a:pt x="f50" y="f10"/>
                    <a:pt x="f37" y="f17"/>
                  </a:cubicBezTo>
                  <a:cubicBezTo>
                    <a:pt x="f34" y="f57"/>
                    <a:pt x="f33" y="f6"/>
                    <a:pt x="f58" y="f10"/>
                  </a:cubicBezTo>
                  <a:cubicBezTo>
                    <a:pt x="f29" y="f10"/>
                    <a:pt x="f29" y="f59"/>
                    <a:pt x="f29" y="f54"/>
                  </a:cubicBezTo>
                  <a:cubicBezTo>
                    <a:pt x="f53" y="f21"/>
                    <a:pt x="f16" y="f17"/>
                    <a:pt x="f60" y="f60"/>
                  </a:cubicBezTo>
                  <a:cubicBezTo>
                    <a:pt x="f21" y="f16"/>
                    <a:pt x="f60" y="f61"/>
                    <a:pt x="f55" y="f62"/>
                  </a:cubicBezTo>
                  <a:cubicBezTo>
                    <a:pt x="f59" y="f62"/>
                    <a:pt x="f10" y="f33"/>
                    <a:pt x="f6" y="f34"/>
                  </a:cubicBezTo>
                  <a:cubicBezTo>
                    <a:pt x="f6" y="f36"/>
                    <a:pt x="f10" y="f37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6" name="Полилиния 19"/>
            <p:cNvSpPr/>
            <p:nvPr/>
          </p:nvSpPr>
          <p:spPr>
            <a:xfrm>
              <a:off x="-111191" y="5906667"/>
              <a:ext cx="667" cy="803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91"/>
                <a:gd name="f7" fmla="val 7090"/>
                <a:gd name="f8" fmla="val 133"/>
                <a:gd name="f9" fmla="val 57"/>
                <a:gd name="f10" fmla="val 221"/>
                <a:gd name="f11" fmla="val -306"/>
                <a:gd name="f12" fmla="val 348"/>
                <a:gd name="f13" fmla="val 1114"/>
                <a:gd name="f14" fmla="val 502"/>
                <a:gd name="f15" fmla="val 3724"/>
                <a:gd name="f16" fmla="val 5706"/>
                <a:gd name="f17" fmla="val 1"/>
                <a:gd name="f18" fmla="val -4"/>
                <a:gd name="f19" fmla="val 2567"/>
                <a:gd name="f20" fmla="val 45"/>
                <a:gd name="f21" fmla="val 420"/>
                <a:gd name="f22" fmla="+- 0 0 -90"/>
                <a:gd name="f23" fmla="*/ f3 1 591"/>
                <a:gd name="f24" fmla="*/ f4 1 7090"/>
                <a:gd name="f25" fmla="val f5"/>
                <a:gd name="f26" fmla="val f6"/>
                <a:gd name="f27" fmla="val f7"/>
                <a:gd name="f28" fmla="*/ f22 f0 1"/>
                <a:gd name="f29" fmla="+- f27 0 f25"/>
                <a:gd name="f30" fmla="+- f26 0 f25"/>
                <a:gd name="f31" fmla="*/ f28 1 f2"/>
                <a:gd name="f32" fmla="*/ f30 1 591"/>
                <a:gd name="f33" fmla="*/ f29 1 7090"/>
                <a:gd name="f34" fmla="*/ 133 f30 1"/>
                <a:gd name="f35" fmla="*/ 57 f29 1"/>
                <a:gd name="f36" fmla="*/ 502 f30 1"/>
                <a:gd name="f37" fmla="*/ 3724 f29 1"/>
                <a:gd name="f38" fmla="*/ 591 f30 1"/>
                <a:gd name="f39" fmla="*/ 5706 f29 1"/>
                <a:gd name="f40" fmla="*/ 1 f30 1"/>
                <a:gd name="f41" fmla="*/ 7090 f29 1"/>
                <a:gd name="f42" fmla="+- f31 0 f1"/>
                <a:gd name="f43" fmla="*/ f34 1 591"/>
                <a:gd name="f44" fmla="*/ f35 1 7090"/>
                <a:gd name="f45" fmla="*/ f36 1 591"/>
                <a:gd name="f46" fmla="*/ f37 1 7090"/>
                <a:gd name="f47" fmla="*/ f38 1 591"/>
                <a:gd name="f48" fmla="*/ f39 1 7090"/>
                <a:gd name="f49" fmla="*/ f40 1 591"/>
                <a:gd name="f50" fmla="*/ f41 1 7090"/>
                <a:gd name="f51" fmla="*/ f25 1 f32"/>
                <a:gd name="f52" fmla="*/ f26 1 f32"/>
                <a:gd name="f53" fmla="*/ f25 1 f33"/>
                <a:gd name="f54" fmla="*/ f27 1 f33"/>
                <a:gd name="f55" fmla="*/ f43 1 f32"/>
                <a:gd name="f56" fmla="*/ f44 1 f33"/>
                <a:gd name="f57" fmla="*/ f45 1 f32"/>
                <a:gd name="f58" fmla="*/ f46 1 f33"/>
                <a:gd name="f59" fmla="*/ f47 1 f32"/>
                <a:gd name="f60" fmla="*/ f48 1 f33"/>
                <a:gd name="f61" fmla="*/ f49 1 f32"/>
                <a:gd name="f62" fmla="*/ f50 1 f33"/>
                <a:gd name="f63" fmla="*/ f51 f23 1"/>
                <a:gd name="f64" fmla="*/ f52 f23 1"/>
                <a:gd name="f65" fmla="*/ f54 f24 1"/>
                <a:gd name="f66" fmla="*/ f53 f24 1"/>
                <a:gd name="f67" fmla="*/ f55 f23 1"/>
                <a:gd name="f68" fmla="*/ f56 f24 1"/>
                <a:gd name="f69" fmla="*/ f57 f23 1"/>
                <a:gd name="f70" fmla="*/ f58 f24 1"/>
                <a:gd name="f71" fmla="*/ f59 f23 1"/>
                <a:gd name="f72" fmla="*/ f60 f24 1"/>
                <a:gd name="f73" fmla="*/ f61 f23 1"/>
                <a:gd name="f74" fmla="*/ f62 f2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2">
                  <a:pos x="f67" y="f68"/>
                </a:cxn>
                <a:cxn ang="f42">
                  <a:pos x="f69" y="f70"/>
                </a:cxn>
                <a:cxn ang="f42">
                  <a:pos x="f71" y="f72"/>
                </a:cxn>
                <a:cxn ang="f42">
                  <a:pos x="f73" y="f74"/>
                </a:cxn>
                <a:cxn ang="f42">
                  <a:pos x="f67" y="f68"/>
                </a:cxn>
              </a:cxnLst>
              <a:rect l="f63" t="f66" r="f64" b="f65"/>
              <a:pathLst>
                <a:path w="591" h="7090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lnTo>
                    <a:pt x="f6" y="f16"/>
                  </a:lnTo>
                  <a:lnTo>
                    <a:pt x="f17" y="f7"/>
                  </a:lnTo>
                  <a:cubicBezTo>
                    <a:pt x="f18" y="f19"/>
                    <a:pt x="f20" y="f21"/>
                    <a:pt x="f8" y="f9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17" name="Полилиния 49"/>
            <p:cNvSpPr/>
            <p:nvPr/>
          </p:nvSpPr>
          <p:spPr>
            <a:xfrm rot="238580">
              <a:off x="193323" y="5986640"/>
              <a:ext cx="587090" cy="43563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676"/>
                <a:gd name="f7" fmla="val 8343"/>
                <a:gd name="f8" fmla="val 437"/>
                <a:gd name="f9" fmla="val 38"/>
                <a:gd name="f10" fmla="val 1758"/>
                <a:gd name="f11" fmla="val 602"/>
                <a:gd name="f12" fmla="val 3645"/>
                <a:gd name="f13" fmla="val 4151"/>
                <a:gd name="f14" fmla="val 3833"/>
                <a:gd name="f15" fmla="val 6489"/>
                <a:gd name="f16" fmla="val 5091"/>
                <a:gd name="f17" fmla="val 4070"/>
                <a:gd name="f18" fmla="val -43"/>
                <a:gd name="f19" fmla="val 1731"/>
                <a:gd name="f20" fmla="val 8613"/>
                <a:gd name="f21" fmla="val 5458"/>
                <a:gd name="f22" fmla="val 8997"/>
                <a:gd name="f23" fmla="val 3823"/>
                <a:gd name="f24" fmla="val 8271"/>
                <a:gd name="f25" fmla="val 3760"/>
                <a:gd name="f26" fmla="val 8352"/>
                <a:gd name="f27" fmla="val 3582"/>
                <a:gd name="f28" fmla="val 8022"/>
                <a:gd name="f29" fmla="val 8102"/>
                <a:gd name="f30" fmla="val 2764"/>
                <a:gd name="f31" fmla="val 9312"/>
                <a:gd name="f32" fmla="val -1324"/>
                <a:gd name="f33" fmla="val -688"/>
                <a:gd name="f34" fmla="+- 0 0 -90"/>
                <a:gd name="f35" fmla="*/ f3 1 8676"/>
                <a:gd name="f36" fmla="*/ f4 1 8343"/>
                <a:gd name="f37" fmla="val f5"/>
                <a:gd name="f38" fmla="val f6"/>
                <a:gd name="f39" fmla="val f7"/>
                <a:gd name="f40" fmla="*/ f34 f0 1"/>
                <a:gd name="f41" fmla="+- f39 0 f37"/>
                <a:gd name="f42" fmla="+- f38 0 f37"/>
                <a:gd name="f43" fmla="*/ f40 1 f2"/>
                <a:gd name="f44" fmla="*/ f42 1 8676"/>
                <a:gd name="f45" fmla="*/ f41 1 8343"/>
                <a:gd name="f46" fmla="*/ 437 f42 1"/>
                <a:gd name="f47" fmla="*/ 38 f41 1"/>
                <a:gd name="f48" fmla="*/ 3833 f42 1"/>
                <a:gd name="f49" fmla="*/ 6489 f41 1"/>
                <a:gd name="f50" fmla="*/ 8676 f42 1"/>
                <a:gd name="f51" fmla="*/ 1731 f41 1"/>
                <a:gd name="f52" fmla="*/ 3823 f42 1"/>
                <a:gd name="f53" fmla="*/ 8271 f41 1"/>
                <a:gd name="f54" fmla="*/ 3582 f42 1"/>
                <a:gd name="f55" fmla="*/ 8102 f41 1"/>
                <a:gd name="f56" fmla="+- f43 0 f1"/>
                <a:gd name="f57" fmla="*/ f46 1 8676"/>
                <a:gd name="f58" fmla="*/ f47 1 8343"/>
                <a:gd name="f59" fmla="*/ f48 1 8676"/>
                <a:gd name="f60" fmla="*/ f49 1 8343"/>
                <a:gd name="f61" fmla="*/ f50 1 8676"/>
                <a:gd name="f62" fmla="*/ f51 1 8343"/>
                <a:gd name="f63" fmla="*/ f52 1 8676"/>
                <a:gd name="f64" fmla="*/ f53 1 8343"/>
                <a:gd name="f65" fmla="*/ f54 1 8676"/>
                <a:gd name="f66" fmla="*/ f55 1 8343"/>
                <a:gd name="f67" fmla="*/ f37 1 f44"/>
                <a:gd name="f68" fmla="*/ f38 1 f44"/>
                <a:gd name="f69" fmla="*/ f37 1 f45"/>
                <a:gd name="f70" fmla="*/ f39 1 f45"/>
                <a:gd name="f71" fmla="*/ f57 1 f44"/>
                <a:gd name="f72" fmla="*/ f58 1 f45"/>
                <a:gd name="f73" fmla="*/ f59 1 f44"/>
                <a:gd name="f74" fmla="*/ f60 1 f45"/>
                <a:gd name="f75" fmla="*/ f61 1 f44"/>
                <a:gd name="f76" fmla="*/ f62 1 f45"/>
                <a:gd name="f77" fmla="*/ f63 1 f44"/>
                <a:gd name="f78" fmla="*/ f64 1 f45"/>
                <a:gd name="f79" fmla="*/ f65 1 f44"/>
                <a:gd name="f80" fmla="*/ f66 1 f45"/>
                <a:gd name="f81" fmla="*/ f67 f35 1"/>
                <a:gd name="f82" fmla="*/ f68 f35 1"/>
                <a:gd name="f83" fmla="*/ f70 f36 1"/>
                <a:gd name="f84" fmla="*/ f69 f36 1"/>
                <a:gd name="f85" fmla="*/ f71 f35 1"/>
                <a:gd name="f86" fmla="*/ f72 f36 1"/>
                <a:gd name="f87" fmla="*/ f73 f35 1"/>
                <a:gd name="f88" fmla="*/ f74 f36 1"/>
                <a:gd name="f89" fmla="*/ f75 f35 1"/>
                <a:gd name="f90" fmla="*/ f76 f36 1"/>
                <a:gd name="f91" fmla="*/ f77 f35 1"/>
                <a:gd name="f92" fmla="*/ f78 f36 1"/>
                <a:gd name="f93" fmla="*/ f79 f35 1"/>
                <a:gd name="f94" fmla="*/ f80 f3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6">
                  <a:pos x="f85" y="f86"/>
                </a:cxn>
                <a:cxn ang="f56">
                  <a:pos x="f87" y="f88"/>
                </a:cxn>
                <a:cxn ang="f56">
                  <a:pos x="f89" y="f90"/>
                </a:cxn>
                <a:cxn ang="f56">
                  <a:pos x="f91" y="f92"/>
                </a:cxn>
                <a:cxn ang="f56">
                  <a:pos x="f93" y="f94"/>
                </a:cxn>
                <a:cxn ang="f56">
                  <a:pos x="f85" y="f86"/>
                </a:cxn>
              </a:cxnLst>
              <a:rect l="f81" t="f84" r="f82" b="f83"/>
              <a:pathLst>
                <a:path w="8676" h="8343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20" y="f17"/>
                    <a:pt x="f21" y="f22"/>
                    <a:pt x="f23" y="f24"/>
                  </a:cubicBezTo>
                  <a:cubicBezTo>
                    <a:pt x="f25" y="f26"/>
                    <a:pt x="f27" y="f28"/>
                    <a:pt x="f27" y="f29"/>
                  </a:cubicBezTo>
                  <a:cubicBezTo>
                    <a:pt x="f30" y="f31"/>
                    <a:pt x="f32" y="f33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8" name="Полилиния 21"/>
            <p:cNvSpPr/>
            <p:nvPr/>
          </p:nvSpPr>
          <p:spPr>
            <a:xfrm>
              <a:off x="-5486" y="1265703"/>
              <a:ext cx="764566" cy="244064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4564"/>
                <a:gd name="f7" fmla="val 2440644"/>
                <a:gd name="f8" fmla="val 762840"/>
                <a:gd name="f9" fmla="val 6597"/>
                <a:gd name="f10" fmla="val 661164"/>
                <a:gd name="f11" fmla="val 110118"/>
                <a:gd name="f12" fmla="val 539650"/>
                <a:gd name="f13" fmla="val 369766"/>
                <a:gd name="f14" fmla="val 415990"/>
                <a:gd name="f15" fmla="val 745997"/>
                <a:gd name="f16" fmla="val 496527"/>
                <a:gd name="f17" fmla="val 655633"/>
                <a:gd name="f18" fmla="val 498251"/>
                <a:gd name="f19" fmla="val 662230"/>
                <a:gd name="f20" fmla="val 412572"/>
                <a:gd name="f21" fmla="val 757070"/>
                <a:gd name="f22" fmla="val 318542"/>
                <a:gd name="f23" fmla="val 1041374"/>
                <a:gd name="f24" fmla="val 223452"/>
                <a:gd name="f25" fmla="val 1394081"/>
                <a:gd name="f26" fmla="val 132423"/>
                <a:gd name="f27" fmla="val 1794536"/>
                <a:gd name="f28" fmla="val 87192"/>
                <a:gd name="f29" fmla="val 1992829"/>
                <a:gd name="f30" fmla="val 46889"/>
                <a:gd name="f31" fmla="val 2187085"/>
                <a:gd name="f32" fmla="val 12481"/>
                <a:gd name="f33" fmla="val 2370241"/>
                <a:gd name="f34" fmla="val 2414471"/>
                <a:gd name="f35" fmla="val 8605"/>
                <a:gd name="f36" fmla="val 2365918"/>
                <a:gd name="f37" fmla="val 42739"/>
                <a:gd name="f38" fmla="val 2184035"/>
                <a:gd name="f39" fmla="val 82614"/>
                <a:gd name="f40" fmla="val 1991416"/>
                <a:gd name="f41" fmla="val 127275"/>
                <a:gd name="f42" fmla="val 1794968"/>
                <a:gd name="f43" fmla="val 341194"/>
                <a:gd name="f44" fmla="val 854304"/>
                <a:gd name="f45" fmla="val 578318"/>
                <a:gd name="f46" fmla="val 183597"/>
                <a:gd name="f47" fmla="+- 0 0 -90"/>
                <a:gd name="f48" fmla="*/ f3 1 764564"/>
                <a:gd name="f49" fmla="*/ f4 1 2440644"/>
                <a:gd name="f50" fmla="val f5"/>
                <a:gd name="f51" fmla="val f6"/>
                <a:gd name="f52" fmla="val f7"/>
                <a:gd name="f53" fmla="*/ f47 f0 1"/>
                <a:gd name="f54" fmla="+- f52 0 f50"/>
                <a:gd name="f55" fmla="+- f51 0 f50"/>
                <a:gd name="f56" fmla="*/ f53 1 f2"/>
                <a:gd name="f57" fmla="*/ f55 1 764564"/>
                <a:gd name="f58" fmla="*/ f54 1 2440644"/>
                <a:gd name="f59" fmla="*/ 762840 f55 1"/>
                <a:gd name="f60" fmla="*/ 0 f54 1"/>
                <a:gd name="f61" fmla="*/ 764564 f55 1"/>
                <a:gd name="f62" fmla="*/ 6597 f54 1"/>
                <a:gd name="f63" fmla="*/ 415990 f55 1"/>
                <a:gd name="f64" fmla="*/ 745997 f54 1"/>
                <a:gd name="f65" fmla="*/ 496527 f55 1"/>
                <a:gd name="f66" fmla="*/ 655633 f54 1"/>
                <a:gd name="f67" fmla="*/ 498251 f55 1"/>
                <a:gd name="f68" fmla="*/ 662230 f54 1"/>
                <a:gd name="f69" fmla="*/ 412572 f55 1"/>
                <a:gd name="f70" fmla="*/ 757070 f54 1"/>
                <a:gd name="f71" fmla="*/ 132423 f55 1"/>
                <a:gd name="f72" fmla="*/ 1794536 f54 1"/>
                <a:gd name="f73" fmla="*/ 12481 f55 1"/>
                <a:gd name="f74" fmla="*/ 2370241 f54 1"/>
                <a:gd name="f75" fmla="*/ 0 f55 1"/>
                <a:gd name="f76" fmla="*/ 2440644 f54 1"/>
                <a:gd name="f77" fmla="*/ 2414471 f54 1"/>
                <a:gd name="f78" fmla="*/ 8605 f55 1"/>
                <a:gd name="f79" fmla="*/ 2365918 f54 1"/>
                <a:gd name="f80" fmla="*/ 127275 f55 1"/>
                <a:gd name="f81" fmla="*/ 1794968 f54 1"/>
                <a:gd name="f82" fmla="+- f56 0 f1"/>
                <a:gd name="f83" fmla="*/ f59 1 764564"/>
                <a:gd name="f84" fmla="*/ f60 1 2440644"/>
                <a:gd name="f85" fmla="*/ f61 1 764564"/>
                <a:gd name="f86" fmla="*/ f62 1 2440644"/>
                <a:gd name="f87" fmla="*/ f63 1 764564"/>
                <a:gd name="f88" fmla="*/ f64 1 2440644"/>
                <a:gd name="f89" fmla="*/ f65 1 764564"/>
                <a:gd name="f90" fmla="*/ f66 1 2440644"/>
                <a:gd name="f91" fmla="*/ f67 1 764564"/>
                <a:gd name="f92" fmla="*/ f68 1 2440644"/>
                <a:gd name="f93" fmla="*/ f69 1 764564"/>
                <a:gd name="f94" fmla="*/ f70 1 2440644"/>
                <a:gd name="f95" fmla="*/ f71 1 764564"/>
                <a:gd name="f96" fmla="*/ f72 1 2440644"/>
                <a:gd name="f97" fmla="*/ f73 1 764564"/>
                <a:gd name="f98" fmla="*/ f74 1 2440644"/>
                <a:gd name="f99" fmla="*/ f75 1 764564"/>
                <a:gd name="f100" fmla="*/ f76 1 2440644"/>
                <a:gd name="f101" fmla="*/ f77 1 2440644"/>
                <a:gd name="f102" fmla="*/ f78 1 764564"/>
                <a:gd name="f103" fmla="*/ f79 1 2440644"/>
                <a:gd name="f104" fmla="*/ f80 1 764564"/>
                <a:gd name="f105" fmla="*/ f81 1 2440644"/>
                <a:gd name="f106" fmla="*/ f50 1 f57"/>
                <a:gd name="f107" fmla="*/ f51 1 f57"/>
                <a:gd name="f108" fmla="*/ f50 1 f58"/>
                <a:gd name="f109" fmla="*/ f52 1 f58"/>
                <a:gd name="f110" fmla="*/ f83 1 f57"/>
                <a:gd name="f111" fmla="*/ f84 1 f58"/>
                <a:gd name="f112" fmla="*/ f85 1 f57"/>
                <a:gd name="f113" fmla="*/ f86 1 f58"/>
                <a:gd name="f114" fmla="*/ f87 1 f57"/>
                <a:gd name="f115" fmla="*/ f88 1 f58"/>
                <a:gd name="f116" fmla="*/ f89 1 f57"/>
                <a:gd name="f117" fmla="*/ f90 1 f58"/>
                <a:gd name="f118" fmla="*/ f91 1 f57"/>
                <a:gd name="f119" fmla="*/ f92 1 f58"/>
                <a:gd name="f120" fmla="*/ f93 1 f57"/>
                <a:gd name="f121" fmla="*/ f94 1 f58"/>
                <a:gd name="f122" fmla="*/ f95 1 f57"/>
                <a:gd name="f123" fmla="*/ f96 1 f58"/>
                <a:gd name="f124" fmla="*/ f97 1 f57"/>
                <a:gd name="f125" fmla="*/ f98 1 f58"/>
                <a:gd name="f126" fmla="*/ f99 1 f57"/>
                <a:gd name="f127" fmla="*/ f100 1 f58"/>
                <a:gd name="f128" fmla="*/ f101 1 f58"/>
                <a:gd name="f129" fmla="*/ f102 1 f57"/>
                <a:gd name="f130" fmla="*/ f103 1 f58"/>
                <a:gd name="f131" fmla="*/ f104 1 f57"/>
                <a:gd name="f132" fmla="*/ f105 1 f58"/>
                <a:gd name="f133" fmla="*/ f106 f48 1"/>
                <a:gd name="f134" fmla="*/ f107 f48 1"/>
                <a:gd name="f135" fmla="*/ f109 f49 1"/>
                <a:gd name="f136" fmla="*/ f108 f49 1"/>
                <a:gd name="f137" fmla="*/ f110 f48 1"/>
                <a:gd name="f138" fmla="*/ f111 f49 1"/>
                <a:gd name="f139" fmla="*/ f112 f48 1"/>
                <a:gd name="f140" fmla="*/ f113 f49 1"/>
                <a:gd name="f141" fmla="*/ f114 f48 1"/>
                <a:gd name="f142" fmla="*/ f115 f49 1"/>
                <a:gd name="f143" fmla="*/ f116 f48 1"/>
                <a:gd name="f144" fmla="*/ f117 f49 1"/>
                <a:gd name="f145" fmla="*/ f118 f48 1"/>
                <a:gd name="f146" fmla="*/ f119 f49 1"/>
                <a:gd name="f147" fmla="*/ f120 f48 1"/>
                <a:gd name="f148" fmla="*/ f121 f49 1"/>
                <a:gd name="f149" fmla="*/ f122 f48 1"/>
                <a:gd name="f150" fmla="*/ f123 f49 1"/>
                <a:gd name="f151" fmla="*/ f124 f48 1"/>
                <a:gd name="f152" fmla="*/ f125 f49 1"/>
                <a:gd name="f153" fmla="*/ f126 f48 1"/>
                <a:gd name="f154" fmla="*/ f127 f49 1"/>
                <a:gd name="f155" fmla="*/ f128 f49 1"/>
                <a:gd name="f156" fmla="*/ f129 f48 1"/>
                <a:gd name="f157" fmla="*/ f130 f49 1"/>
                <a:gd name="f158" fmla="*/ f131 f48 1"/>
                <a:gd name="f159" fmla="*/ f132 f4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2">
                  <a:pos x="f137" y="f138"/>
                </a:cxn>
                <a:cxn ang="f82">
                  <a:pos x="f139" y="f140"/>
                </a:cxn>
                <a:cxn ang="f82">
                  <a:pos x="f141" y="f142"/>
                </a:cxn>
                <a:cxn ang="f82">
                  <a:pos x="f143" y="f144"/>
                </a:cxn>
                <a:cxn ang="f82">
                  <a:pos x="f145" y="f146"/>
                </a:cxn>
                <a:cxn ang="f82">
                  <a:pos x="f147" y="f148"/>
                </a:cxn>
                <a:cxn ang="f82">
                  <a:pos x="f149" y="f150"/>
                </a:cxn>
                <a:cxn ang="f82">
                  <a:pos x="f151" y="f152"/>
                </a:cxn>
                <a:cxn ang="f82">
                  <a:pos x="f153" y="f154"/>
                </a:cxn>
                <a:cxn ang="f82">
                  <a:pos x="f153" y="f155"/>
                </a:cxn>
                <a:cxn ang="f82">
                  <a:pos x="f156" y="f157"/>
                </a:cxn>
                <a:cxn ang="f82">
                  <a:pos x="f158" y="f159"/>
                </a:cxn>
                <a:cxn ang="f82">
                  <a:pos x="f137" y="f138"/>
                </a:cxn>
              </a:cxnLst>
              <a:rect l="f133" t="f136" r="f134" b="f135"/>
              <a:pathLst>
                <a:path w="764564" h="2440644">
                  <a:moveTo>
                    <a:pt x="f8" y="f5"/>
                  </a:moveTo>
                  <a:cubicBezTo>
                    <a:pt x="f6" y="f9"/>
                    <a:pt x="f6" y="f9"/>
                    <a:pt x="f6" y="f9"/>
                  </a:cubicBez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6" y="f17"/>
                    <a:pt x="f16" y="f17"/>
                  </a:cubicBezTo>
                  <a:cubicBezTo>
                    <a:pt x="f18" y="f19"/>
                    <a:pt x="f18" y="f19"/>
                    <a:pt x="f18" y="f19"/>
                  </a:cubicBezTo>
                  <a:cubicBezTo>
                    <a:pt x="f20" y="f21"/>
                    <a:pt x="f20" y="f21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lnTo>
                    <a:pt x="f5" y="f7"/>
                  </a:lnTo>
                  <a:lnTo>
                    <a:pt x="f5" y="f34"/>
                  </a:lnTo>
                  <a:lnTo>
                    <a:pt x="f35" y="f36"/>
                  </a:lnTo>
                  <a:cubicBezTo>
                    <a:pt x="f37" y="f38"/>
                    <a:pt x="f39" y="f40"/>
                    <a:pt x="f41" y="f42"/>
                  </a:cubicBezTo>
                  <a:cubicBezTo>
                    <a:pt x="f43" y="f44"/>
                    <a:pt x="f45" y="f46"/>
                    <a:pt x="f8" y="f5"/>
                  </a:cubicBezTo>
                  <a:close/>
                </a:path>
              </a:pathLst>
            </a:custGeom>
            <a:solidFill>
              <a:srgbClr val="349294"/>
            </a:solidFill>
            <a:ln w="12701">
              <a:solidFill>
                <a:srgbClr val="349294"/>
              </a:solidFill>
              <a:prstDash val="solid"/>
              <a:miter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19" name="Группа 22"/>
            <p:cNvGrpSpPr/>
            <p:nvPr/>
          </p:nvGrpSpPr>
          <p:grpSpPr>
            <a:xfrm>
              <a:off x="322911" y="912030"/>
              <a:ext cx="740801" cy="743599"/>
              <a:chOff x="322911" y="912030"/>
              <a:chExt cx="740801" cy="743599"/>
            </a:xfrm>
          </p:grpSpPr>
          <p:sp>
            <p:nvSpPr>
              <p:cNvPr id="20" name="Полилиния 5"/>
              <p:cNvSpPr/>
              <p:nvPr/>
            </p:nvSpPr>
            <p:spPr>
              <a:xfrm rot="399191">
                <a:off x="728009" y="1550218"/>
                <a:ext cx="5276" cy="1054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4"/>
                  <a:gd name="f7" fmla="val 8"/>
                  <a:gd name="f8" fmla="+- 0 0 -90"/>
                  <a:gd name="f9" fmla="*/ f3 1 4"/>
                  <a:gd name="f10" fmla="*/ f4 1 8"/>
                  <a:gd name="f11" fmla="val f5"/>
                  <a:gd name="f12" fmla="val f6"/>
                  <a:gd name="f13" fmla="val f7"/>
                  <a:gd name="f14" fmla="*/ f8 f0 1"/>
                  <a:gd name="f15" fmla="+- f13 0 f11"/>
                  <a:gd name="f16" fmla="+- f12 0 f11"/>
                  <a:gd name="f17" fmla="*/ f14 1 f2"/>
                  <a:gd name="f18" fmla="*/ f15 1 8"/>
                  <a:gd name="f19" fmla="*/ f16 1 4"/>
                  <a:gd name="f20" fmla="*/ 4 f16 1"/>
                  <a:gd name="f21" fmla="*/ 8 f15 1"/>
                  <a:gd name="f22" fmla="*/ 0 f16 1"/>
                  <a:gd name="f23" fmla="*/ 0 f15 1"/>
                  <a:gd name="f24" fmla="+- f17 0 f1"/>
                  <a:gd name="f25" fmla="*/ f20 1 4"/>
                  <a:gd name="f26" fmla="*/ f21 1 8"/>
                  <a:gd name="f27" fmla="*/ f22 1 4"/>
                  <a:gd name="f28" fmla="*/ f23 1 8"/>
                  <a:gd name="f29" fmla="*/ 0 1 f19"/>
                  <a:gd name="f30" fmla="*/ f12 1 f19"/>
                  <a:gd name="f31" fmla="*/ 0 1 f18"/>
                  <a:gd name="f32" fmla="*/ f13 1 f18"/>
                  <a:gd name="f33" fmla="*/ f25 1 f19"/>
                  <a:gd name="f34" fmla="*/ f26 1 f18"/>
                  <a:gd name="f35" fmla="*/ f27 1 f19"/>
                  <a:gd name="f36" fmla="*/ f28 1 f18"/>
                  <a:gd name="f37" fmla="*/ f29 f9 1"/>
                  <a:gd name="f38" fmla="*/ f30 f9 1"/>
                  <a:gd name="f39" fmla="*/ f32 f10 1"/>
                  <a:gd name="f40" fmla="*/ f31 f10 1"/>
                  <a:gd name="f41" fmla="*/ f33 f9 1"/>
                  <a:gd name="f42" fmla="*/ f34 f10 1"/>
                  <a:gd name="f43" fmla="*/ f35 f9 1"/>
                  <a:gd name="f44" fmla="*/ f36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4">
                    <a:pos x="f41" y="f42"/>
                  </a:cxn>
                  <a:cxn ang="f24">
                    <a:pos x="f43" y="f44"/>
                  </a:cxn>
                  <a:cxn ang="f24">
                    <a:pos x="f41" y="f42"/>
                  </a:cxn>
                </a:cxnLst>
                <a:rect l="f37" t="f40" r="f38" b="f39"/>
                <a:pathLst>
                  <a:path w="4" h="8">
                    <a:moveTo>
                      <a:pt x="f6" y="f7"/>
                    </a:moveTo>
                    <a:lnTo>
                      <a:pt x="f5" y="f5"/>
                    </a:lnTo>
                    <a:lnTo>
                      <a:pt x="f6" y="f7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21" name="Линия 6"/>
              <p:cNvSpPr/>
              <p:nvPr/>
            </p:nvSpPr>
            <p:spPr>
              <a:xfrm rot="399191" flipH="1" flipV="1">
                <a:off x="728009" y="1550218"/>
                <a:ext cx="5276" cy="1054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val f6"/>
                  <a:gd name="f13" fmla="*/ f7 f0 1"/>
                  <a:gd name="f14" fmla="*/ f8 f0 1"/>
                  <a:gd name="f15" fmla="?: f9 f3 1"/>
                  <a:gd name="f16" fmla="?: f10 f4 1"/>
                  <a:gd name="f17" fmla="?: f11 f5 1"/>
                  <a:gd name="f18" fmla="*/ f13 1 f2"/>
                  <a:gd name="f19" fmla="*/ f14 1 f2"/>
                  <a:gd name="f20" fmla="*/ f15 1 21600"/>
                  <a:gd name="f21" fmla="*/ f16 1 21600"/>
                  <a:gd name="f22" fmla="*/ 21600 f15 1"/>
                  <a:gd name="f23" fmla="*/ 21600 f16 1"/>
                  <a:gd name="f24" fmla="+- f18 0 f1"/>
                  <a:gd name="f25" fmla="+- f19 0 f1"/>
                  <a:gd name="f26" fmla="min f21 f20"/>
                  <a:gd name="f27" fmla="*/ f22 1 f17"/>
                  <a:gd name="f28" fmla="*/ f23 1 f17"/>
                  <a:gd name="f29" fmla="val f27"/>
                  <a:gd name="f30" fmla="val f28"/>
                  <a:gd name="f31" fmla="*/ f6 f26 1"/>
                  <a:gd name="f32" fmla="*/ f27 f26 1"/>
                  <a:gd name="f33" fmla="*/ f28 f26 1"/>
                  <a:gd name="f34" fmla="*/ f12 f26 1"/>
                  <a:gd name="f35" fmla="*/ f29 f26 1"/>
                  <a:gd name="f36" fmla="*/ f30 f2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4">
                    <a:pos x="f34" y="f34"/>
                  </a:cxn>
                  <a:cxn ang="f25">
                    <a:pos x="f35" y="f36"/>
                  </a:cxn>
                </a:cxnLst>
                <a:rect l="f31" t="f31" r="f32" b="f33"/>
                <a:pathLst>
                  <a:path>
                    <a:moveTo>
                      <a:pt x="f34" y="f34"/>
                    </a:moveTo>
                    <a:lnTo>
                      <a:pt x="f35" y="f36"/>
                    </a:ln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22" name="Полилиния 32"/>
              <p:cNvSpPr/>
              <p:nvPr/>
            </p:nvSpPr>
            <p:spPr>
              <a:xfrm rot="399191">
                <a:off x="322911" y="912030"/>
                <a:ext cx="740801" cy="743599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4"/>
                  <a:gd name="f7" fmla="val 242"/>
                  <a:gd name="f8" fmla="val 157"/>
                  <a:gd name="f9" fmla="val 250"/>
                  <a:gd name="f10" fmla="val 149"/>
                  <a:gd name="f11" fmla="val 256"/>
                  <a:gd name="f12" fmla="val 139"/>
                  <a:gd name="f13" fmla="val 259"/>
                  <a:gd name="f14" fmla="val 128"/>
                  <a:gd name="f15" fmla="val 107"/>
                  <a:gd name="f16" fmla="val 255"/>
                  <a:gd name="f17" fmla="val 85"/>
                  <a:gd name="f18" fmla="val 238"/>
                  <a:gd name="f19" fmla="val 66"/>
                  <a:gd name="f20" fmla="val 229"/>
                  <a:gd name="f21" fmla="val 42"/>
                  <a:gd name="f22" fmla="val 213"/>
                  <a:gd name="f23" fmla="val 25"/>
                  <a:gd name="f24" fmla="val 192"/>
                  <a:gd name="f25" fmla="val 20"/>
                  <a:gd name="f26" fmla="val 181"/>
                  <a:gd name="f27" fmla="val 18"/>
                  <a:gd name="f28" fmla="val 170"/>
                  <a:gd name="f29" fmla="val 19"/>
                  <a:gd name="f30" fmla="val 158"/>
                  <a:gd name="f31" fmla="val 23"/>
                  <a:gd name="f32" fmla="val 156"/>
                  <a:gd name="f33" fmla="val 148"/>
                  <a:gd name="f34" fmla="val 14"/>
                  <a:gd name="f35" fmla="val 8"/>
                  <a:gd name="f36" fmla="val 5"/>
                  <a:gd name="f37" fmla="val 9"/>
                  <a:gd name="f38" fmla="val 26"/>
                  <a:gd name="f39" fmla="val 35"/>
                  <a:gd name="f40" fmla="val 51"/>
                  <a:gd name="f41" fmla="val 72"/>
                  <a:gd name="f42" fmla="val 17"/>
                  <a:gd name="f43" fmla="val 83"/>
                  <a:gd name="f44" fmla="val 95"/>
                  <a:gd name="f45" fmla="val 106"/>
                  <a:gd name="f46" fmla="val 22"/>
                  <a:gd name="f47" fmla="val 108"/>
                  <a:gd name="f48" fmla="val 116"/>
                  <a:gd name="f49" fmla="val 125"/>
                  <a:gd name="f50" fmla="val 136"/>
                  <a:gd name="f51" fmla="val 179"/>
                  <a:gd name="f52" fmla="val 198"/>
                  <a:gd name="f53" fmla="val 222"/>
                  <a:gd name="f54" fmla="val 239"/>
                  <a:gd name="f55" fmla="val 244"/>
                  <a:gd name="f56" fmla="val 247"/>
                  <a:gd name="f57" fmla="val 94"/>
                  <a:gd name="f58" fmla="val 246"/>
                  <a:gd name="f59" fmla="val 241"/>
                  <a:gd name="f60" fmla="val 257"/>
                  <a:gd name="f61" fmla="val 245"/>
                  <a:gd name="f62" fmla="val 159"/>
                  <a:gd name="f63" fmla="+- 0 0 -90"/>
                  <a:gd name="f64" fmla="*/ f3 1 264"/>
                  <a:gd name="f65" fmla="*/ f4 1 264"/>
                  <a:gd name="f66" fmla="val f5"/>
                  <a:gd name="f67" fmla="val f6"/>
                  <a:gd name="f68" fmla="*/ f63 f0 1"/>
                  <a:gd name="f69" fmla="+- f67 0 f66"/>
                  <a:gd name="f70" fmla="*/ f68 1 f2"/>
                  <a:gd name="f71" fmla="*/ f69 1 264"/>
                  <a:gd name="f72" fmla="*/ 242 f69 1"/>
                  <a:gd name="f73" fmla="*/ 157 f69 1"/>
                  <a:gd name="f74" fmla="*/ 259 f69 1"/>
                  <a:gd name="f75" fmla="*/ 128 f69 1"/>
                  <a:gd name="f76" fmla="*/ 238 f69 1"/>
                  <a:gd name="f77" fmla="*/ 66 f69 1"/>
                  <a:gd name="f78" fmla="*/ 192 f69 1"/>
                  <a:gd name="f79" fmla="*/ 20 f69 1"/>
                  <a:gd name="f80" fmla="*/ 158 f69 1"/>
                  <a:gd name="f81" fmla="*/ 23 f69 1"/>
                  <a:gd name="f82" fmla="*/ 156 f69 1"/>
                  <a:gd name="f83" fmla="*/ 5 f69 1"/>
                  <a:gd name="f84" fmla="*/ 26 f69 1"/>
                  <a:gd name="f85" fmla="*/ 72 f69 1"/>
                  <a:gd name="f86" fmla="*/ 106 f69 1"/>
                  <a:gd name="f87" fmla="*/ 107 f69 1"/>
                  <a:gd name="f88" fmla="*/ 22 f69 1"/>
                  <a:gd name="f89" fmla="*/ 108 f69 1"/>
                  <a:gd name="f90" fmla="*/ 136 f69 1"/>
                  <a:gd name="f91" fmla="*/ 198 f69 1"/>
                  <a:gd name="f92" fmla="*/ 244 f69 1"/>
                  <a:gd name="f93" fmla="*/ 241 f69 1"/>
                  <a:gd name="f94" fmla="*/ 159 f69 1"/>
                  <a:gd name="f95" fmla="+- f70 0 f1"/>
                  <a:gd name="f96" fmla="*/ f72 1 264"/>
                  <a:gd name="f97" fmla="*/ f73 1 264"/>
                  <a:gd name="f98" fmla="*/ f74 1 264"/>
                  <a:gd name="f99" fmla="*/ f75 1 264"/>
                  <a:gd name="f100" fmla="*/ f76 1 264"/>
                  <a:gd name="f101" fmla="*/ f77 1 264"/>
                  <a:gd name="f102" fmla="*/ f78 1 264"/>
                  <a:gd name="f103" fmla="*/ f79 1 264"/>
                  <a:gd name="f104" fmla="*/ f80 1 264"/>
                  <a:gd name="f105" fmla="*/ f81 1 264"/>
                  <a:gd name="f106" fmla="*/ f82 1 264"/>
                  <a:gd name="f107" fmla="*/ f83 1 264"/>
                  <a:gd name="f108" fmla="*/ f84 1 264"/>
                  <a:gd name="f109" fmla="*/ f85 1 264"/>
                  <a:gd name="f110" fmla="*/ f86 1 264"/>
                  <a:gd name="f111" fmla="*/ f87 1 264"/>
                  <a:gd name="f112" fmla="*/ f88 1 264"/>
                  <a:gd name="f113" fmla="*/ f89 1 264"/>
                  <a:gd name="f114" fmla="*/ f90 1 264"/>
                  <a:gd name="f115" fmla="*/ f91 1 264"/>
                  <a:gd name="f116" fmla="*/ f92 1 264"/>
                  <a:gd name="f117" fmla="*/ f93 1 264"/>
                  <a:gd name="f118" fmla="*/ f94 1 264"/>
                  <a:gd name="f119" fmla="*/ 0 1 f71"/>
                  <a:gd name="f120" fmla="*/ f67 1 f71"/>
                  <a:gd name="f121" fmla="*/ f96 1 f71"/>
                  <a:gd name="f122" fmla="*/ f97 1 f71"/>
                  <a:gd name="f123" fmla="*/ f98 1 f71"/>
                  <a:gd name="f124" fmla="*/ f99 1 f71"/>
                  <a:gd name="f125" fmla="*/ f100 1 f71"/>
                  <a:gd name="f126" fmla="*/ f101 1 f71"/>
                  <a:gd name="f127" fmla="*/ f102 1 f71"/>
                  <a:gd name="f128" fmla="*/ f103 1 f71"/>
                  <a:gd name="f129" fmla="*/ f104 1 f71"/>
                  <a:gd name="f130" fmla="*/ f105 1 f71"/>
                  <a:gd name="f131" fmla="*/ f106 1 f71"/>
                  <a:gd name="f132" fmla="*/ f107 1 f71"/>
                  <a:gd name="f133" fmla="*/ f108 1 f71"/>
                  <a:gd name="f134" fmla="*/ f109 1 f71"/>
                  <a:gd name="f135" fmla="*/ f110 1 f71"/>
                  <a:gd name="f136" fmla="*/ f111 1 f71"/>
                  <a:gd name="f137" fmla="*/ f112 1 f71"/>
                  <a:gd name="f138" fmla="*/ f113 1 f71"/>
                  <a:gd name="f139" fmla="*/ f114 1 f71"/>
                  <a:gd name="f140" fmla="*/ f115 1 f71"/>
                  <a:gd name="f141" fmla="*/ f116 1 f71"/>
                  <a:gd name="f142" fmla="*/ f117 1 f71"/>
                  <a:gd name="f143" fmla="*/ f118 1 f71"/>
                  <a:gd name="f144" fmla="*/ f119 f64 1"/>
                  <a:gd name="f145" fmla="*/ f120 f64 1"/>
                  <a:gd name="f146" fmla="*/ f120 f65 1"/>
                  <a:gd name="f147" fmla="*/ f119 f65 1"/>
                  <a:gd name="f148" fmla="*/ f121 f64 1"/>
                  <a:gd name="f149" fmla="*/ f122 f65 1"/>
                  <a:gd name="f150" fmla="*/ f123 f64 1"/>
                  <a:gd name="f151" fmla="*/ f124 f65 1"/>
                  <a:gd name="f152" fmla="*/ f125 f64 1"/>
                  <a:gd name="f153" fmla="*/ f126 f65 1"/>
                  <a:gd name="f154" fmla="*/ f127 f64 1"/>
                  <a:gd name="f155" fmla="*/ f128 f65 1"/>
                  <a:gd name="f156" fmla="*/ f129 f64 1"/>
                  <a:gd name="f157" fmla="*/ f130 f65 1"/>
                  <a:gd name="f158" fmla="*/ f122 f64 1"/>
                  <a:gd name="f159" fmla="*/ f131 f64 1"/>
                  <a:gd name="f160" fmla="*/ f124 f64 1"/>
                  <a:gd name="f161" fmla="*/ f132 f65 1"/>
                  <a:gd name="f162" fmla="*/ f126 f64 1"/>
                  <a:gd name="f163" fmla="*/ f133 f65 1"/>
                  <a:gd name="f164" fmla="*/ f128 f64 1"/>
                  <a:gd name="f165" fmla="*/ f134 f65 1"/>
                  <a:gd name="f166" fmla="*/ f130 f64 1"/>
                  <a:gd name="f167" fmla="*/ f135 f65 1"/>
                  <a:gd name="f168" fmla="*/ f136 f65 1"/>
                  <a:gd name="f169" fmla="*/ f137 f64 1"/>
                  <a:gd name="f170" fmla="*/ f138 f65 1"/>
                  <a:gd name="f171" fmla="*/ f132 f64 1"/>
                  <a:gd name="f172" fmla="*/ f139 f65 1"/>
                  <a:gd name="f173" fmla="*/ f133 f64 1"/>
                  <a:gd name="f174" fmla="*/ f140 f65 1"/>
                  <a:gd name="f175" fmla="*/ f134 f64 1"/>
                  <a:gd name="f176" fmla="*/ f141 f65 1"/>
                  <a:gd name="f177" fmla="*/ f135 f64 1"/>
                  <a:gd name="f178" fmla="*/ f142 f65 1"/>
                  <a:gd name="f179" fmla="*/ f136 f64 1"/>
                  <a:gd name="f180" fmla="*/ f121 f65 1"/>
                  <a:gd name="f181" fmla="*/ f138 f64 1"/>
                  <a:gd name="f182" fmla="*/ f139 f64 1"/>
                  <a:gd name="f183" fmla="*/ f123 f65 1"/>
                  <a:gd name="f184" fmla="*/ f140 f64 1"/>
                  <a:gd name="f185" fmla="*/ f125 f65 1"/>
                  <a:gd name="f186" fmla="*/ f141 f64 1"/>
                  <a:gd name="f187" fmla="*/ f127 f65 1"/>
                  <a:gd name="f188" fmla="*/ f142 f64 1"/>
                  <a:gd name="f189" fmla="*/ f143 f65 1"/>
                  <a:gd name="f190" fmla="*/ f129 f6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5">
                    <a:pos x="f148" y="f149"/>
                  </a:cxn>
                  <a:cxn ang="f95">
                    <a:pos x="f150" y="f151"/>
                  </a:cxn>
                  <a:cxn ang="f95">
                    <a:pos x="f152" y="f153"/>
                  </a:cxn>
                  <a:cxn ang="f95">
                    <a:pos x="f154" y="f155"/>
                  </a:cxn>
                  <a:cxn ang="f95">
                    <a:pos x="f156" y="f157"/>
                  </a:cxn>
                  <a:cxn ang="f95">
                    <a:pos x="f158" y="f157"/>
                  </a:cxn>
                  <a:cxn ang="f95">
                    <a:pos x="f159" y="f157"/>
                  </a:cxn>
                  <a:cxn ang="f95">
                    <a:pos x="f160" y="f161"/>
                  </a:cxn>
                  <a:cxn ang="f95">
                    <a:pos x="f162" y="f163"/>
                  </a:cxn>
                  <a:cxn ang="f95">
                    <a:pos x="f164" y="f165"/>
                  </a:cxn>
                  <a:cxn ang="f95">
                    <a:pos x="f166" y="f167"/>
                  </a:cxn>
                  <a:cxn ang="f95">
                    <a:pos x="f166" y="f168"/>
                  </a:cxn>
                  <a:cxn ang="f95">
                    <a:pos x="f169" y="f170"/>
                  </a:cxn>
                  <a:cxn ang="f95">
                    <a:pos x="f171" y="f172"/>
                  </a:cxn>
                  <a:cxn ang="f95">
                    <a:pos x="f173" y="f174"/>
                  </a:cxn>
                  <a:cxn ang="f95">
                    <a:pos x="f175" y="f176"/>
                  </a:cxn>
                  <a:cxn ang="f95">
                    <a:pos x="f177" y="f178"/>
                  </a:cxn>
                  <a:cxn ang="f95">
                    <a:pos x="f179" y="f180"/>
                  </a:cxn>
                  <a:cxn ang="f95">
                    <a:pos x="f181" y="f180"/>
                  </a:cxn>
                  <a:cxn ang="f95">
                    <a:pos x="f182" y="f183"/>
                  </a:cxn>
                  <a:cxn ang="f95">
                    <a:pos x="f184" y="f185"/>
                  </a:cxn>
                  <a:cxn ang="f95">
                    <a:pos x="f186" y="f187"/>
                  </a:cxn>
                  <a:cxn ang="f95">
                    <a:pos x="f188" y="f189"/>
                  </a:cxn>
                  <a:cxn ang="f95">
                    <a:pos x="f188" y="f190"/>
                  </a:cxn>
                  <a:cxn ang="f95">
                    <a:pos x="f148" y="f149"/>
                  </a:cxn>
                </a:cxnLst>
                <a:rect l="f144" t="f147" r="f145" b="f146"/>
                <a:pathLst>
                  <a:path w="264" h="264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8" y="f31"/>
                      <a:pt x="f8" y="f31"/>
                      <a:pt x="f8" y="f31"/>
                    </a:cubicBezTo>
                    <a:cubicBezTo>
                      <a:pt x="f32" y="f31"/>
                      <a:pt x="f32" y="f31"/>
                      <a:pt x="f32" y="f31"/>
                    </a:cubicBezTo>
                    <a:cubicBezTo>
                      <a:pt x="f33" y="f34"/>
                      <a:pt x="f12" y="f35"/>
                      <a:pt x="f14" y="f36"/>
                    </a:cubicBezTo>
                    <a:cubicBezTo>
                      <a:pt x="f15" y="f5"/>
                      <a:pt x="f17" y="f37"/>
                      <a:pt x="f19" y="f38"/>
                    </a:cubicBezTo>
                    <a:cubicBezTo>
                      <a:pt x="f21" y="f39"/>
                      <a:pt x="f23" y="f40"/>
                      <a:pt x="f25" y="f41"/>
                    </a:cubicBezTo>
                    <a:cubicBezTo>
                      <a:pt x="f42" y="f43"/>
                      <a:pt x="f29" y="f44"/>
                      <a:pt x="f31" y="f45"/>
                    </a:cubicBezTo>
                    <a:cubicBezTo>
                      <a:pt x="f31" y="f15"/>
                      <a:pt x="f31" y="f15"/>
                      <a:pt x="f31" y="f15"/>
                    </a:cubicBezTo>
                    <a:cubicBezTo>
                      <a:pt x="f46" y="f47"/>
                      <a:pt x="f46" y="f47"/>
                      <a:pt x="f46" y="f47"/>
                    </a:cubicBezTo>
                    <a:cubicBezTo>
                      <a:pt x="f34" y="f48"/>
                      <a:pt x="f35" y="f49"/>
                      <a:pt x="f36" y="f50"/>
                    </a:cubicBezTo>
                    <a:cubicBezTo>
                      <a:pt x="f5" y="f8"/>
                      <a:pt x="f37" y="f51"/>
                      <a:pt x="f38" y="f52"/>
                    </a:cubicBezTo>
                    <a:cubicBezTo>
                      <a:pt x="f39" y="f53"/>
                      <a:pt x="f40" y="f54"/>
                      <a:pt x="f41" y="f55"/>
                    </a:cubicBezTo>
                    <a:cubicBezTo>
                      <a:pt x="f43" y="f56"/>
                      <a:pt x="f57" y="f58"/>
                      <a:pt x="f45" y="f59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7" y="f7"/>
                      <a:pt x="f47" y="f7"/>
                      <a:pt x="f47" y="f7"/>
                    </a:cubicBezTo>
                    <a:cubicBezTo>
                      <a:pt x="f48" y="f9"/>
                      <a:pt x="f49" y="f60"/>
                      <a:pt x="f50" y="f13"/>
                    </a:cubicBezTo>
                    <a:cubicBezTo>
                      <a:pt x="f8" y="f6"/>
                      <a:pt x="f51" y="f11"/>
                      <a:pt x="f52" y="f18"/>
                    </a:cubicBezTo>
                    <a:cubicBezTo>
                      <a:pt x="f53" y="f20"/>
                      <a:pt x="f54" y="f22"/>
                      <a:pt x="f55" y="f24"/>
                    </a:cubicBezTo>
                    <a:cubicBezTo>
                      <a:pt x="f56" y="f26"/>
                      <a:pt x="f61" y="f28"/>
                      <a:pt x="f59" y="f62"/>
                    </a:cubicBezTo>
                    <a:cubicBezTo>
                      <a:pt x="f59" y="f30"/>
                      <a:pt x="f59" y="f30"/>
                      <a:pt x="f59" y="f30"/>
                    </a:cubicBezTo>
                    <a:lnTo>
                      <a:pt x="f7" y="f8"/>
                    </a:lnTo>
                    <a:close/>
                  </a:path>
                </a:pathLst>
              </a:custGeom>
              <a:gradFill>
                <a:gsLst>
                  <a:gs pos="0">
                    <a:srgbClr val="68376C"/>
                  </a:gs>
                  <a:gs pos="100000">
                    <a:srgbClr val="C08BC4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23" name="Полилиния 33"/>
              <p:cNvSpPr/>
              <p:nvPr/>
            </p:nvSpPr>
            <p:spPr>
              <a:xfrm rot="399191">
                <a:off x="460291" y="1049593"/>
                <a:ext cx="466042" cy="46848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95"/>
                  <a:gd name="f7" fmla="val 93"/>
                  <a:gd name="f8" fmla="val 45"/>
                  <a:gd name="f9" fmla="val 94"/>
                  <a:gd name="f10" fmla="val 41"/>
                  <a:gd name="f11" fmla="val 36"/>
                  <a:gd name="f12" fmla="val 92"/>
                  <a:gd name="f13" fmla="val 32"/>
                  <a:gd name="f14" fmla="val 90"/>
                  <a:gd name="f15" fmla="val 25"/>
                  <a:gd name="f16" fmla="val 83"/>
                  <a:gd name="f17" fmla="val 20"/>
                  <a:gd name="f18" fmla="val 75"/>
                  <a:gd name="f19" fmla="val 17"/>
                  <a:gd name="f20" fmla="val 71"/>
                  <a:gd name="f21" fmla="val 9"/>
                  <a:gd name="f22" fmla="val 66"/>
                  <a:gd name="f23" fmla="val 3"/>
                  <a:gd name="f24" fmla="val 58"/>
                  <a:gd name="f25" fmla="val 1"/>
                  <a:gd name="f26" fmla="val 54"/>
                  <a:gd name="f27" fmla="val 49"/>
                  <a:gd name="f28" fmla="val 2"/>
                  <a:gd name="f29" fmla="val 40"/>
                  <a:gd name="f30" fmla="val 24"/>
                  <a:gd name="f31" fmla="val 5"/>
                  <a:gd name="f32" fmla="val 19"/>
                  <a:gd name="f33" fmla="val 11"/>
                  <a:gd name="f34" fmla="val 16"/>
                  <a:gd name="f35" fmla="val 8"/>
                  <a:gd name="f36" fmla="val 29"/>
                  <a:gd name="f37" fmla="val 37"/>
                  <a:gd name="f38" fmla="val 46"/>
                  <a:gd name="f39" fmla="val 50"/>
                  <a:gd name="f40" fmla="val 55"/>
                  <a:gd name="f41" fmla="val 59"/>
                  <a:gd name="f42" fmla="val 63"/>
                  <a:gd name="f43" fmla="val 76"/>
                  <a:gd name="f44" fmla="val 79"/>
                  <a:gd name="f45" fmla="val 23"/>
                  <a:gd name="f46" fmla="val 87"/>
                  <a:gd name="f47" fmla="val 70"/>
                  <a:gd name="f48" fmla="val 84"/>
                  <a:gd name="f49" fmla="val 78"/>
                  <a:gd name="f50" fmla="val 86"/>
                  <a:gd name="f51" fmla="val 72"/>
                  <a:gd name="f52" fmla="+- 0 0 -90"/>
                  <a:gd name="f53" fmla="*/ f3 1 95"/>
                  <a:gd name="f54" fmla="*/ f4 1 95"/>
                  <a:gd name="f55" fmla="val f5"/>
                  <a:gd name="f56" fmla="val f6"/>
                  <a:gd name="f57" fmla="*/ f52 f0 1"/>
                  <a:gd name="f58" fmla="+- f56 0 f55"/>
                  <a:gd name="f59" fmla="*/ f57 1 f2"/>
                  <a:gd name="f60" fmla="*/ f58 1 95"/>
                  <a:gd name="f61" fmla="*/ 93 f58 1"/>
                  <a:gd name="f62" fmla="*/ 45 f58 1"/>
                  <a:gd name="f63" fmla="*/ 92 f58 1"/>
                  <a:gd name="f64" fmla="*/ 32 f58 1"/>
                  <a:gd name="f65" fmla="*/ 75 f58 1"/>
                  <a:gd name="f66" fmla="*/ 17 f58 1"/>
                  <a:gd name="f67" fmla="*/ 58 f58 1"/>
                  <a:gd name="f68" fmla="*/ 1 f58 1"/>
                  <a:gd name="f69" fmla="*/ 2 f58 1"/>
                  <a:gd name="f70" fmla="*/ 3 f58 1"/>
                  <a:gd name="f71" fmla="*/ 16 f58 1"/>
                  <a:gd name="f72" fmla="*/ 20 f58 1"/>
                  <a:gd name="f73" fmla="*/ 37 f58 1"/>
                  <a:gd name="f74" fmla="*/ 50 f58 1"/>
                  <a:gd name="f75" fmla="*/ 63 f58 1"/>
                  <a:gd name="f76" fmla="*/ 19 f58 1"/>
                  <a:gd name="f77" fmla="*/ 79 f58 1"/>
                  <a:gd name="f78" fmla="*/ 36 f58 1"/>
                  <a:gd name="f79" fmla="*/ 94 f58 1"/>
                  <a:gd name="f80" fmla="*/ 78 f58 1"/>
                  <a:gd name="f81" fmla="*/ 76 f58 1"/>
                  <a:gd name="f82" fmla="*/ 59 f58 1"/>
                  <a:gd name="f83" fmla="+- f59 0 f1"/>
                  <a:gd name="f84" fmla="*/ f61 1 95"/>
                  <a:gd name="f85" fmla="*/ f62 1 95"/>
                  <a:gd name="f86" fmla="*/ f63 1 95"/>
                  <a:gd name="f87" fmla="*/ f64 1 95"/>
                  <a:gd name="f88" fmla="*/ f65 1 95"/>
                  <a:gd name="f89" fmla="*/ f66 1 95"/>
                  <a:gd name="f90" fmla="*/ f67 1 95"/>
                  <a:gd name="f91" fmla="*/ f68 1 95"/>
                  <a:gd name="f92" fmla="*/ f69 1 95"/>
                  <a:gd name="f93" fmla="*/ f70 1 95"/>
                  <a:gd name="f94" fmla="*/ f71 1 95"/>
                  <a:gd name="f95" fmla="*/ f72 1 95"/>
                  <a:gd name="f96" fmla="*/ f73 1 95"/>
                  <a:gd name="f97" fmla="*/ f74 1 95"/>
                  <a:gd name="f98" fmla="*/ f75 1 95"/>
                  <a:gd name="f99" fmla="*/ f76 1 95"/>
                  <a:gd name="f100" fmla="*/ f77 1 95"/>
                  <a:gd name="f101" fmla="*/ f78 1 95"/>
                  <a:gd name="f102" fmla="*/ f79 1 95"/>
                  <a:gd name="f103" fmla="*/ f80 1 95"/>
                  <a:gd name="f104" fmla="*/ f81 1 95"/>
                  <a:gd name="f105" fmla="*/ f82 1 95"/>
                  <a:gd name="f106" fmla="*/ 0 1 f60"/>
                  <a:gd name="f107" fmla="*/ f56 1 f60"/>
                  <a:gd name="f108" fmla="*/ f84 1 f60"/>
                  <a:gd name="f109" fmla="*/ f85 1 f60"/>
                  <a:gd name="f110" fmla="*/ f86 1 f60"/>
                  <a:gd name="f111" fmla="*/ f87 1 f60"/>
                  <a:gd name="f112" fmla="*/ f88 1 f60"/>
                  <a:gd name="f113" fmla="*/ f89 1 f60"/>
                  <a:gd name="f114" fmla="*/ f90 1 f60"/>
                  <a:gd name="f115" fmla="*/ f91 1 f60"/>
                  <a:gd name="f116" fmla="*/ f92 1 f60"/>
                  <a:gd name="f117" fmla="*/ f93 1 f60"/>
                  <a:gd name="f118" fmla="*/ f94 1 f60"/>
                  <a:gd name="f119" fmla="*/ f95 1 f60"/>
                  <a:gd name="f120" fmla="*/ f96 1 f60"/>
                  <a:gd name="f121" fmla="*/ f97 1 f60"/>
                  <a:gd name="f122" fmla="*/ f98 1 f60"/>
                  <a:gd name="f123" fmla="*/ f99 1 f60"/>
                  <a:gd name="f124" fmla="*/ f100 1 f60"/>
                  <a:gd name="f125" fmla="*/ f101 1 f60"/>
                  <a:gd name="f126" fmla="*/ f102 1 f60"/>
                  <a:gd name="f127" fmla="*/ f103 1 f60"/>
                  <a:gd name="f128" fmla="*/ f104 1 f60"/>
                  <a:gd name="f129" fmla="*/ f105 1 f60"/>
                  <a:gd name="f130" fmla="*/ f106 f53 1"/>
                  <a:gd name="f131" fmla="*/ f107 f53 1"/>
                  <a:gd name="f132" fmla="*/ f107 f54 1"/>
                  <a:gd name="f133" fmla="*/ f106 f54 1"/>
                  <a:gd name="f134" fmla="*/ f108 f53 1"/>
                  <a:gd name="f135" fmla="*/ f109 f54 1"/>
                  <a:gd name="f136" fmla="*/ f110 f53 1"/>
                  <a:gd name="f137" fmla="*/ f111 f54 1"/>
                  <a:gd name="f138" fmla="*/ f112 f53 1"/>
                  <a:gd name="f139" fmla="*/ f113 f54 1"/>
                  <a:gd name="f140" fmla="*/ f114 f53 1"/>
                  <a:gd name="f141" fmla="*/ f115 f54 1"/>
                  <a:gd name="f142" fmla="*/ f109 f53 1"/>
                  <a:gd name="f143" fmla="*/ f116 f54 1"/>
                  <a:gd name="f144" fmla="*/ f111 f53 1"/>
                  <a:gd name="f145" fmla="*/ f117 f54 1"/>
                  <a:gd name="f146" fmla="*/ f118 f53 1"/>
                  <a:gd name="f147" fmla="*/ f119 f54 1"/>
                  <a:gd name="f148" fmla="*/ f115 f53 1"/>
                  <a:gd name="f149" fmla="*/ f120 f54 1"/>
                  <a:gd name="f150" fmla="*/ f116 f53 1"/>
                  <a:gd name="f151" fmla="*/ f121 f54 1"/>
                  <a:gd name="f152" fmla="*/ f122 f54 1"/>
                  <a:gd name="f153" fmla="*/ f123 f53 1"/>
                  <a:gd name="f154" fmla="*/ f124 f54 1"/>
                  <a:gd name="f155" fmla="*/ f125 f53 1"/>
                  <a:gd name="f156" fmla="*/ f126 f54 1"/>
                  <a:gd name="f157" fmla="*/ f121 f53 1"/>
                  <a:gd name="f158" fmla="*/ f108 f54 1"/>
                  <a:gd name="f159" fmla="*/ f122 f53 1"/>
                  <a:gd name="f160" fmla="*/ f127 f53 1"/>
                  <a:gd name="f161" fmla="*/ f128 f54 1"/>
                  <a:gd name="f162" fmla="*/ f126 f53 1"/>
                  <a:gd name="f163" fmla="*/ f129 f5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3">
                    <a:pos x="f134" y="f135"/>
                  </a:cxn>
                  <a:cxn ang="f83">
                    <a:pos x="f136" y="f137"/>
                  </a:cxn>
                  <a:cxn ang="f83">
                    <a:pos x="f138" y="f139"/>
                  </a:cxn>
                  <a:cxn ang="f83">
                    <a:pos x="f140" y="f141"/>
                  </a:cxn>
                  <a:cxn ang="f83">
                    <a:pos x="f142" y="f143"/>
                  </a:cxn>
                  <a:cxn ang="f83">
                    <a:pos x="f144" y="f145"/>
                  </a:cxn>
                  <a:cxn ang="f83">
                    <a:pos x="f146" y="f147"/>
                  </a:cxn>
                  <a:cxn ang="f83">
                    <a:pos x="f148" y="f149"/>
                  </a:cxn>
                  <a:cxn ang="f83">
                    <a:pos x="f150" y="f151"/>
                  </a:cxn>
                  <a:cxn ang="f83">
                    <a:pos x="f150" y="f152"/>
                  </a:cxn>
                  <a:cxn ang="f83">
                    <a:pos x="f153" y="f154"/>
                  </a:cxn>
                  <a:cxn ang="f83">
                    <a:pos x="f155" y="f156"/>
                  </a:cxn>
                  <a:cxn ang="f83">
                    <a:pos x="f157" y="f158"/>
                  </a:cxn>
                  <a:cxn ang="f83">
                    <a:pos x="f159" y="f158"/>
                  </a:cxn>
                  <a:cxn ang="f83">
                    <a:pos x="f160" y="f161"/>
                  </a:cxn>
                  <a:cxn ang="f83">
                    <a:pos x="f162" y="f163"/>
                  </a:cxn>
                  <a:cxn ang="f83">
                    <a:pos x="f134" y="f135"/>
                  </a:cxn>
                </a:cxnLst>
                <a:rect l="f130" t="f133" r="f131" b="f132"/>
                <a:pathLst>
                  <a:path w="95" h="95">
                    <a:moveTo>
                      <a:pt x="f7" y="f8"/>
                    </a:moveTo>
                    <a:cubicBezTo>
                      <a:pt x="f9" y="f10"/>
                      <a:pt x="f9" y="f11"/>
                      <a:pt x="f12" y="f13"/>
                    </a:cubicBezTo>
                    <a:cubicBezTo>
                      <a:pt x="f14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5"/>
                      <a:pt x="f27" y="f25"/>
                      <a:pt x="f8" y="f28"/>
                    </a:cubicBezTo>
                    <a:cubicBezTo>
                      <a:pt x="f29" y="f25"/>
                      <a:pt x="f11" y="f25"/>
                      <a:pt x="f13" y="f23"/>
                    </a:cubicBezTo>
                    <a:cubicBezTo>
                      <a:pt x="f30" y="f31"/>
                      <a:pt x="f32" y="f33"/>
                      <a:pt x="f34" y="f17"/>
                    </a:cubicBezTo>
                    <a:cubicBezTo>
                      <a:pt x="f35" y="f30"/>
                      <a:pt x="f23" y="f36"/>
                      <a:pt x="f25" y="f37"/>
                    </a:cubicBezTo>
                    <a:cubicBezTo>
                      <a:pt x="f5" y="f10"/>
                      <a:pt x="f5" y="f38"/>
                      <a:pt x="f28" y="f39"/>
                    </a:cubicBezTo>
                    <a:cubicBezTo>
                      <a:pt x="f25" y="f40"/>
                      <a:pt x="f25" y="f41"/>
                      <a:pt x="f28" y="f42"/>
                    </a:cubicBezTo>
                    <a:cubicBezTo>
                      <a:pt x="f31" y="f20"/>
                      <a:pt x="f33" y="f43"/>
                      <a:pt x="f32" y="f44"/>
                    </a:cubicBezTo>
                    <a:cubicBezTo>
                      <a:pt x="f45" y="f46"/>
                      <a:pt x="f36" y="f12"/>
                      <a:pt x="f11" y="f9"/>
                    </a:cubicBezTo>
                    <a:cubicBezTo>
                      <a:pt x="f10" y="f6"/>
                      <a:pt x="f8" y="f6"/>
                      <a:pt x="f39" y="f7"/>
                    </a:cubicBezTo>
                    <a:cubicBezTo>
                      <a:pt x="f26" y="f9"/>
                      <a:pt x="f41" y="f9"/>
                      <a:pt x="f42" y="f7"/>
                    </a:cubicBezTo>
                    <a:cubicBezTo>
                      <a:pt x="f47" y="f14"/>
                      <a:pt x="f18" y="f48"/>
                      <a:pt x="f49" y="f43"/>
                    </a:cubicBezTo>
                    <a:cubicBezTo>
                      <a:pt x="f50" y="f51"/>
                      <a:pt x="f12" y="f22"/>
                      <a:pt x="f9" y="f41"/>
                    </a:cubicBezTo>
                    <a:cubicBezTo>
                      <a:pt x="f6" y="f26"/>
                      <a:pt x="f9" y="f39"/>
                      <a:pt x="f7" y="f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24" name="Полилиния 32"/>
              <p:cNvSpPr/>
              <p:nvPr/>
            </p:nvSpPr>
            <p:spPr>
              <a:xfrm rot="399191">
                <a:off x="533662" y="1123578"/>
                <a:ext cx="319308" cy="32051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4"/>
                  <a:gd name="f7" fmla="val 242"/>
                  <a:gd name="f8" fmla="val 157"/>
                  <a:gd name="f9" fmla="val 250"/>
                  <a:gd name="f10" fmla="val 149"/>
                  <a:gd name="f11" fmla="val 256"/>
                  <a:gd name="f12" fmla="val 139"/>
                  <a:gd name="f13" fmla="val 259"/>
                  <a:gd name="f14" fmla="val 128"/>
                  <a:gd name="f15" fmla="val 107"/>
                  <a:gd name="f16" fmla="val 255"/>
                  <a:gd name="f17" fmla="val 85"/>
                  <a:gd name="f18" fmla="val 238"/>
                  <a:gd name="f19" fmla="val 66"/>
                  <a:gd name="f20" fmla="val 229"/>
                  <a:gd name="f21" fmla="val 42"/>
                  <a:gd name="f22" fmla="val 213"/>
                  <a:gd name="f23" fmla="val 25"/>
                  <a:gd name="f24" fmla="val 192"/>
                  <a:gd name="f25" fmla="val 20"/>
                  <a:gd name="f26" fmla="val 181"/>
                  <a:gd name="f27" fmla="val 18"/>
                  <a:gd name="f28" fmla="val 170"/>
                  <a:gd name="f29" fmla="val 19"/>
                  <a:gd name="f30" fmla="val 158"/>
                  <a:gd name="f31" fmla="val 23"/>
                  <a:gd name="f32" fmla="val 156"/>
                  <a:gd name="f33" fmla="val 148"/>
                  <a:gd name="f34" fmla="val 14"/>
                  <a:gd name="f35" fmla="val 8"/>
                  <a:gd name="f36" fmla="val 5"/>
                  <a:gd name="f37" fmla="val 9"/>
                  <a:gd name="f38" fmla="val 26"/>
                  <a:gd name="f39" fmla="val 35"/>
                  <a:gd name="f40" fmla="val 51"/>
                  <a:gd name="f41" fmla="val 72"/>
                  <a:gd name="f42" fmla="val 17"/>
                  <a:gd name="f43" fmla="val 83"/>
                  <a:gd name="f44" fmla="val 95"/>
                  <a:gd name="f45" fmla="val 106"/>
                  <a:gd name="f46" fmla="val 22"/>
                  <a:gd name="f47" fmla="val 108"/>
                  <a:gd name="f48" fmla="val 116"/>
                  <a:gd name="f49" fmla="val 125"/>
                  <a:gd name="f50" fmla="val 136"/>
                  <a:gd name="f51" fmla="val 179"/>
                  <a:gd name="f52" fmla="val 198"/>
                  <a:gd name="f53" fmla="val 222"/>
                  <a:gd name="f54" fmla="val 239"/>
                  <a:gd name="f55" fmla="val 244"/>
                  <a:gd name="f56" fmla="val 247"/>
                  <a:gd name="f57" fmla="val 94"/>
                  <a:gd name="f58" fmla="val 246"/>
                  <a:gd name="f59" fmla="val 241"/>
                  <a:gd name="f60" fmla="val 257"/>
                  <a:gd name="f61" fmla="val 245"/>
                  <a:gd name="f62" fmla="val 159"/>
                  <a:gd name="f63" fmla="+- 0 0 -90"/>
                  <a:gd name="f64" fmla="*/ f3 1 264"/>
                  <a:gd name="f65" fmla="*/ f4 1 264"/>
                  <a:gd name="f66" fmla="val f5"/>
                  <a:gd name="f67" fmla="val f6"/>
                  <a:gd name="f68" fmla="*/ f63 f0 1"/>
                  <a:gd name="f69" fmla="+- f67 0 f66"/>
                  <a:gd name="f70" fmla="*/ f68 1 f2"/>
                  <a:gd name="f71" fmla="*/ f69 1 264"/>
                  <a:gd name="f72" fmla="*/ 242 f69 1"/>
                  <a:gd name="f73" fmla="*/ 157 f69 1"/>
                  <a:gd name="f74" fmla="*/ 259 f69 1"/>
                  <a:gd name="f75" fmla="*/ 128 f69 1"/>
                  <a:gd name="f76" fmla="*/ 238 f69 1"/>
                  <a:gd name="f77" fmla="*/ 66 f69 1"/>
                  <a:gd name="f78" fmla="*/ 192 f69 1"/>
                  <a:gd name="f79" fmla="*/ 20 f69 1"/>
                  <a:gd name="f80" fmla="*/ 158 f69 1"/>
                  <a:gd name="f81" fmla="*/ 23 f69 1"/>
                  <a:gd name="f82" fmla="*/ 156 f69 1"/>
                  <a:gd name="f83" fmla="*/ 5 f69 1"/>
                  <a:gd name="f84" fmla="*/ 26 f69 1"/>
                  <a:gd name="f85" fmla="*/ 72 f69 1"/>
                  <a:gd name="f86" fmla="*/ 106 f69 1"/>
                  <a:gd name="f87" fmla="*/ 107 f69 1"/>
                  <a:gd name="f88" fmla="*/ 22 f69 1"/>
                  <a:gd name="f89" fmla="*/ 108 f69 1"/>
                  <a:gd name="f90" fmla="*/ 136 f69 1"/>
                  <a:gd name="f91" fmla="*/ 198 f69 1"/>
                  <a:gd name="f92" fmla="*/ 244 f69 1"/>
                  <a:gd name="f93" fmla="*/ 241 f69 1"/>
                  <a:gd name="f94" fmla="*/ 159 f69 1"/>
                  <a:gd name="f95" fmla="+- f70 0 f1"/>
                  <a:gd name="f96" fmla="*/ f72 1 264"/>
                  <a:gd name="f97" fmla="*/ f73 1 264"/>
                  <a:gd name="f98" fmla="*/ f74 1 264"/>
                  <a:gd name="f99" fmla="*/ f75 1 264"/>
                  <a:gd name="f100" fmla="*/ f76 1 264"/>
                  <a:gd name="f101" fmla="*/ f77 1 264"/>
                  <a:gd name="f102" fmla="*/ f78 1 264"/>
                  <a:gd name="f103" fmla="*/ f79 1 264"/>
                  <a:gd name="f104" fmla="*/ f80 1 264"/>
                  <a:gd name="f105" fmla="*/ f81 1 264"/>
                  <a:gd name="f106" fmla="*/ f82 1 264"/>
                  <a:gd name="f107" fmla="*/ f83 1 264"/>
                  <a:gd name="f108" fmla="*/ f84 1 264"/>
                  <a:gd name="f109" fmla="*/ f85 1 264"/>
                  <a:gd name="f110" fmla="*/ f86 1 264"/>
                  <a:gd name="f111" fmla="*/ f87 1 264"/>
                  <a:gd name="f112" fmla="*/ f88 1 264"/>
                  <a:gd name="f113" fmla="*/ f89 1 264"/>
                  <a:gd name="f114" fmla="*/ f90 1 264"/>
                  <a:gd name="f115" fmla="*/ f91 1 264"/>
                  <a:gd name="f116" fmla="*/ f92 1 264"/>
                  <a:gd name="f117" fmla="*/ f93 1 264"/>
                  <a:gd name="f118" fmla="*/ f94 1 264"/>
                  <a:gd name="f119" fmla="*/ 0 1 f71"/>
                  <a:gd name="f120" fmla="*/ f67 1 f71"/>
                  <a:gd name="f121" fmla="*/ f96 1 f71"/>
                  <a:gd name="f122" fmla="*/ f97 1 f71"/>
                  <a:gd name="f123" fmla="*/ f98 1 f71"/>
                  <a:gd name="f124" fmla="*/ f99 1 f71"/>
                  <a:gd name="f125" fmla="*/ f100 1 f71"/>
                  <a:gd name="f126" fmla="*/ f101 1 f71"/>
                  <a:gd name="f127" fmla="*/ f102 1 f71"/>
                  <a:gd name="f128" fmla="*/ f103 1 f71"/>
                  <a:gd name="f129" fmla="*/ f104 1 f71"/>
                  <a:gd name="f130" fmla="*/ f105 1 f71"/>
                  <a:gd name="f131" fmla="*/ f106 1 f71"/>
                  <a:gd name="f132" fmla="*/ f107 1 f71"/>
                  <a:gd name="f133" fmla="*/ f108 1 f71"/>
                  <a:gd name="f134" fmla="*/ f109 1 f71"/>
                  <a:gd name="f135" fmla="*/ f110 1 f71"/>
                  <a:gd name="f136" fmla="*/ f111 1 f71"/>
                  <a:gd name="f137" fmla="*/ f112 1 f71"/>
                  <a:gd name="f138" fmla="*/ f113 1 f71"/>
                  <a:gd name="f139" fmla="*/ f114 1 f71"/>
                  <a:gd name="f140" fmla="*/ f115 1 f71"/>
                  <a:gd name="f141" fmla="*/ f116 1 f71"/>
                  <a:gd name="f142" fmla="*/ f117 1 f71"/>
                  <a:gd name="f143" fmla="*/ f118 1 f71"/>
                  <a:gd name="f144" fmla="*/ f119 f64 1"/>
                  <a:gd name="f145" fmla="*/ f120 f64 1"/>
                  <a:gd name="f146" fmla="*/ f120 f65 1"/>
                  <a:gd name="f147" fmla="*/ f119 f65 1"/>
                  <a:gd name="f148" fmla="*/ f121 f64 1"/>
                  <a:gd name="f149" fmla="*/ f122 f65 1"/>
                  <a:gd name="f150" fmla="*/ f123 f64 1"/>
                  <a:gd name="f151" fmla="*/ f124 f65 1"/>
                  <a:gd name="f152" fmla="*/ f125 f64 1"/>
                  <a:gd name="f153" fmla="*/ f126 f65 1"/>
                  <a:gd name="f154" fmla="*/ f127 f64 1"/>
                  <a:gd name="f155" fmla="*/ f128 f65 1"/>
                  <a:gd name="f156" fmla="*/ f129 f64 1"/>
                  <a:gd name="f157" fmla="*/ f130 f65 1"/>
                  <a:gd name="f158" fmla="*/ f122 f64 1"/>
                  <a:gd name="f159" fmla="*/ f131 f64 1"/>
                  <a:gd name="f160" fmla="*/ f124 f64 1"/>
                  <a:gd name="f161" fmla="*/ f132 f65 1"/>
                  <a:gd name="f162" fmla="*/ f126 f64 1"/>
                  <a:gd name="f163" fmla="*/ f133 f65 1"/>
                  <a:gd name="f164" fmla="*/ f128 f64 1"/>
                  <a:gd name="f165" fmla="*/ f134 f65 1"/>
                  <a:gd name="f166" fmla="*/ f130 f64 1"/>
                  <a:gd name="f167" fmla="*/ f135 f65 1"/>
                  <a:gd name="f168" fmla="*/ f136 f65 1"/>
                  <a:gd name="f169" fmla="*/ f137 f64 1"/>
                  <a:gd name="f170" fmla="*/ f138 f65 1"/>
                  <a:gd name="f171" fmla="*/ f132 f64 1"/>
                  <a:gd name="f172" fmla="*/ f139 f65 1"/>
                  <a:gd name="f173" fmla="*/ f133 f64 1"/>
                  <a:gd name="f174" fmla="*/ f140 f65 1"/>
                  <a:gd name="f175" fmla="*/ f134 f64 1"/>
                  <a:gd name="f176" fmla="*/ f141 f65 1"/>
                  <a:gd name="f177" fmla="*/ f135 f64 1"/>
                  <a:gd name="f178" fmla="*/ f142 f65 1"/>
                  <a:gd name="f179" fmla="*/ f136 f64 1"/>
                  <a:gd name="f180" fmla="*/ f121 f65 1"/>
                  <a:gd name="f181" fmla="*/ f138 f64 1"/>
                  <a:gd name="f182" fmla="*/ f139 f64 1"/>
                  <a:gd name="f183" fmla="*/ f123 f65 1"/>
                  <a:gd name="f184" fmla="*/ f140 f64 1"/>
                  <a:gd name="f185" fmla="*/ f125 f65 1"/>
                  <a:gd name="f186" fmla="*/ f141 f64 1"/>
                  <a:gd name="f187" fmla="*/ f127 f65 1"/>
                  <a:gd name="f188" fmla="*/ f142 f64 1"/>
                  <a:gd name="f189" fmla="*/ f143 f65 1"/>
                  <a:gd name="f190" fmla="*/ f129 f6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5">
                    <a:pos x="f148" y="f149"/>
                  </a:cxn>
                  <a:cxn ang="f95">
                    <a:pos x="f150" y="f151"/>
                  </a:cxn>
                  <a:cxn ang="f95">
                    <a:pos x="f152" y="f153"/>
                  </a:cxn>
                  <a:cxn ang="f95">
                    <a:pos x="f154" y="f155"/>
                  </a:cxn>
                  <a:cxn ang="f95">
                    <a:pos x="f156" y="f157"/>
                  </a:cxn>
                  <a:cxn ang="f95">
                    <a:pos x="f158" y="f157"/>
                  </a:cxn>
                  <a:cxn ang="f95">
                    <a:pos x="f159" y="f157"/>
                  </a:cxn>
                  <a:cxn ang="f95">
                    <a:pos x="f160" y="f161"/>
                  </a:cxn>
                  <a:cxn ang="f95">
                    <a:pos x="f162" y="f163"/>
                  </a:cxn>
                  <a:cxn ang="f95">
                    <a:pos x="f164" y="f165"/>
                  </a:cxn>
                  <a:cxn ang="f95">
                    <a:pos x="f166" y="f167"/>
                  </a:cxn>
                  <a:cxn ang="f95">
                    <a:pos x="f166" y="f168"/>
                  </a:cxn>
                  <a:cxn ang="f95">
                    <a:pos x="f169" y="f170"/>
                  </a:cxn>
                  <a:cxn ang="f95">
                    <a:pos x="f171" y="f172"/>
                  </a:cxn>
                  <a:cxn ang="f95">
                    <a:pos x="f173" y="f174"/>
                  </a:cxn>
                  <a:cxn ang="f95">
                    <a:pos x="f175" y="f176"/>
                  </a:cxn>
                  <a:cxn ang="f95">
                    <a:pos x="f177" y="f178"/>
                  </a:cxn>
                  <a:cxn ang="f95">
                    <a:pos x="f179" y="f180"/>
                  </a:cxn>
                  <a:cxn ang="f95">
                    <a:pos x="f181" y="f180"/>
                  </a:cxn>
                  <a:cxn ang="f95">
                    <a:pos x="f182" y="f183"/>
                  </a:cxn>
                  <a:cxn ang="f95">
                    <a:pos x="f184" y="f185"/>
                  </a:cxn>
                  <a:cxn ang="f95">
                    <a:pos x="f186" y="f187"/>
                  </a:cxn>
                  <a:cxn ang="f95">
                    <a:pos x="f188" y="f189"/>
                  </a:cxn>
                  <a:cxn ang="f95">
                    <a:pos x="f188" y="f190"/>
                  </a:cxn>
                  <a:cxn ang="f95">
                    <a:pos x="f148" y="f149"/>
                  </a:cxn>
                </a:cxnLst>
                <a:rect l="f144" t="f147" r="f145" b="f146"/>
                <a:pathLst>
                  <a:path w="264" h="264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8" y="f31"/>
                      <a:pt x="f8" y="f31"/>
                      <a:pt x="f8" y="f31"/>
                    </a:cubicBezTo>
                    <a:cubicBezTo>
                      <a:pt x="f32" y="f31"/>
                      <a:pt x="f32" y="f31"/>
                      <a:pt x="f32" y="f31"/>
                    </a:cubicBezTo>
                    <a:cubicBezTo>
                      <a:pt x="f33" y="f34"/>
                      <a:pt x="f12" y="f35"/>
                      <a:pt x="f14" y="f36"/>
                    </a:cubicBezTo>
                    <a:cubicBezTo>
                      <a:pt x="f15" y="f5"/>
                      <a:pt x="f17" y="f37"/>
                      <a:pt x="f19" y="f38"/>
                    </a:cubicBezTo>
                    <a:cubicBezTo>
                      <a:pt x="f21" y="f39"/>
                      <a:pt x="f23" y="f40"/>
                      <a:pt x="f25" y="f41"/>
                    </a:cubicBezTo>
                    <a:cubicBezTo>
                      <a:pt x="f42" y="f43"/>
                      <a:pt x="f29" y="f44"/>
                      <a:pt x="f31" y="f45"/>
                    </a:cubicBezTo>
                    <a:cubicBezTo>
                      <a:pt x="f31" y="f15"/>
                      <a:pt x="f31" y="f15"/>
                      <a:pt x="f31" y="f15"/>
                    </a:cubicBezTo>
                    <a:cubicBezTo>
                      <a:pt x="f46" y="f47"/>
                      <a:pt x="f46" y="f47"/>
                      <a:pt x="f46" y="f47"/>
                    </a:cubicBezTo>
                    <a:cubicBezTo>
                      <a:pt x="f34" y="f48"/>
                      <a:pt x="f35" y="f49"/>
                      <a:pt x="f36" y="f50"/>
                    </a:cubicBezTo>
                    <a:cubicBezTo>
                      <a:pt x="f5" y="f8"/>
                      <a:pt x="f37" y="f51"/>
                      <a:pt x="f38" y="f52"/>
                    </a:cubicBezTo>
                    <a:cubicBezTo>
                      <a:pt x="f39" y="f53"/>
                      <a:pt x="f40" y="f54"/>
                      <a:pt x="f41" y="f55"/>
                    </a:cubicBezTo>
                    <a:cubicBezTo>
                      <a:pt x="f43" y="f56"/>
                      <a:pt x="f57" y="f58"/>
                      <a:pt x="f45" y="f59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7" y="f7"/>
                      <a:pt x="f47" y="f7"/>
                      <a:pt x="f47" y="f7"/>
                    </a:cubicBezTo>
                    <a:cubicBezTo>
                      <a:pt x="f48" y="f9"/>
                      <a:pt x="f49" y="f60"/>
                      <a:pt x="f50" y="f13"/>
                    </a:cubicBezTo>
                    <a:cubicBezTo>
                      <a:pt x="f8" y="f6"/>
                      <a:pt x="f51" y="f11"/>
                      <a:pt x="f52" y="f18"/>
                    </a:cubicBezTo>
                    <a:cubicBezTo>
                      <a:pt x="f53" y="f20"/>
                      <a:pt x="f54" y="f22"/>
                      <a:pt x="f55" y="f24"/>
                    </a:cubicBezTo>
                    <a:cubicBezTo>
                      <a:pt x="f56" y="f26"/>
                      <a:pt x="f61" y="f28"/>
                      <a:pt x="f59" y="f62"/>
                    </a:cubicBezTo>
                    <a:cubicBezTo>
                      <a:pt x="f59" y="f30"/>
                      <a:pt x="f59" y="f30"/>
                      <a:pt x="f59" y="f30"/>
                    </a:cubicBezTo>
                    <a:lnTo>
                      <a:pt x="f7" y="f8"/>
                    </a:lnTo>
                    <a:close/>
                  </a:path>
                </a:pathLst>
              </a:custGeom>
              <a:solidFill>
                <a:srgbClr val="68376C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25" name="Овал 28"/>
              <p:cNvSpPr/>
              <p:nvPr/>
            </p:nvSpPr>
            <p:spPr>
              <a:xfrm rot="399175" flipH="1">
                <a:off x="630049" y="1220568"/>
                <a:ext cx="126543" cy="126543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val f7"/>
                  <a:gd name="f15" fmla="+- 2700000 f2 0"/>
                  <a:gd name="f16" fmla="*/ f9 f1 1"/>
                  <a:gd name="f17" fmla="*/ f10 f1 1"/>
                  <a:gd name="f18" fmla="?: f11 f4 1"/>
                  <a:gd name="f19" fmla="?: f12 f5 1"/>
                  <a:gd name="f20" fmla="?: f13 f6 1"/>
                  <a:gd name="f21" fmla="*/ f15 f8 1"/>
                  <a:gd name="f22" fmla="*/ f16 1 f3"/>
                  <a:gd name="f23" fmla="*/ f17 1 f3"/>
                  <a:gd name="f24" fmla="*/ f18 1 21600"/>
                  <a:gd name="f25" fmla="*/ f19 1 21600"/>
                  <a:gd name="f26" fmla="*/ 21600 f18 1"/>
                  <a:gd name="f27" fmla="*/ 21600 f19 1"/>
                  <a:gd name="f28" fmla="*/ f21 1 f1"/>
                  <a:gd name="f29" fmla="+- f22 0 f2"/>
                  <a:gd name="f30" fmla="+- f23 0 f2"/>
                  <a:gd name="f31" fmla="min f25 f24"/>
                  <a:gd name="f32" fmla="*/ f26 1 f20"/>
                  <a:gd name="f33" fmla="*/ f27 1 f20"/>
                  <a:gd name="f34" fmla="+- 0 0 f28"/>
                  <a:gd name="f35" fmla="val f32"/>
                  <a:gd name="f36" fmla="val f33"/>
                  <a:gd name="f37" fmla="+- 0 0 f34"/>
                  <a:gd name="f38" fmla="*/ f14 f31 1"/>
                  <a:gd name="f39" fmla="+- f36 0 f14"/>
                  <a:gd name="f40" fmla="+- f35 0 f14"/>
                  <a:gd name="f41" fmla="*/ f37 f1 1"/>
                  <a:gd name="f42" fmla="*/ f39 1 2"/>
                  <a:gd name="f43" fmla="*/ f40 1 2"/>
                  <a:gd name="f44" fmla="*/ f41 1 f8"/>
                  <a:gd name="f45" fmla="+- f14 f42 0"/>
                  <a:gd name="f46" fmla="+- f14 f43 0"/>
                  <a:gd name="f47" fmla="+- f44 0 f2"/>
                  <a:gd name="f48" fmla="*/ f43 f31 1"/>
                  <a:gd name="f49" fmla="*/ f42 f31 1"/>
                  <a:gd name="f50" fmla="cos 1 f47"/>
                  <a:gd name="f51" fmla="sin 1 f47"/>
                  <a:gd name="f52" fmla="*/ f45 f31 1"/>
                  <a:gd name="f53" fmla="+- 0 0 f50"/>
                  <a:gd name="f54" fmla="+- 0 0 f51"/>
                  <a:gd name="f55" fmla="+- 0 0 f53"/>
                  <a:gd name="f56" fmla="+- 0 0 f54"/>
                  <a:gd name="f57" fmla="*/ f55 f43 1"/>
                  <a:gd name="f58" fmla="*/ f56 f42 1"/>
                  <a:gd name="f59" fmla="+- f46 0 f57"/>
                  <a:gd name="f60" fmla="+- f46 f57 0"/>
                  <a:gd name="f61" fmla="+- f45 0 f58"/>
                  <a:gd name="f62" fmla="+- f45 f58 0"/>
                  <a:gd name="f63" fmla="*/ f59 f31 1"/>
                  <a:gd name="f64" fmla="*/ f61 f31 1"/>
                  <a:gd name="f65" fmla="*/ f60 f31 1"/>
                  <a:gd name="f66" fmla="*/ f62 f3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63" y="f64"/>
                  </a:cxn>
                  <a:cxn ang="f30">
                    <a:pos x="f63" y="f66"/>
                  </a:cxn>
                  <a:cxn ang="f30">
                    <a:pos x="f65" y="f66"/>
                  </a:cxn>
                  <a:cxn ang="f29">
                    <a:pos x="f65" y="f64"/>
                  </a:cxn>
                </a:cxnLst>
                <a:rect l="f63" t="f64" r="f65" b="f66"/>
                <a:pathLst>
                  <a:path>
                    <a:moveTo>
                      <a:pt x="f38" y="f52"/>
                    </a:moveTo>
                    <a:arcTo wR="f48" hR="f49" stAng="f1" swAng="f0"/>
                    <a:close/>
                  </a:path>
                </a:pathLst>
              </a:custGeom>
              <a:solidFill>
                <a:srgbClr val="EAD8EB"/>
              </a:solidFill>
              <a:ln w="12701">
                <a:solidFill>
                  <a:srgbClr val="653468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26" name="Полилиния 29"/>
            <p:cNvSpPr/>
            <p:nvPr/>
          </p:nvSpPr>
          <p:spPr>
            <a:xfrm rot="21370890">
              <a:off x="453240" y="1821970"/>
              <a:ext cx="173370" cy="17130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"/>
                <a:gd name="f7" fmla="val 31"/>
                <a:gd name="f8" fmla="val 29"/>
                <a:gd name="f9" fmla="val 53"/>
                <a:gd name="f10" fmla="val 28"/>
                <a:gd name="f11" fmla="val 50"/>
                <a:gd name="f12" fmla="val 26"/>
                <a:gd name="f13" fmla="val 25"/>
                <a:gd name="f14" fmla="val 23"/>
                <a:gd name="f15" fmla="val 22"/>
                <a:gd name="f16" fmla="val 20"/>
                <a:gd name="f17" fmla="val 49"/>
                <a:gd name="f18" fmla="val 18"/>
                <a:gd name="f19" fmla="val 43"/>
                <a:gd name="f20" fmla="val 47"/>
                <a:gd name="f21" fmla="val 13"/>
                <a:gd name="f22" fmla="val 48"/>
                <a:gd name="f23" fmla="val 9"/>
                <a:gd name="f24" fmla="val 8"/>
                <a:gd name="f25" fmla="val 45"/>
                <a:gd name="f26" fmla="val 7"/>
                <a:gd name="f27" fmla="val 39"/>
                <a:gd name="f28" fmla="val 5"/>
                <a:gd name="f29" fmla="val 2"/>
                <a:gd name="f30" fmla="val 37"/>
                <a:gd name="f31" fmla="val 1"/>
                <a:gd name="f32" fmla="val 35"/>
                <a:gd name="f33" fmla="val 33"/>
                <a:gd name="f34" fmla="val 3"/>
                <a:gd name="f35" fmla="val 30"/>
                <a:gd name="f36" fmla="val 6"/>
                <a:gd name="f37" fmla="val 27"/>
                <a:gd name="f38" fmla="val 24"/>
                <a:gd name="f39" fmla="val 21"/>
                <a:gd name="f40" fmla="val 19"/>
                <a:gd name="f41" fmla="val 16"/>
                <a:gd name="f42" fmla="val 15"/>
                <a:gd name="f43" fmla="val 14"/>
                <a:gd name="f44" fmla="val 11"/>
                <a:gd name="f45" fmla="val 10"/>
                <a:gd name="f46" fmla="val 4"/>
                <a:gd name="f47" fmla="val 12"/>
                <a:gd name="f48" fmla="val 32"/>
                <a:gd name="f49" fmla="val 34"/>
                <a:gd name="f50" fmla="val 36"/>
                <a:gd name="f51" fmla="val 41"/>
                <a:gd name="f52" fmla="val 46"/>
                <a:gd name="f53" fmla="val 52"/>
                <a:gd name="f54" fmla="val 17"/>
                <a:gd name="f55" fmla="val 51"/>
                <a:gd name="f56" fmla="val 38"/>
                <a:gd name="f57" fmla="val 40"/>
                <a:gd name="f58" fmla="val 44"/>
                <a:gd name="f59" fmla="val 42"/>
                <a:gd name="f60" fmla="+- 0 0 -90"/>
                <a:gd name="f61" fmla="*/ f3 1 54"/>
                <a:gd name="f62" fmla="*/ f4 1 54"/>
                <a:gd name="f63" fmla="val f5"/>
                <a:gd name="f64" fmla="val f6"/>
                <a:gd name="f65" fmla="*/ f60 f0 1"/>
                <a:gd name="f66" fmla="+- f64 0 f63"/>
                <a:gd name="f67" fmla="*/ f65 1 f2"/>
                <a:gd name="f68" fmla="*/ f66 1 54"/>
                <a:gd name="f69" fmla="*/ 54 f66 1"/>
                <a:gd name="f70" fmla="*/ 31 f66 1"/>
                <a:gd name="f71" fmla="*/ 50 f66 1"/>
                <a:gd name="f72" fmla="*/ 26 f66 1"/>
                <a:gd name="f73" fmla="*/ 22 f66 1"/>
                <a:gd name="f74" fmla="*/ 43 f66 1"/>
                <a:gd name="f75" fmla="*/ 18 f66 1"/>
                <a:gd name="f76" fmla="*/ 47 f66 1"/>
                <a:gd name="f77" fmla="*/ 8 f66 1"/>
                <a:gd name="f78" fmla="*/ 39 f66 1"/>
                <a:gd name="f79" fmla="*/ 9 f66 1"/>
                <a:gd name="f80" fmla="*/ 37 f66 1"/>
                <a:gd name="f81" fmla="*/ 1 f66 1"/>
                <a:gd name="f82" fmla="*/ 30 f66 1"/>
                <a:gd name="f83" fmla="*/ 6 f66 1"/>
                <a:gd name="f84" fmla="*/ 25 f66 1"/>
                <a:gd name="f85" fmla="*/ 0 f66 1"/>
                <a:gd name="f86" fmla="*/ 21 f66 1"/>
                <a:gd name="f87" fmla="*/ 15 f66 1"/>
                <a:gd name="f88" fmla="*/ 2 f66 1"/>
                <a:gd name="f89" fmla="*/ 14 f66 1"/>
                <a:gd name="f90" fmla="*/ 11 f66 1"/>
                <a:gd name="f91" fmla="*/ 5 f66 1"/>
                <a:gd name="f92" fmla="*/ 10 f66 1"/>
                <a:gd name="f93" fmla="*/ 19 f66 1"/>
                <a:gd name="f94" fmla="*/ 23 f66 1"/>
                <a:gd name="f95" fmla="*/ 4 f66 1"/>
                <a:gd name="f96" fmla="*/ 27 f66 1"/>
                <a:gd name="f97" fmla="*/ 32 f66 1"/>
                <a:gd name="f98" fmla="*/ 36 f66 1"/>
                <a:gd name="f99" fmla="*/ 46 f66 1"/>
                <a:gd name="f100" fmla="*/ 45 f66 1"/>
                <a:gd name="f101" fmla="*/ 17 f66 1"/>
                <a:gd name="f102" fmla="*/ 52 f66 1"/>
                <a:gd name="f103" fmla="*/ 24 f66 1"/>
                <a:gd name="f104" fmla="*/ 48 f66 1"/>
                <a:gd name="f105" fmla="*/ 29 f66 1"/>
                <a:gd name="f106" fmla="*/ 33 f66 1"/>
                <a:gd name="f107" fmla="*/ 51 f66 1"/>
                <a:gd name="f108" fmla="*/ 40 f66 1"/>
                <a:gd name="f109" fmla="*/ 49 f66 1"/>
                <a:gd name="f110" fmla="*/ 35 f66 1"/>
                <a:gd name="f111" fmla="+- f67 0 f1"/>
                <a:gd name="f112" fmla="*/ f69 1 54"/>
                <a:gd name="f113" fmla="*/ f70 1 54"/>
                <a:gd name="f114" fmla="*/ f71 1 54"/>
                <a:gd name="f115" fmla="*/ f72 1 54"/>
                <a:gd name="f116" fmla="*/ f73 1 54"/>
                <a:gd name="f117" fmla="*/ f74 1 54"/>
                <a:gd name="f118" fmla="*/ f75 1 54"/>
                <a:gd name="f119" fmla="*/ f76 1 54"/>
                <a:gd name="f120" fmla="*/ f77 1 54"/>
                <a:gd name="f121" fmla="*/ f78 1 54"/>
                <a:gd name="f122" fmla="*/ f79 1 54"/>
                <a:gd name="f123" fmla="*/ f80 1 54"/>
                <a:gd name="f124" fmla="*/ f81 1 54"/>
                <a:gd name="f125" fmla="*/ f82 1 54"/>
                <a:gd name="f126" fmla="*/ f83 1 54"/>
                <a:gd name="f127" fmla="*/ f84 1 54"/>
                <a:gd name="f128" fmla="*/ f85 1 54"/>
                <a:gd name="f129" fmla="*/ f86 1 54"/>
                <a:gd name="f130" fmla="*/ f87 1 54"/>
                <a:gd name="f131" fmla="*/ f88 1 54"/>
                <a:gd name="f132" fmla="*/ f89 1 54"/>
                <a:gd name="f133" fmla="*/ f90 1 54"/>
                <a:gd name="f134" fmla="*/ f91 1 54"/>
                <a:gd name="f135" fmla="*/ f92 1 54"/>
                <a:gd name="f136" fmla="*/ f93 1 54"/>
                <a:gd name="f137" fmla="*/ f94 1 54"/>
                <a:gd name="f138" fmla="*/ f95 1 54"/>
                <a:gd name="f139" fmla="*/ f96 1 54"/>
                <a:gd name="f140" fmla="*/ f97 1 54"/>
                <a:gd name="f141" fmla="*/ f98 1 54"/>
                <a:gd name="f142" fmla="*/ f99 1 54"/>
                <a:gd name="f143" fmla="*/ f100 1 54"/>
                <a:gd name="f144" fmla="*/ f101 1 54"/>
                <a:gd name="f145" fmla="*/ f102 1 54"/>
                <a:gd name="f146" fmla="*/ f103 1 54"/>
                <a:gd name="f147" fmla="*/ f104 1 54"/>
                <a:gd name="f148" fmla="*/ f105 1 54"/>
                <a:gd name="f149" fmla="*/ f106 1 54"/>
                <a:gd name="f150" fmla="*/ f107 1 54"/>
                <a:gd name="f151" fmla="*/ f108 1 54"/>
                <a:gd name="f152" fmla="*/ f109 1 54"/>
                <a:gd name="f153" fmla="*/ f110 1 54"/>
                <a:gd name="f154" fmla="*/ 0 1 f68"/>
                <a:gd name="f155" fmla="*/ f64 1 f68"/>
                <a:gd name="f156" fmla="*/ f112 1 f68"/>
                <a:gd name="f157" fmla="*/ f113 1 f68"/>
                <a:gd name="f158" fmla="*/ f114 1 f68"/>
                <a:gd name="f159" fmla="*/ f115 1 f68"/>
                <a:gd name="f160" fmla="*/ f116 1 f68"/>
                <a:gd name="f161" fmla="*/ f117 1 f68"/>
                <a:gd name="f162" fmla="*/ f118 1 f68"/>
                <a:gd name="f163" fmla="*/ f119 1 f68"/>
                <a:gd name="f164" fmla="*/ f120 1 f68"/>
                <a:gd name="f165" fmla="*/ f121 1 f68"/>
                <a:gd name="f166" fmla="*/ f122 1 f68"/>
                <a:gd name="f167" fmla="*/ f123 1 f68"/>
                <a:gd name="f168" fmla="*/ f124 1 f68"/>
                <a:gd name="f169" fmla="*/ f125 1 f68"/>
                <a:gd name="f170" fmla="*/ f126 1 f68"/>
                <a:gd name="f171" fmla="*/ f127 1 f68"/>
                <a:gd name="f172" fmla="*/ f128 1 f68"/>
                <a:gd name="f173" fmla="*/ f129 1 f68"/>
                <a:gd name="f174" fmla="*/ f130 1 f68"/>
                <a:gd name="f175" fmla="*/ f131 1 f68"/>
                <a:gd name="f176" fmla="*/ f132 1 f68"/>
                <a:gd name="f177" fmla="*/ f133 1 f68"/>
                <a:gd name="f178" fmla="*/ f134 1 f68"/>
                <a:gd name="f179" fmla="*/ f135 1 f68"/>
                <a:gd name="f180" fmla="*/ f136 1 f68"/>
                <a:gd name="f181" fmla="*/ f137 1 f68"/>
                <a:gd name="f182" fmla="*/ f138 1 f68"/>
                <a:gd name="f183" fmla="*/ f139 1 f68"/>
                <a:gd name="f184" fmla="*/ f140 1 f68"/>
                <a:gd name="f185" fmla="*/ f141 1 f68"/>
                <a:gd name="f186" fmla="*/ f142 1 f68"/>
                <a:gd name="f187" fmla="*/ f143 1 f68"/>
                <a:gd name="f188" fmla="*/ f144 1 f68"/>
                <a:gd name="f189" fmla="*/ f145 1 f68"/>
                <a:gd name="f190" fmla="*/ f146 1 f68"/>
                <a:gd name="f191" fmla="*/ f147 1 f68"/>
                <a:gd name="f192" fmla="*/ f148 1 f68"/>
                <a:gd name="f193" fmla="*/ f149 1 f68"/>
                <a:gd name="f194" fmla="*/ f150 1 f68"/>
                <a:gd name="f195" fmla="*/ f151 1 f68"/>
                <a:gd name="f196" fmla="*/ f152 1 f68"/>
                <a:gd name="f197" fmla="*/ f153 1 f68"/>
                <a:gd name="f198" fmla="*/ f154 f61 1"/>
                <a:gd name="f199" fmla="*/ f155 f61 1"/>
                <a:gd name="f200" fmla="*/ f155 f62 1"/>
                <a:gd name="f201" fmla="*/ f154 f62 1"/>
                <a:gd name="f202" fmla="*/ f156 f61 1"/>
                <a:gd name="f203" fmla="*/ f157 f62 1"/>
                <a:gd name="f204" fmla="*/ f158 f61 1"/>
                <a:gd name="f205" fmla="*/ f159 f62 1"/>
                <a:gd name="f206" fmla="*/ f160 f62 1"/>
                <a:gd name="f207" fmla="*/ f161 f61 1"/>
                <a:gd name="f208" fmla="*/ f162 f62 1"/>
                <a:gd name="f209" fmla="*/ f163 f61 1"/>
                <a:gd name="f210" fmla="*/ f164 f62 1"/>
                <a:gd name="f211" fmla="*/ f165 f61 1"/>
                <a:gd name="f212" fmla="*/ f166 f62 1"/>
                <a:gd name="f213" fmla="*/ f167 f61 1"/>
                <a:gd name="f214" fmla="*/ f168 f62 1"/>
                <a:gd name="f215" fmla="*/ f169 f61 1"/>
                <a:gd name="f216" fmla="*/ f170 f62 1"/>
                <a:gd name="f217" fmla="*/ f171 f61 1"/>
                <a:gd name="f218" fmla="*/ f172 f62 1"/>
                <a:gd name="f219" fmla="*/ f173 f61 1"/>
                <a:gd name="f220" fmla="*/ f174 f61 1"/>
                <a:gd name="f221" fmla="*/ f175 f62 1"/>
                <a:gd name="f222" fmla="*/ f176 f61 1"/>
                <a:gd name="f223" fmla="*/ f177 f62 1"/>
                <a:gd name="f224" fmla="*/ f178 f61 1"/>
                <a:gd name="f225" fmla="*/ f179 f62 1"/>
                <a:gd name="f226" fmla="*/ f166 f61 1"/>
                <a:gd name="f227" fmla="*/ f180 f62 1"/>
                <a:gd name="f228" fmla="*/ f172 f61 1"/>
                <a:gd name="f229" fmla="*/ f181 f62 1"/>
                <a:gd name="f230" fmla="*/ f182 f61 1"/>
                <a:gd name="f231" fmla="*/ f183 f62 1"/>
                <a:gd name="f232" fmla="*/ f184 f62 1"/>
                <a:gd name="f233" fmla="*/ f177 f61 1"/>
                <a:gd name="f234" fmla="*/ f185 f62 1"/>
                <a:gd name="f235" fmla="*/ f164 f61 1"/>
                <a:gd name="f236" fmla="*/ f186 f62 1"/>
                <a:gd name="f237" fmla="*/ f187 f62 1"/>
                <a:gd name="f238" fmla="*/ f188 f61 1"/>
                <a:gd name="f239" fmla="*/ f189 f62 1"/>
                <a:gd name="f240" fmla="*/ f190 f61 1"/>
                <a:gd name="f241" fmla="*/ f191 f62 1"/>
                <a:gd name="f242" fmla="*/ f192 f61 1"/>
                <a:gd name="f243" fmla="*/ f156 f62 1"/>
                <a:gd name="f244" fmla="*/ f193 f61 1"/>
                <a:gd name="f245" fmla="*/ f194 f62 1"/>
                <a:gd name="f246" fmla="*/ f195 f61 1"/>
                <a:gd name="f247" fmla="*/ f161 f62 1"/>
                <a:gd name="f248" fmla="*/ f196 f61 1"/>
                <a:gd name="f249" fmla="*/ f186 f61 1"/>
                <a:gd name="f250" fmla="*/ f197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1">
                  <a:pos x="f202" y="f203"/>
                </a:cxn>
                <a:cxn ang="f111">
                  <a:pos x="f204" y="f205"/>
                </a:cxn>
                <a:cxn ang="f111">
                  <a:pos x="f202" y="f206"/>
                </a:cxn>
                <a:cxn ang="f111">
                  <a:pos x="f207" y="f208"/>
                </a:cxn>
                <a:cxn ang="f111">
                  <a:pos x="f209" y="f210"/>
                </a:cxn>
                <a:cxn ang="f111">
                  <a:pos x="f211" y="f212"/>
                </a:cxn>
                <a:cxn ang="f111">
                  <a:pos x="f213" y="f214"/>
                </a:cxn>
                <a:cxn ang="f111">
                  <a:pos x="f215" y="f216"/>
                </a:cxn>
                <a:cxn ang="f111">
                  <a:pos x="f217" y="f218"/>
                </a:cxn>
                <a:cxn ang="f111">
                  <a:pos x="f219" y="f216"/>
                </a:cxn>
                <a:cxn ang="f111">
                  <a:pos x="f220" y="f221"/>
                </a:cxn>
                <a:cxn ang="f111">
                  <a:pos x="f222" y="f223"/>
                </a:cxn>
                <a:cxn ang="f111">
                  <a:pos x="f224" y="f225"/>
                </a:cxn>
                <a:cxn ang="f111">
                  <a:pos x="f226" y="f227"/>
                </a:cxn>
                <a:cxn ang="f111">
                  <a:pos x="f228" y="f229"/>
                </a:cxn>
                <a:cxn ang="f111">
                  <a:pos x="f230" y="f231"/>
                </a:cxn>
                <a:cxn ang="f111">
                  <a:pos x="f228" y="f232"/>
                </a:cxn>
                <a:cxn ang="f111">
                  <a:pos x="f233" y="f234"/>
                </a:cxn>
                <a:cxn ang="f111">
                  <a:pos x="f235" y="f236"/>
                </a:cxn>
                <a:cxn ang="f111">
                  <a:pos x="f220" y="f237"/>
                </a:cxn>
                <a:cxn ang="f111">
                  <a:pos x="f238" y="f239"/>
                </a:cxn>
                <a:cxn ang="f111">
                  <a:pos x="f240" y="f241"/>
                </a:cxn>
                <a:cxn ang="f111">
                  <a:pos x="f242" y="f243"/>
                </a:cxn>
                <a:cxn ang="f111">
                  <a:pos x="f244" y="f241"/>
                </a:cxn>
                <a:cxn ang="f111">
                  <a:pos x="f211" y="f245"/>
                </a:cxn>
                <a:cxn ang="f111">
                  <a:pos x="f246" y="f247"/>
                </a:cxn>
                <a:cxn ang="f111">
                  <a:pos x="f248" y="f247"/>
                </a:cxn>
                <a:cxn ang="f111">
                  <a:pos x="f249" y="f250"/>
                </a:cxn>
                <a:cxn ang="f111">
                  <a:pos x="f202" y="f203"/>
                </a:cxn>
              </a:cxnLst>
              <a:rect l="f198" t="f201" r="f199" b="f200"/>
              <a:pathLst>
                <a:path w="54" h="54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9" y="f13"/>
                    <a:pt x="f6" y="f14"/>
                    <a:pt x="f6" y="f15"/>
                  </a:cubicBezTo>
                  <a:cubicBezTo>
                    <a:pt x="f9" y="f16"/>
                    <a:pt x="f17" y="f18"/>
                    <a:pt x="f19" y="f18"/>
                  </a:cubicBezTo>
                  <a:cubicBezTo>
                    <a:pt x="f20" y="f21"/>
                    <a:pt x="f22" y="f23"/>
                    <a:pt x="f20" y="f24"/>
                  </a:cubicBezTo>
                  <a:cubicBezTo>
                    <a:pt x="f25" y="f26"/>
                    <a:pt x="f19" y="f26"/>
                    <a:pt x="f27" y="f23"/>
                  </a:cubicBezTo>
                  <a:cubicBezTo>
                    <a:pt x="f27" y="f28"/>
                    <a:pt x="f27" y="f29"/>
                    <a:pt x="f30" y="f31"/>
                  </a:cubicBezTo>
                  <a:cubicBezTo>
                    <a:pt x="f32" y="f31"/>
                    <a:pt x="f33" y="f34"/>
                    <a:pt x="f35" y="f36"/>
                  </a:cubicBezTo>
                  <a:cubicBezTo>
                    <a:pt x="f8" y="f29"/>
                    <a:pt x="f37" y="f5"/>
                    <a:pt x="f13" y="f5"/>
                  </a:cubicBezTo>
                  <a:cubicBezTo>
                    <a:pt x="f38" y="f5"/>
                    <a:pt x="f15" y="f29"/>
                    <a:pt x="f39" y="f36"/>
                  </a:cubicBezTo>
                  <a:cubicBezTo>
                    <a:pt x="f40" y="f34"/>
                    <a:pt x="f41" y="f29"/>
                    <a:pt x="f42" y="f29"/>
                  </a:cubicBezTo>
                  <a:cubicBezTo>
                    <a:pt x="f21" y="f34"/>
                    <a:pt x="f21" y="f36"/>
                    <a:pt x="f43" y="f44"/>
                  </a:cubicBezTo>
                  <a:cubicBezTo>
                    <a:pt x="f45" y="f23"/>
                    <a:pt x="f36" y="f23"/>
                    <a:pt x="f28" y="f45"/>
                  </a:cubicBezTo>
                  <a:cubicBezTo>
                    <a:pt x="f46" y="f47"/>
                    <a:pt x="f28" y="f42"/>
                    <a:pt x="f23" y="f40"/>
                  </a:cubicBezTo>
                  <a:cubicBezTo>
                    <a:pt x="f46" y="f16"/>
                    <a:pt x="f5" y="f39"/>
                    <a:pt x="f5" y="f14"/>
                  </a:cubicBezTo>
                  <a:cubicBezTo>
                    <a:pt x="f5" y="f38"/>
                    <a:pt x="f31" y="f12"/>
                    <a:pt x="f46" y="f37"/>
                  </a:cubicBezTo>
                  <a:cubicBezTo>
                    <a:pt x="f31" y="f8"/>
                    <a:pt x="f5" y="f7"/>
                    <a:pt x="f5" y="f48"/>
                  </a:cubicBezTo>
                  <a:cubicBezTo>
                    <a:pt x="f31" y="f49"/>
                    <a:pt x="f28" y="f32"/>
                    <a:pt x="f44" y="f50"/>
                  </a:cubicBezTo>
                  <a:cubicBezTo>
                    <a:pt x="f26" y="f51"/>
                    <a:pt x="f36" y="f25"/>
                    <a:pt x="f24" y="f52"/>
                  </a:cubicBezTo>
                  <a:cubicBezTo>
                    <a:pt x="f23" y="f20"/>
                    <a:pt x="f47" y="f20"/>
                    <a:pt x="f42" y="f25"/>
                  </a:cubicBezTo>
                  <a:cubicBezTo>
                    <a:pt x="f42" y="f17"/>
                    <a:pt x="f41" y="f53"/>
                    <a:pt x="f54" y="f53"/>
                  </a:cubicBezTo>
                  <a:cubicBezTo>
                    <a:pt x="f40" y="f9"/>
                    <a:pt x="f39" y="f55"/>
                    <a:pt x="f38" y="f22"/>
                  </a:cubicBezTo>
                  <a:cubicBezTo>
                    <a:pt x="f13" y="f53"/>
                    <a:pt x="f37" y="f6"/>
                    <a:pt x="f8" y="f6"/>
                  </a:cubicBezTo>
                  <a:cubicBezTo>
                    <a:pt x="f35" y="f6"/>
                    <a:pt x="f48" y="f53"/>
                    <a:pt x="f33" y="f22"/>
                  </a:cubicBezTo>
                  <a:cubicBezTo>
                    <a:pt x="f32" y="f55"/>
                    <a:pt x="f56" y="f53"/>
                    <a:pt x="f27" y="f55"/>
                  </a:cubicBezTo>
                  <a:cubicBezTo>
                    <a:pt x="f51" y="f55"/>
                    <a:pt x="f51" y="f20"/>
                    <a:pt x="f57" y="f19"/>
                  </a:cubicBezTo>
                  <a:cubicBezTo>
                    <a:pt x="f25" y="f58"/>
                    <a:pt x="f22" y="f25"/>
                    <a:pt x="f17" y="f19"/>
                  </a:cubicBezTo>
                  <a:cubicBezTo>
                    <a:pt x="f11" y="f59"/>
                    <a:pt x="f17" y="f27"/>
                    <a:pt x="f52" y="f32"/>
                  </a:cubicBezTo>
                  <a:cubicBezTo>
                    <a:pt x="f55" y="f49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7" name="Полилиния 30"/>
            <p:cNvSpPr/>
            <p:nvPr/>
          </p:nvSpPr>
          <p:spPr>
            <a:xfrm>
              <a:off x="-5486" y="3721717"/>
              <a:ext cx="572066" cy="202594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72070"/>
                <a:gd name="f7" fmla="val 2025949"/>
                <a:gd name="f8" fmla="val 571311"/>
                <a:gd name="f9" fmla="val 698"/>
                <a:gd name="f10" fmla="val 574851"/>
                <a:gd name="f11" fmla="val 6404"/>
                <a:gd name="f12" fmla="val 566519"/>
                <a:gd name="f13" fmla="val 47998"/>
                <a:gd name="f14" fmla="val 535841"/>
                <a:gd name="f15" fmla="val 157150"/>
                <a:gd name="f16" fmla="val 455308"/>
                <a:gd name="f17" fmla="val 443674"/>
                <a:gd name="f18" fmla="val 262063"/>
                <a:gd name="f19" fmla="val 1332539"/>
                <a:gd name="f20" fmla="val 43954"/>
                <a:gd name="f21" fmla="val 1914280"/>
                <a:gd name="f22" fmla="val 1931247"/>
                <a:gd name="f23" fmla="val 38961"/>
                <a:gd name="f24" fmla="val 1823186"/>
                <a:gd name="f25" fmla="val 257758"/>
                <a:gd name="f26" fmla="val 1197543"/>
                <a:gd name="f27" fmla="val 459012"/>
                <a:gd name="f28" fmla="val 348382"/>
                <a:gd name="f29" fmla="val 487112"/>
                <a:gd name="f30" fmla="val 146883"/>
                <a:gd name="f31" fmla="val 498274"/>
                <a:gd name="f32" fmla="val 149283"/>
                <a:gd name="f33" fmla="val 563523"/>
                <a:gd name="f34" fmla="val -11856"/>
                <a:gd name="f35" fmla="+- 0 0 -90"/>
                <a:gd name="f36" fmla="*/ f3 1 572070"/>
                <a:gd name="f37" fmla="*/ f4 1 2025949"/>
                <a:gd name="f38" fmla="val f5"/>
                <a:gd name="f39" fmla="val f6"/>
                <a:gd name="f40" fmla="val f7"/>
                <a:gd name="f41" fmla="*/ f35 f0 1"/>
                <a:gd name="f42" fmla="+- f40 0 f38"/>
                <a:gd name="f43" fmla="+- f39 0 f38"/>
                <a:gd name="f44" fmla="*/ f41 1 f2"/>
                <a:gd name="f45" fmla="*/ f43 1 572070"/>
                <a:gd name="f46" fmla="*/ f42 1 2025949"/>
                <a:gd name="f47" fmla="*/ 571311 f43 1"/>
                <a:gd name="f48" fmla="*/ 698 f42 1"/>
                <a:gd name="f49" fmla="*/ 535841 f43 1"/>
                <a:gd name="f50" fmla="*/ 157150 f42 1"/>
                <a:gd name="f51" fmla="*/ 43954 f43 1"/>
                <a:gd name="f52" fmla="*/ 1914280 f42 1"/>
                <a:gd name="f53" fmla="*/ 0 f43 1"/>
                <a:gd name="f54" fmla="*/ 2025949 f42 1"/>
                <a:gd name="f55" fmla="*/ 1931247 f42 1"/>
                <a:gd name="f56" fmla="*/ 38961 f43 1"/>
                <a:gd name="f57" fmla="*/ 1823186 f42 1"/>
                <a:gd name="f58" fmla="*/ 487112 f43 1"/>
                <a:gd name="f59" fmla="*/ 146883 f42 1"/>
                <a:gd name="f60" fmla="+- f44 0 f1"/>
                <a:gd name="f61" fmla="*/ f47 1 572070"/>
                <a:gd name="f62" fmla="*/ f48 1 2025949"/>
                <a:gd name="f63" fmla="*/ f49 1 572070"/>
                <a:gd name="f64" fmla="*/ f50 1 2025949"/>
                <a:gd name="f65" fmla="*/ f51 1 572070"/>
                <a:gd name="f66" fmla="*/ f52 1 2025949"/>
                <a:gd name="f67" fmla="*/ f53 1 572070"/>
                <a:gd name="f68" fmla="*/ f54 1 2025949"/>
                <a:gd name="f69" fmla="*/ f55 1 2025949"/>
                <a:gd name="f70" fmla="*/ f56 1 572070"/>
                <a:gd name="f71" fmla="*/ f57 1 2025949"/>
                <a:gd name="f72" fmla="*/ f58 1 572070"/>
                <a:gd name="f73" fmla="*/ f59 1 2025949"/>
                <a:gd name="f74" fmla="*/ f38 1 f45"/>
                <a:gd name="f75" fmla="*/ f39 1 f45"/>
                <a:gd name="f76" fmla="*/ f38 1 f46"/>
                <a:gd name="f77" fmla="*/ f40 1 f46"/>
                <a:gd name="f78" fmla="*/ f61 1 f45"/>
                <a:gd name="f79" fmla="*/ f62 1 f46"/>
                <a:gd name="f80" fmla="*/ f63 1 f45"/>
                <a:gd name="f81" fmla="*/ f64 1 f46"/>
                <a:gd name="f82" fmla="*/ f65 1 f45"/>
                <a:gd name="f83" fmla="*/ f66 1 f46"/>
                <a:gd name="f84" fmla="*/ f67 1 f45"/>
                <a:gd name="f85" fmla="*/ f68 1 f46"/>
                <a:gd name="f86" fmla="*/ f69 1 f46"/>
                <a:gd name="f87" fmla="*/ f70 1 f45"/>
                <a:gd name="f88" fmla="*/ f71 1 f46"/>
                <a:gd name="f89" fmla="*/ f72 1 f45"/>
                <a:gd name="f90" fmla="*/ f73 1 f46"/>
                <a:gd name="f91" fmla="*/ f74 f36 1"/>
                <a:gd name="f92" fmla="*/ f75 f36 1"/>
                <a:gd name="f93" fmla="*/ f77 f37 1"/>
                <a:gd name="f94" fmla="*/ f76 f37 1"/>
                <a:gd name="f95" fmla="*/ f78 f36 1"/>
                <a:gd name="f96" fmla="*/ f79 f37 1"/>
                <a:gd name="f97" fmla="*/ f80 f36 1"/>
                <a:gd name="f98" fmla="*/ f81 f37 1"/>
                <a:gd name="f99" fmla="*/ f82 f36 1"/>
                <a:gd name="f100" fmla="*/ f83 f37 1"/>
                <a:gd name="f101" fmla="*/ f84 f36 1"/>
                <a:gd name="f102" fmla="*/ f85 f37 1"/>
                <a:gd name="f103" fmla="*/ f86 f37 1"/>
                <a:gd name="f104" fmla="*/ f87 f36 1"/>
                <a:gd name="f105" fmla="*/ f88 f37 1"/>
                <a:gd name="f106" fmla="*/ f89 f36 1"/>
                <a:gd name="f107" fmla="*/ f90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60">
                  <a:pos x="f95" y="f96"/>
                </a:cxn>
                <a:cxn ang="f60">
                  <a:pos x="f97" y="f98"/>
                </a:cxn>
                <a:cxn ang="f60">
                  <a:pos x="f99" y="f100"/>
                </a:cxn>
                <a:cxn ang="f60">
                  <a:pos x="f101" y="f102"/>
                </a:cxn>
                <a:cxn ang="f60">
                  <a:pos x="f101" y="f103"/>
                </a:cxn>
                <a:cxn ang="f60">
                  <a:pos x="f104" y="f105"/>
                </a:cxn>
                <a:cxn ang="f60">
                  <a:pos x="f106" y="f107"/>
                </a:cxn>
                <a:cxn ang="f60">
                  <a:pos x="f95" y="f96"/>
                </a:cxn>
              </a:cxnLst>
              <a:rect l="f91" t="f94" r="f92" b="f93"/>
              <a:pathLst>
                <a:path w="572070" h="2025949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lnTo>
                    <a:pt x="f5" y="f7"/>
                  </a:lnTo>
                  <a:lnTo>
                    <a:pt x="f5" y="f22"/>
                  </a:lnTo>
                  <a:lnTo>
                    <a:pt x="f23" y="f24"/>
                  </a:lnTo>
                  <a:cubicBezTo>
                    <a:pt x="f25" y="f26"/>
                    <a:pt x="f27" y="f28"/>
                    <a:pt x="f29" y="f30"/>
                  </a:cubicBezTo>
                  <a:cubicBezTo>
                    <a:pt x="f31" y="f32"/>
                    <a:pt x="f33" y="f34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sp>
          <p:nvSpPr>
            <p:cNvPr id="28" name="Полилиния 31"/>
            <p:cNvSpPr/>
            <p:nvPr/>
          </p:nvSpPr>
          <p:spPr>
            <a:xfrm>
              <a:off x="404347" y="4895423"/>
              <a:ext cx="203737" cy="196257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3734"/>
                <a:gd name="f7" fmla="val 1962577"/>
                <a:gd name="f8" fmla="val 34"/>
                <a:gd name="f9" fmla="val 84994"/>
                <a:gd name="f10" fmla="val 510675"/>
                <a:gd name="f11" fmla="val 48957"/>
                <a:gd name="f12" fmla="val 1435542"/>
                <a:gd name="f13" fmla="val 38502"/>
                <a:gd name="f14" fmla="val 1942127"/>
                <a:gd name="f15" fmla="val 38124"/>
                <a:gd name="f16" fmla="val 861"/>
                <a:gd name="f17" fmla="val 1930481"/>
                <a:gd name="f18" fmla="val 15196"/>
                <a:gd name="f19" fmla="val 1428054"/>
                <a:gd name="f20" fmla="val 54378"/>
                <a:gd name="f21" fmla="val 534635"/>
                <a:gd name="f22" fmla="val 168890"/>
                <a:gd name="f23" fmla="val 27735"/>
                <a:gd name="f24" fmla="val 186897"/>
                <a:gd name="f25" fmla="val -1137"/>
                <a:gd name="f26" fmla="+- 0 0 -90"/>
                <a:gd name="f27" fmla="*/ f3 1 203734"/>
                <a:gd name="f28" fmla="*/ f4 1 1962577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203734"/>
                <a:gd name="f37" fmla="*/ f33 1 1962577"/>
                <a:gd name="f38" fmla="*/ 203734 f34 1"/>
                <a:gd name="f39" fmla="*/ 34 f33 1"/>
                <a:gd name="f40" fmla="*/ 38502 f34 1"/>
                <a:gd name="f41" fmla="*/ 1942127 f33 1"/>
                <a:gd name="f42" fmla="*/ 38124 f34 1"/>
                <a:gd name="f43" fmla="*/ 1962577 f33 1"/>
                <a:gd name="f44" fmla="*/ 0 f34 1"/>
                <a:gd name="f45" fmla="*/ 861 f34 1"/>
                <a:gd name="f46" fmla="*/ 1930481 f33 1"/>
                <a:gd name="f47" fmla="*/ 168890 f34 1"/>
                <a:gd name="f48" fmla="*/ 27735 f33 1"/>
                <a:gd name="f49" fmla="+- f35 0 f1"/>
                <a:gd name="f50" fmla="*/ f38 1 203734"/>
                <a:gd name="f51" fmla="*/ f39 1 1962577"/>
                <a:gd name="f52" fmla="*/ f40 1 203734"/>
                <a:gd name="f53" fmla="*/ f41 1 1962577"/>
                <a:gd name="f54" fmla="*/ f42 1 203734"/>
                <a:gd name="f55" fmla="*/ f43 1 1962577"/>
                <a:gd name="f56" fmla="*/ f44 1 203734"/>
                <a:gd name="f57" fmla="*/ f45 1 203734"/>
                <a:gd name="f58" fmla="*/ f46 1 1962577"/>
                <a:gd name="f59" fmla="*/ f47 1 203734"/>
                <a:gd name="f60" fmla="*/ f48 1 1962577"/>
                <a:gd name="f61" fmla="*/ f29 1 f36"/>
                <a:gd name="f62" fmla="*/ f30 1 f36"/>
                <a:gd name="f63" fmla="*/ f29 1 f37"/>
                <a:gd name="f64" fmla="*/ f31 1 f37"/>
                <a:gd name="f65" fmla="*/ f50 1 f36"/>
                <a:gd name="f66" fmla="*/ f51 1 f37"/>
                <a:gd name="f67" fmla="*/ f52 1 f36"/>
                <a:gd name="f68" fmla="*/ f53 1 f37"/>
                <a:gd name="f69" fmla="*/ f54 1 f36"/>
                <a:gd name="f70" fmla="*/ f55 1 f37"/>
                <a:gd name="f71" fmla="*/ f56 1 f36"/>
                <a:gd name="f72" fmla="*/ f57 1 f36"/>
                <a:gd name="f73" fmla="*/ f58 1 f37"/>
                <a:gd name="f74" fmla="*/ f59 1 f36"/>
                <a:gd name="f75" fmla="*/ f60 1 f37"/>
                <a:gd name="f76" fmla="*/ f61 f27 1"/>
                <a:gd name="f77" fmla="*/ f62 f27 1"/>
                <a:gd name="f78" fmla="*/ f64 f28 1"/>
                <a:gd name="f79" fmla="*/ f63 f28 1"/>
                <a:gd name="f80" fmla="*/ f65 f27 1"/>
                <a:gd name="f81" fmla="*/ f66 f28 1"/>
                <a:gd name="f82" fmla="*/ f67 f27 1"/>
                <a:gd name="f83" fmla="*/ f68 f28 1"/>
                <a:gd name="f84" fmla="*/ f69 f27 1"/>
                <a:gd name="f85" fmla="*/ f70 f28 1"/>
                <a:gd name="f86" fmla="*/ f71 f27 1"/>
                <a:gd name="f87" fmla="*/ f72 f27 1"/>
                <a:gd name="f88" fmla="*/ f73 f28 1"/>
                <a:gd name="f89" fmla="*/ f74 f27 1"/>
                <a:gd name="f90" fmla="*/ f75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9">
                  <a:pos x="f80" y="f81"/>
                </a:cxn>
                <a:cxn ang="f49">
                  <a:pos x="f82" y="f83"/>
                </a:cxn>
                <a:cxn ang="f49">
                  <a:pos x="f84" y="f85"/>
                </a:cxn>
                <a:cxn ang="f49">
                  <a:pos x="f86" y="f85"/>
                </a:cxn>
                <a:cxn ang="f49">
                  <a:pos x="f87" y="f88"/>
                </a:cxn>
                <a:cxn ang="f49">
                  <a:pos x="f89" y="f90"/>
                </a:cxn>
                <a:cxn ang="f49">
                  <a:pos x="f80" y="f81"/>
                </a:cxn>
              </a:cxnLst>
              <a:rect l="f76" t="f79" r="f77" b="f78"/>
              <a:pathLst>
                <a:path w="203734" h="1962577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lnTo>
                    <a:pt x="f15" y="f7"/>
                  </a:lnTo>
                  <a:lnTo>
                    <a:pt x="f5" y="f7"/>
                  </a:lnTo>
                  <a:lnTo>
                    <a:pt x="f16" y="f17"/>
                  </a:lnTo>
                  <a:cubicBezTo>
                    <a:pt x="f18" y="f19"/>
                    <a:pt x="f20" y="f21"/>
                    <a:pt x="f22" y="f23"/>
                  </a:cubicBezTo>
                  <a:cubicBezTo>
                    <a:pt x="f22" y="f23"/>
                    <a:pt x="f24" y="f25"/>
                    <a:pt x="f6" y="f8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ctr" anchorCtr="1" compatLnSpc="1"/>
            <a:lstStyle/>
            <a:p>
              <a:pPr marL="0" marR="0" lvl="0" indent="0" algn="ct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FFFFFF"/>
                </a:solidFill>
                <a:uFillTx/>
                <a:latin typeface="Century Schoolbook"/>
              </a:endParaRPr>
            </a:p>
          </p:txBody>
        </p:sp>
        <p:grpSp>
          <p:nvGrpSpPr>
            <p:cNvPr id="29" name="Группа 32"/>
            <p:cNvGrpSpPr/>
            <p:nvPr/>
          </p:nvGrpSpPr>
          <p:grpSpPr>
            <a:xfrm>
              <a:off x="180504" y="4274939"/>
              <a:ext cx="885047" cy="888787"/>
              <a:chOff x="180504" y="4274939"/>
              <a:chExt cx="885047" cy="888787"/>
            </a:xfrm>
          </p:grpSpPr>
          <p:sp>
            <p:nvSpPr>
              <p:cNvPr id="30" name="Полилиния 33"/>
              <p:cNvSpPr/>
              <p:nvPr/>
            </p:nvSpPr>
            <p:spPr>
              <a:xfrm rot="16644642">
                <a:off x="178634" y="4276809"/>
                <a:ext cx="888787" cy="88504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1" name="Полилиния 35"/>
              <p:cNvSpPr/>
              <p:nvPr/>
            </p:nvSpPr>
            <p:spPr>
              <a:xfrm rot="19113391">
                <a:off x="225968" y="4323951"/>
                <a:ext cx="794119" cy="79077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2" name="Полилиния 41"/>
              <p:cNvSpPr/>
              <p:nvPr/>
            </p:nvSpPr>
            <p:spPr>
              <a:xfrm rot="15548035">
                <a:off x="275188" y="4356001"/>
                <a:ext cx="695666" cy="72666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3" name="Полилиния 41"/>
              <p:cNvSpPr/>
              <p:nvPr/>
            </p:nvSpPr>
            <p:spPr>
              <a:xfrm rot="18248041">
                <a:off x="442672" y="4530939"/>
                <a:ext cx="360721" cy="376796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4" name="Полилиния 42"/>
              <p:cNvSpPr/>
              <p:nvPr/>
            </p:nvSpPr>
            <p:spPr>
              <a:xfrm rot="18248041">
                <a:off x="554707" y="4651513"/>
                <a:ext cx="136647" cy="13565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68"/>
                  <a:gd name="f7" fmla="val 67"/>
                  <a:gd name="f8" fmla="val 31"/>
                  <a:gd name="f9" fmla="val 29"/>
                  <a:gd name="f10" fmla="val 64"/>
                  <a:gd name="f11" fmla="val 27"/>
                  <a:gd name="f12" fmla="val 59"/>
                  <a:gd name="f13" fmla="val 26"/>
                  <a:gd name="f14" fmla="val 63"/>
                  <a:gd name="f15" fmla="val 22"/>
                  <a:gd name="f16" fmla="val 19"/>
                  <a:gd name="f17" fmla="val 17"/>
                  <a:gd name="f18" fmla="val 62"/>
                  <a:gd name="f19" fmla="val 15"/>
                  <a:gd name="f20" fmla="val 55"/>
                  <a:gd name="f21" fmla="val 16"/>
                  <a:gd name="f22" fmla="val 56"/>
                  <a:gd name="f23" fmla="val 11"/>
                  <a:gd name="f24" fmla="val 8"/>
                  <a:gd name="f25" fmla="val 7"/>
                  <a:gd name="f26" fmla="val 53"/>
                  <a:gd name="f27" fmla="val 5"/>
                  <a:gd name="f28" fmla="val 49"/>
                  <a:gd name="f29" fmla="val 45"/>
                  <a:gd name="f30" fmla="val 10"/>
                  <a:gd name="f31" fmla="val 44"/>
                  <a:gd name="f32" fmla="val 4"/>
                  <a:gd name="f33" fmla="val 43"/>
                  <a:gd name="f34" fmla="val 1"/>
                  <a:gd name="f35" fmla="val 41"/>
                  <a:gd name="f36" fmla="val 38"/>
                  <a:gd name="f37" fmla="val 35"/>
                  <a:gd name="f38" fmla="val 3"/>
                  <a:gd name="f39" fmla="val 33"/>
                  <a:gd name="f40" fmla="val 9"/>
                  <a:gd name="f41" fmla="val 24"/>
                  <a:gd name="f42" fmla="val 21"/>
                  <a:gd name="f43" fmla="val 18"/>
                  <a:gd name="f44" fmla="val 6"/>
                  <a:gd name="f45" fmla="val 14"/>
                  <a:gd name="f46" fmla="val 12"/>
                  <a:gd name="f47" fmla="val 13"/>
                  <a:gd name="f48" fmla="val 20"/>
                  <a:gd name="f49" fmla="val 2"/>
                  <a:gd name="f50" fmla="val 30"/>
                  <a:gd name="f51" fmla="val 32"/>
                  <a:gd name="f52" fmla="val 34"/>
                  <a:gd name="f53" fmla="val 36"/>
                  <a:gd name="f54" fmla="val 40"/>
                  <a:gd name="f55" fmla="val 48"/>
                  <a:gd name="f56" fmla="val 50"/>
                  <a:gd name="f57" fmla="val 52"/>
                  <a:gd name="f58" fmla="val 51"/>
                  <a:gd name="f59" fmla="val 60"/>
                  <a:gd name="f60" fmla="val 61"/>
                  <a:gd name="f61" fmla="val 23"/>
                  <a:gd name="f62" fmla="val 25"/>
                  <a:gd name="f63" fmla="val 66"/>
                  <a:gd name="f64" fmla="val 58"/>
                  <a:gd name="f65" fmla="val 65"/>
                  <a:gd name="f66" fmla="val 46"/>
                  <a:gd name="f67" fmla="val 47"/>
                  <a:gd name="f68" fmla="val 54"/>
                  <a:gd name="f69" fmla="val 37"/>
                  <a:gd name="f70" fmla="+- 0 0 -90"/>
                  <a:gd name="f71" fmla="*/ f3 1 68"/>
                  <a:gd name="f72" fmla="*/ f4 1 67"/>
                  <a:gd name="f73" fmla="val f5"/>
                  <a:gd name="f74" fmla="val f6"/>
                  <a:gd name="f75" fmla="val f7"/>
                  <a:gd name="f76" fmla="*/ f70 f0 1"/>
                  <a:gd name="f77" fmla="+- f75 0 f73"/>
                  <a:gd name="f78" fmla="+- f74 0 f73"/>
                  <a:gd name="f79" fmla="*/ f76 1 f2"/>
                  <a:gd name="f80" fmla="*/ f78 1 68"/>
                  <a:gd name="f81" fmla="*/ f77 1 67"/>
                  <a:gd name="f82" fmla="*/ 68 f78 1"/>
                  <a:gd name="f83" fmla="*/ 31 f77 1"/>
                  <a:gd name="f84" fmla="*/ 59 f78 1"/>
                  <a:gd name="f85" fmla="*/ 26 f77 1"/>
                  <a:gd name="f86" fmla="*/ 63 f78 1"/>
                  <a:gd name="f87" fmla="*/ 17 f77 1"/>
                  <a:gd name="f88" fmla="*/ 55 f78 1"/>
                  <a:gd name="f89" fmla="*/ 16 f77 1"/>
                  <a:gd name="f90" fmla="*/ 7 f77 1"/>
                  <a:gd name="f91" fmla="*/ 45 f78 1"/>
                  <a:gd name="f92" fmla="*/ 10 f77 1"/>
                  <a:gd name="f93" fmla="*/ 41 f78 1"/>
                  <a:gd name="f94" fmla="*/ 0 f77 1"/>
                  <a:gd name="f95" fmla="*/ 33 f78 1"/>
                  <a:gd name="f96" fmla="*/ 9 f77 1"/>
                  <a:gd name="f97" fmla="*/ 24 f78 1"/>
                  <a:gd name="f98" fmla="*/ 1 f77 1"/>
                  <a:gd name="f99" fmla="*/ 21 f78 1"/>
                  <a:gd name="f100" fmla="*/ 8 f77 1"/>
                  <a:gd name="f101" fmla="*/ 14 f78 1"/>
                  <a:gd name="f102" fmla="*/ 6 f77 1"/>
                  <a:gd name="f103" fmla="*/ 15 f78 1"/>
                  <a:gd name="f104" fmla="*/ 20 f77 1"/>
                  <a:gd name="f105" fmla="*/ 2 f78 1"/>
                  <a:gd name="f106" fmla="*/ 22 f77 1"/>
                  <a:gd name="f107" fmla="*/ 7 f78 1"/>
                  <a:gd name="f108" fmla="*/ 30 f77 1"/>
                  <a:gd name="f109" fmla="*/ 0 f78 1"/>
                  <a:gd name="f110" fmla="*/ 36 f77 1"/>
                  <a:gd name="f111" fmla="*/ 9 f78 1"/>
                  <a:gd name="f112" fmla="*/ 41 f77 1"/>
                  <a:gd name="f113" fmla="*/ 4 f78 1"/>
                  <a:gd name="f114" fmla="*/ 50 f77 1"/>
                  <a:gd name="f115" fmla="*/ 13 f78 1"/>
                  <a:gd name="f116" fmla="*/ 51 f77 1"/>
                  <a:gd name="f117" fmla="*/ 60 f77 1"/>
                  <a:gd name="f118" fmla="*/ 23 f78 1"/>
                  <a:gd name="f119" fmla="*/ 56 f77 1"/>
                  <a:gd name="f120" fmla="*/ 27 f78 1"/>
                  <a:gd name="f121" fmla="*/ 67 f77 1"/>
                  <a:gd name="f122" fmla="*/ 35 f78 1"/>
                  <a:gd name="f123" fmla="*/ 58 f77 1"/>
                  <a:gd name="f124" fmla="*/ 44 f78 1"/>
                  <a:gd name="f125" fmla="*/ 66 f77 1"/>
                  <a:gd name="f126" fmla="*/ 47 f78 1"/>
                  <a:gd name="f127" fmla="*/ 59 f77 1"/>
                  <a:gd name="f128" fmla="*/ 54 f78 1"/>
                  <a:gd name="f129" fmla="*/ 61 f77 1"/>
                  <a:gd name="f130" fmla="*/ 52 f78 1"/>
                  <a:gd name="f131" fmla="*/ 47 f77 1"/>
                  <a:gd name="f132" fmla="*/ 66 f78 1"/>
                  <a:gd name="f133" fmla="*/ 45 f77 1"/>
                  <a:gd name="f134" fmla="*/ 60 f78 1"/>
                  <a:gd name="f135" fmla="*/ 37 f77 1"/>
                  <a:gd name="f136" fmla="+- f79 0 f1"/>
                  <a:gd name="f137" fmla="*/ f82 1 68"/>
                  <a:gd name="f138" fmla="*/ f83 1 67"/>
                  <a:gd name="f139" fmla="*/ f84 1 68"/>
                  <a:gd name="f140" fmla="*/ f85 1 67"/>
                  <a:gd name="f141" fmla="*/ f86 1 68"/>
                  <a:gd name="f142" fmla="*/ f87 1 67"/>
                  <a:gd name="f143" fmla="*/ f88 1 68"/>
                  <a:gd name="f144" fmla="*/ f89 1 67"/>
                  <a:gd name="f145" fmla="*/ f90 1 67"/>
                  <a:gd name="f146" fmla="*/ f91 1 68"/>
                  <a:gd name="f147" fmla="*/ f92 1 67"/>
                  <a:gd name="f148" fmla="*/ f93 1 68"/>
                  <a:gd name="f149" fmla="*/ f94 1 67"/>
                  <a:gd name="f150" fmla="*/ f95 1 68"/>
                  <a:gd name="f151" fmla="*/ f96 1 67"/>
                  <a:gd name="f152" fmla="*/ f97 1 68"/>
                  <a:gd name="f153" fmla="*/ f98 1 67"/>
                  <a:gd name="f154" fmla="*/ f99 1 68"/>
                  <a:gd name="f155" fmla="*/ f100 1 67"/>
                  <a:gd name="f156" fmla="*/ f101 1 68"/>
                  <a:gd name="f157" fmla="*/ f102 1 67"/>
                  <a:gd name="f158" fmla="*/ f103 1 68"/>
                  <a:gd name="f159" fmla="*/ f104 1 67"/>
                  <a:gd name="f160" fmla="*/ f105 1 68"/>
                  <a:gd name="f161" fmla="*/ f106 1 67"/>
                  <a:gd name="f162" fmla="*/ f107 1 68"/>
                  <a:gd name="f163" fmla="*/ f108 1 67"/>
                  <a:gd name="f164" fmla="*/ f109 1 68"/>
                  <a:gd name="f165" fmla="*/ f110 1 67"/>
                  <a:gd name="f166" fmla="*/ f111 1 68"/>
                  <a:gd name="f167" fmla="*/ f112 1 67"/>
                  <a:gd name="f168" fmla="*/ f113 1 68"/>
                  <a:gd name="f169" fmla="*/ f114 1 67"/>
                  <a:gd name="f170" fmla="*/ f115 1 68"/>
                  <a:gd name="f171" fmla="*/ f116 1 67"/>
                  <a:gd name="f172" fmla="*/ f117 1 67"/>
                  <a:gd name="f173" fmla="*/ f118 1 68"/>
                  <a:gd name="f174" fmla="*/ f119 1 67"/>
                  <a:gd name="f175" fmla="*/ f120 1 68"/>
                  <a:gd name="f176" fmla="*/ f121 1 67"/>
                  <a:gd name="f177" fmla="*/ f122 1 68"/>
                  <a:gd name="f178" fmla="*/ f123 1 67"/>
                  <a:gd name="f179" fmla="*/ f124 1 68"/>
                  <a:gd name="f180" fmla="*/ f125 1 67"/>
                  <a:gd name="f181" fmla="*/ f126 1 68"/>
                  <a:gd name="f182" fmla="*/ f127 1 67"/>
                  <a:gd name="f183" fmla="*/ f128 1 68"/>
                  <a:gd name="f184" fmla="*/ f129 1 67"/>
                  <a:gd name="f185" fmla="*/ f130 1 68"/>
                  <a:gd name="f186" fmla="*/ f131 1 67"/>
                  <a:gd name="f187" fmla="*/ f132 1 68"/>
                  <a:gd name="f188" fmla="*/ f133 1 67"/>
                  <a:gd name="f189" fmla="*/ f134 1 68"/>
                  <a:gd name="f190" fmla="*/ f135 1 67"/>
                  <a:gd name="f191" fmla="*/ 0 1 f80"/>
                  <a:gd name="f192" fmla="*/ f74 1 f80"/>
                  <a:gd name="f193" fmla="*/ 0 1 f81"/>
                  <a:gd name="f194" fmla="*/ f75 1 f81"/>
                  <a:gd name="f195" fmla="*/ f137 1 f80"/>
                  <a:gd name="f196" fmla="*/ f138 1 f81"/>
                  <a:gd name="f197" fmla="*/ f139 1 f80"/>
                  <a:gd name="f198" fmla="*/ f140 1 f81"/>
                  <a:gd name="f199" fmla="*/ f141 1 f80"/>
                  <a:gd name="f200" fmla="*/ f142 1 f81"/>
                  <a:gd name="f201" fmla="*/ f143 1 f80"/>
                  <a:gd name="f202" fmla="*/ f144 1 f81"/>
                  <a:gd name="f203" fmla="*/ f145 1 f81"/>
                  <a:gd name="f204" fmla="*/ f146 1 f80"/>
                  <a:gd name="f205" fmla="*/ f147 1 f81"/>
                  <a:gd name="f206" fmla="*/ f148 1 f80"/>
                  <a:gd name="f207" fmla="*/ f149 1 f81"/>
                  <a:gd name="f208" fmla="*/ f150 1 f80"/>
                  <a:gd name="f209" fmla="*/ f151 1 f81"/>
                  <a:gd name="f210" fmla="*/ f152 1 f80"/>
                  <a:gd name="f211" fmla="*/ f153 1 f81"/>
                  <a:gd name="f212" fmla="*/ f154 1 f80"/>
                  <a:gd name="f213" fmla="*/ f155 1 f81"/>
                  <a:gd name="f214" fmla="*/ f156 1 f80"/>
                  <a:gd name="f215" fmla="*/ f157 1 f81"/>
                  <a:gd name="f216" fmla="*/ f158 1 f80"/>
                  <a:gd name="f217" fmla="*/ f159 1 f81"/>
                  <a:gd name="f218" fmla="*/ f160 1 f80"/>
                  <a:gd name="f219" fmla="*/ f161 1 f81"/>
                  <a:gd name="f220" fmla="*/ f162 1 f80"/>
                  <a:gd name="f221" fmla="*/ f163 1 f81"/>
                  <a:gd name="f222" fmla="*/ f164 1 f80"/>
                  <a:gd name="f223" fmla="*/ f165 1 f81"/>
                  <a:gd name="f224" fmla="*/ f166 1 f80"/>
                  <a:gd name="f225" fmla="*/ f167 1 f81"/>
                  <a:gd name="f226" fmla="*/ f168 1 f80"/>
                  <a:gd name="f227" fmla="*/ f169 1 f81"/>
                  <a:gd name="f228" fmla="*/ f170 1 f80"/>
                  <a:gd name="f229" fmla="*/ f171 1 f81"/>
                  <a:gd name="f230" fmla="*/ f172 1 f81"/>
                  <a:gd name="f231" fmla="*/ f173 1 f80"/>
                  <a:gd name="f232" fmla="*/ f174 1 f81"/>
                  <a:gd name="f233" fmla="*/ f175 1 f80"/>
                  <a:gd name="f234" fmla="*/ f176 1 f81"/>
                  <a:gd name="f235" fmla="*/ f177 1 f80"/>
                  <a:gd name="f236" fmla="*/ f178 1 f81"/>
                  <a:gd name="f237" fmla="*/ f179 1 f80"/>
                  <a:gd name="f238" fmla="*/ f180 1 f81"/>
                  <a:gd name="f239" fmla="*/ f181 1 f80"/>
                  <a:gd name="f240" fmla="*/ f182 1 f81"/>
                  <a:gd name="f241" fmla="*/ f183 1 f80"/>
                  <a:gd name="f242" fmla="*/ f184 1 f81"/>
                  <a:gd name="f243" fmla="*/ f185 1 f80"/>
                  <a:gd name="f244" fmla="*/ f186 1 f81"/>
                  <a:gd name="f245" fmla="*/ f187 1 f80"/>
                  <a:gd name="f246" fmla="*/ f188 1 f81"/>
                  <a:gd name="f247" fmla="*/ f189 1 f80"/>
                  <a:gd name="f248" fmla="*/ f190 1 f81"/>
                  <a:gd name="f249" fmla="*/ f191 f71 1"/>
                  <a:gd name="f250" fmla="*/ f192 f71 1"/>
                  <a:gd name="f251" fmla="*/ f194 f72 1"/>
                  <a:gd name="f252" fmla="*/ f193 f72 1"/>
                  <a:gd name="f253" fmla="*/ f195 f71 1"/>
                  <a:gd name="f254" fmla="*/ f196 f72 1"/>
                  <a:gd name="f255" fmla="*/ f197 f71 1"/>
                  <a:gd name="f256" fmla="*/ f198 f72 1"/>
                  <a:gd name="f257" fmla="*/ f199 f71 1"/>
                  <a:gd name="f258" fmla="*/ f200 f72 1"/>
                  <a:gd name="f259" fmla="*/ f201 f71 1"/>
                  <a:gd name="f260" fmla="*/ f202 f72 1"/>
                  <a:gd name="f261" fmla="*/ f203 f72 1"/>
                  <a:gd name="f262" fmla="*/ f204 f71 1"/>
                  <a:gd name="f263" fmla="*/ f205 f72 1"/>
                  <a:gd name="f264" fmla="*/ f206 f71 1"/>
                  <a:gd name="f265" fmla="*/ f207 f72 1"/>
                  <a:gd name="f266" fmla="*/ f208 f71 1"/>
                  <a:gd name="f267" fmla="*/ f209 f72 1"/>
                  <a:gd name="f268" fmla="*/ f210 f71 1"/>
                  <a:gd name="f269" fmla="*/ f211 f72 1"/>
                  <a:gd name="f270" fmla="*/ f212 f71 1"/>
                  <a:gd name="f271" fmla="*/ f213 f72 1"/>
                  <a:gd name="f272" fmla="*/ f214 f71 1"/>
                  <a:gd name="f273" fmla="*/ f215 f72 1"/>
                  <a:gd name="f274" fmla="*/ f216 f71 1"/>
                  <a:gd name="f275" fmla="*/ f217 f72 1"/>
                  <a:gd name="f276" fmla="*/ f218 f71 1"/>
                  <a:gd name="f277" fmla="*/ f219 f72 1"/>
                  <a:gd name="f278" fmla="*/ f220 f71 1"/>
                  <a:gd name="f279" fmla="*/ f221 f72 1"/>
                  <a:gd name="f280" fmla="*/ f222 f71 1"/>
                  <a:gd name="f281" fmla="*/ f223 f72 1"/>
                  <a:gd name="f282" fmla="*/ f224 f71 1"/>
                  <a:gd name="f283" fmla="*/ f225 f72 1"/>
                  <a:gd name="f284" fmla="*/ f226 f71 1"/>
                  <a:gd name="f285" fmla="*/ f227 f72 1"/>
                  <a:gd name="f286" fmla="*/ f228 f71 1"/>
                  <a:gd name="f287" fmla="*/ f229 f72 1"/>
                  <a:gd name="f288" fmla="*/ f230 f72 1"/>
                  <a:gd name="f289" fmla="*/ f231 f71 1"/>
                  <a:gd name="f290" fmla="*/ f232 f72 1"/>
                  <a:gd name="f291" fmla="*/ f233 f71 1"/>
                  <a:gd name="f292" fmla="*/ f234 f72 1"/>
                  <a:gd name="f293" fmla="*/ f235 f71 1"/>
                  <a:gd name="f294" fmla="*/ f236 f72 1"/>
                  <a:gd name="f295" fmla="*/ f237 f71 1"/>
                  <a:gd name="f296" fmla="*/ f238 f72 1"/>
                  <a:gd name="f297" fmla="*/ f239 f71 1"/>
                  <a:gd name="f298" fmla="*/ f240 f72 1"/>
                  <a:gd name="f299" fmla="*/ f241 f71 1"/>
                  <a:gd name="f300" fmla="*/ f242 f72 1"/>
                  <a:gd name="f301" fmla="*/ f243 f71 1"/>
                  <a:gd name="f302" fmla="*/ f244 f72 1"/>
                  <a:gd name="f303" fmla="*/ f245 f71 1"/>
                  <a:gd name="f304" fmla="*/ f246 f72 1"/>
                  <a:gd name="f305" fmla="*/ f247 f71 1"/>
                  <a:gd name="f306" fmla="*/ f248 f7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36">
                    <a:pos x="f253" y="f254"/>
                  </a:cxn>
                  <a:cxn ang="f136">
                    <a:pos x="f255" y="f256"/>
                  </a:cxn>
                  <a:cxn ang="f136">
                    <a:pos x="f257" y="f258"/>
                  </a:cxn>
                  <a:cxn ang="f136">
                    <a:pos x="f259" y="f260"/>
                  </a:cxn>
                  <a:cxn ang="f136">
                    <a:pos x="f259" y="f261"/>
                  </a:cxn>
                  <a:cxn ang="f136">
                    <a:pos x="f262" y="f263"/>
                  </a:cxn>
                  <a:cxn ang="f136">
                    <a:pos x="f264" y="f265"/>
                  </a:cxn>
                  <a:cxn ang="f136">
                    <a:pos x="f266" y="f267"/>
                  </a:cxn>
                  <a:cxn ang="f136">
                    <a:pos x="f268" y="f269"/>
                  </a:cxn>
                  <a:cxn ang="f136">
                    <a:pos x="f270" y="f271"/>
                  </a:cxn>
                  <a:cxn ang="f136">
                    <a:pos x="f272" y="f273"/>
                  </a:cxn>
                  <a:cxn ang="f136">
                    <a:pos x="f274" y="f275"/>
                  </a:cxn>
                  <a:cxn ang="f136">
                    <a:pos x="f276" y="f277"/>
                  </a:cxn>
                  <a:cxn ang="f136">
                    <a:pos x="f278" y="f279"/>
                  </a:cxn>
                  <a:cxn ang="f136">
                    <a:pos x="f280" y="f281"/>
                  </a:cxn>
                  <a:cxn ang="f136">
                    <a:pos x="f282" y="f283"/>
                  </a:cxn>
                  <a:cxn ang="f136">
                    <a:pos x="f284" y="f285"/>
                  </a:cxn>
                  <a:cxn ang="f136">
                    <a:pos x="f286" y="f287"/>
                  </a:cxn>
                  <a:cxn ang="f136">
                    <a:pos x="f286" y="f288"/>
                  </a:cxn>
                  <a:cxn ang="f136">
                    <a:pos x="f289" y="f290"/>
                  </a:cxn>
                  <a:cxn ang="f136">
                    <a:pos x="f291" y="f292"/>
                  </a:cxn>
                  <a:cxn ang="f136">
                    <a:pos x="f293" y="f294"/>
                  </a:cxn>
                  <a:cxn ang="f136">
                    <a:pos x="f295" y="f296"/>
                  </a:cxn>
                  <a:cxn ang="f136">
                    <a:pos x="f297" y="f298"/>
                  </a:cxn>
                  <a:cxn ang="f136">
                    <a:pos x="f299" y="f300"/>
                  </a:cxn>
                  <a:cxn ang="f136">
                    <a:pos x="f301" y="f302"/>
                  </a:cxn>
                  <a:cxn ang="f136">
                    <a:pos x="f303" y="f304"/>
                  </a:cxn>
                  <a:cxn ang="f136">
                    <a:pos x="f305" y="f306"/>
                  </a:cxn>
                  <a:cxn ang="f136">
                    <a:pos x="f253" y="f254"/>
                  </a:cxn>
                </a:cxnLst>
                <a:rect l="f249" t="f252" r="f250" b="f251"/>
                <a:pathLst>
                  <a:path w="68" h="67">
                    <a:moveTo>
                      <a:pt x="f6" y="f8"/>
                    </a:moveTo>
                    <a:cubicBezTo>
                      <a:pt x="f7" y="f9"/>
                      <a:pt x="f10" y="f11"/>
                      <a:pt x="f12" y="f13"/>
                    </a:cubicBezTo>
                    <a:cubicBezTo>
                      <a:pt x="f14" y="f15"/>
                      <a:pt x="f10" y="f16"/>
                      <a:pt x="f14" y="f17"/>
                    </a:cubicBezTo>
                    <a:cubicBezTo>
                      <a:pt x="f18" y="f19"/>
                      <a:pt x="f12" y="f19"/>
                      <a:pt x="f20" y="f21"/>
                    </a:cubicBezTo>
                    <a:cubicBezTo>
                      <a:pt x="f22" y="f23"/>
                      <a:pt x="f22" y="f24"/>
                      <a:pt x="f20" y="f25"/>
                    </a:cubicBezTo>
                    <a:cubicBezTo>
                      <a:pt x="f26" y="f27"/>
                      <a:pt x="f28" y="f25"/>
                      <a:pt x="f29" y="f30"/>
                    </a:cubicBezTo>
                    <a:cubicBezTo>
                      <a:pt x="f31" y="f32"/>
                      <a:pt x="f33" y="f34"/>
                      <a:pt x="f35" y="f5"/>
                    </a:cubicBezTo>
                    <a:cubicBezTo>
                      <a:pt x="f36" y="f5"/>
                      <a:pt x="f37" y="f38"/>
                      <a:pt x="f39" y="f40"/>
                    </a:cubicBezTo>
                    <a:cubicBezTo>
                      <a:pt x="f9" y="f38"/>
                      <a:pt x="f13" y="f5"/>
                      <a:pt x="f41" y="f34"/>
                    </a:cubicBezTo>
                    <a:cubicBezTo>
                      <a:pt x="f15" y="f34"/>
                      <a:pt x="f42" y="f32"/>
                      <a:pt x="f42" y="f24"/>
                    </a:cubicBezTo>
                    <a:cubicBezTo>
                      <a:pt x="f43" y="f44"/>
                      <a:pt x="f19" y="f27"/>
                      <a:pt x="f45" y="f44"/>
                    </a:cubicBezTo>
                    <a:cubicBezTo>
                      <a:pt x="f46" y="f24"/>
                      <a:pt x="f46" y="f47"/>
                      <a:pt x="f19" y="f48"/>
                    </a:cubicBezTo>
                    <a:cubicBezTo>
                      <a:pt x="f24" y="f16"/>
                      <a:pt x="f38" y="f16"/>
                      <a:pt x="f49" y="f15"/>
                    </a:cubicBezTo>
                    <a:cubicBezTo>
                      <a:pt x="f34" y="f41"/>
                      <a:pt x="f38" y="f11"/>
                      <a:pt x="f25" y="f50"/>
                    </a:cubicBezTo>
                    <a:cubicBezTo>
                      <a:pt x="f38" y="f51"/>
                      <a:pt x="f5" y="f52"/>
                      <a:pt x="f5" y="f53"/>
                    </a:cubicBezTo>
                    <a:cubicBezTo>
                      <a:pt x="f5" y="f36"/>
                      <a:pt x="f38" y="f54"/>
                      <a:pt x="f40" y="f35"/>
                    </a:cubicBezTo>
                    <a:cubicBezTo>
                      <a:pt x="f27" y="f29"/>
                      <a:pt x="f38" y="f55"/>
                      <a:pt x="f32" y="f56"/>
                    </a:cubicBezTo>
                    <a:cubicBezTo>
                      <a:pt x="f27" y="f57"/>
                      <a:pt x="f24" y="f57"/>
                      <a:pt x="f47" y="f58"/>
                    </a:cubicBezTo>
                    <a:cubicBezTo>
                      <a:pt x="f23" y="f20"/>
                      <a:pt x="f23" y="f12"/>
                      <a:pt x="f47" y="f59"/>
                    </a:cubicBezTo>
                    <a:cubicBezTo>
                      <a:pt x="f19" y="f60"/>
                      <a:pt x="f43" y="f59"/>
                      <a:pt x="f61" y="f22"/>
                    </a:cubicBezTo>
                    <a:cubicBezTo>
                      <a:pt x="f61" y="f18"/>
                      <a:pt x="f62" y="f63"/>
                      <a:pt x="f11" y="f7"/>
                    </a:cubicBezTo>
                    <a:cubicBezTo>
                      <a:pt x="f9" y="f7"/>
                      <a:pt x="f51" y="f10"/>
                      <a:pt x="f37" y="f64"/>
                    </a:cubicBezTo>
                    <a:cubicBezTo>
                      <a:pt x="f36" y="f10"/>
                      <a:pt x="f35" y="f63"/>
                      <a:pt x="f31" y="f63"/>
                    </a:cubicBezTo>
                    <a:cubicBezTo>
                      <a:pt x="f29" y="f65"/>
                      <a:pt x="f66" y="f14"/>
                      <a:pt x="f67" y="f12"/>
                    </a:cubicBezTo>
                    <a:cubicBezTo>
                      <a:pt x="f56" y="f60"/>
                      <a:pt x="f57" y="f18"/>
                      <a:pt x="f68" y="f60"/>
                    </a:cubicBezTo>
                    <a:cubicBezTo>
                      <a:pt x="f22" y="f12"/>
                      <a:pt x="f20" y="f68"/>
                      <a:pt x="f57" y="f67"/>
                    </a:cubicBezTo>
                    <a:cubicBezTo>
                      <a:pt x="f12" y="f55"/>
                      <a:pt x="f65" y="f67"/>
                      <a:pt x="f63" y="f29"/>
                    </a:cubicBezTo>
                    <a:cubicBezTo>
                      <a:pt x="f63" y="f33"/>
                      <a:pt x="f10" y="f54"/>
                      <a:pt x="f59" y="f69"/>
                    </a:cubicBezTo>
                    <a:cubicBezTo>
                      <a:pt x="f65" y="f37"/>
                      <a:pt x="f6" y="f39"/>
                      <a:pt x="f6" y="f8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</p:grpSp>
      </p:grpSp>
      <p:grpSp>
        <p:nvGrpSpPr>
          <p:cNvPr id="35" name="Группа 82"/>
          <p:cNvGrpSpPr/>
          <p:nvPr/>
        </p:nvGrpSpPr>
        <p:grpSpPr>
          <a:xfrm>
            <a:off x="10666411" y="2618023"/>
            <a:ext cx="1376731" cy="4239976"/>
            <a:chOff x="10666411" y="2618023"/>
            <a:chExt cx="1376731" cy="4239976"/>
          </a:xfrm>
        </p:grpSpPr>
        <p:sp>
          <p:nvSpPr>
            <p:cNvPr id="36" name="Полилиния 13"/>
            <p:cNvSpPr/>
            <p:nvPr/>
          </p:nvSpPr>
          <p:spPr>
            <a:xfrm>
              <a:off x="11081339" y="4464329"/>
              <a:ext cx="842070" cy="239367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74"/>
                <a:gd name="f7" fmla="val 826"/>
                <a:gd name="f8" fmla="val 31"/>
                <a:gd name="f9" fmla="val 768"/>
                <a:gd name="f10" fmla="val 27"/>
                <a:gd name="f11" fmla="val 787"/>
                <a:gd name="f12" fmla="val 24"/>
                <a:gd name="f13" fmla="val 806"/>
                <a:gd name="f14" fmla="val 21"/>
                <a:gd name="f15" fmla="val 29"/>
                <a:gd name="f16" fmla="val 51"/>
                <a:gd name="f17" fmla="val 698"/>
                <a:gd name="f18" fmla="val 81"/>
                <a:gd name="f19" fmla="val 589"/>
                <a:gd name="f20" fmla="val 107"/>
                <a:gd name="f21" fmla="val 491"/>
                <a:gd name="f22" fmla="val 118"/>
                <a:gd name="f23" fmla="val 446"/>
                <a:gd name="f24" fmla="val 129"/>
                <a:gd name="f25" fmla="val 404"/>
                <a:gd name="f26" fmla="val 139"/>
                <a:gd name="f27" fmla="val 364"/>
                <a:gd name="f28" fmla="val 174"/>
                <a:gd name="f29" fmla="val 348"/>
                <a:gd name="f30" fmla="val 219"/>
                <a:gd name="f31" fmla="val 346"/>
                <a:gd name="f32" fmla="val 272"/>
                <a:gd name="f33" fmla="val 359"/>
                <a:gd name="f34" fmla="val 351"/>
                <a:gd name="f35" fmla="val 222"/>
                <a:gd name="f36" fmla="val 338"/>
                <a:gd name="f37" fmla="val 178"/>
                <a:gd name="f38" fmla="val 141"/>
                <a:gd name="f39" fmla="val 354"/>
                <a:gd name="f40" fmla="val 173"/>
                <a:gd name="f41" fmla="val 217"/>
                <a:gd name="f42" fmla="val 184"/>
                <a:gd name="f43" fmla="val 132"/>
                <a:gd name="f44" fmla="val 3"/>
                <a:gd name="f45" fmla="val 177"/>
                <a:gd name="f46" fmla="val 109"/>
                <a:gd name="f47" fmla="val 164"/>
                <a:gd name="f48" fmla="val 220"/>
                <a:gd name="f49" fmla="val 131"/>
                <a:gd name="f50" fmla="val 357"/>
                <a:gd name="f51" fmla="val 119"/>
                <a:gd name="f52" fmla="val 372"/>
                <a:gd name="f53" fmla="val 96"/>
                <a:gd name="f54" fmla="val 382"/>
                <a:gd name="f55" fmla="val 76"/>
                <a:gd name="f56" fmla="val 401"/>
                <a:gd name="f57" fmla="val 61"/>
                <a:gd name="f58" fmla="val 424"/>
                <a:gd name="f59" fmla="val 50"/>
                <a:gd name="f60" fmla="val 451"/>
                <a:gd name="f61" fmla="val 393"/>
                <a:gd name="f62" fmla="val 14"/>
                <a:gd name="f63" fmla="val 396"/>
                <a:gd name="f64" fmla="val 45"/>
                <a:gd name="f65" fmla="val 462"/>
                <a:gd name="f66" fmla="val 584"/>
                <a:gd name="f67" fmla="val 756"/>
                <a:gd name="f68" fmla="val 102"/>
                <a:gd name="f69" fmla="val 389"/>
                <a:gd name="f70" fmla="val 110"/>
                <a:gd name="f71" fmla="val 381"/>
                <a:gd name="f72" fmla="val 374"/>
                <a:gd name="f73" fmla="val 369"/>
                <a:gd name="f74" fmla="val 120"/>
                <a:gd name="f75" fmla="val 407"/>
                <a:gd name="f76" fmla="val 447"/>
                <a:gd name="f77" fmla="val 98"/>
                <a:gd name="f78" fmla="val 489"/>
                <a:gd name="f79" fmla="val 78"/>
                <a:gd name="f80" fmla="val 566"/>
                <a:gd name="f81" fmla="val 55"/>
                <a:gd name="f82" fmla="val 650"/>
                <a:gd name="f83" fmla="val 36"/>
                <a:gd name="f84" fmla="val 744"/>
                <a:gd name="f85" fmla="val 28"/>
                <a:gd name="f86" fmla="val 675"/>
                <a:gd name="f87" fmla="val 11"/>
                <a:gd name="f88" fmla="val 473"/>
                <a:gd name="f89" fmla="+- 0 0 -90"/>
                <a:gd name="f90" fmla="*/ f3 1 274"/>
                <a:gd name="f91" fmla="*/ f4 1 826"/>
                <a:gd name="f92" fmla="val f5"/>
                <a:gd name="f93" fmla="val f6"/>
                <a:gd name="f94" fmla="val f7"/>
                <a:gd name="f95" fmla="*/ f89 f0 1"/>
                <a:gd name="f96" fmla="+- f94 0 f92"/>
                <a:gd name="f97" fmla="+- f93 0 f92"/>
                <a:gd name="f98" fmla="*/ f95 1 f2"/>
                <a:gd name="f99" fmla="*/ f97 1 274"/>
                <a:gd name="f100" fmla="*/ f96 1 826"/>
                <a:gd name="f101" fmla="*/ 31 f97 1"/>
                <a:gd name="f102" fmla="*/ 768 f96 1"/>
                <a:gd name="f103" fmla="*/ 21 f97 1"/>
                <a:gd name="f104" fmla="*/ 826 f96 1"/>
                <a:gd name="f105" fmla="*/ 29 f97 1"/>
                <a:gd name="f106" fmla="*/ 107 f97 1"/>
                <a:gd name="f107" fmla="*/ 491 f96 1"/>
                <a:gd name="f108" fmla="*/ 139 f97 1"/>
                <a:gd name="f109" fmla="*/ 364 f96 1"/>
                <a:gd name="f110" fmla="*/ 272 f97 1"/>
                <a:gd name="f111" fmla="*/ 359 f96 1"/>
                <a:gd name="f112" fmla="*/ 274 f97 1"/>
                <a:gd name="f113" fmla="*/ 351 f96 1"/>
                <a:gd name="f114" fmla="*/ 141 f97 1"/>
                <a:gd name="f115" fmla="*/ 354 f96 1"/>
                <a:gd name="f116" fmla="*/ 0 f96 1"/>
                <a:gd name="f117" fmla="*/ 132 f97 1"/>
                <a:gd name="f118" fmla="*/ 3 f96 1"/>
                <a:gd name="f119" fmla="*/ 131 f97 1"/>
                <a:gd name="f120" fmla="*/ 357 f96 1"/>
                <a:gd name="f121" fmla="*/ 96 f97 1"/>
                <a:gd name="f122" fmla="*/ 382 f96 1"/>
                <a:gd name="f123" fmla="*/ 50 f97 1"/>
                <a:gd name="f124" fmla="*/ 451 f96 1"/>
                <a:gd name="f125" fmla="*/ 393 f96 1"/>
                <a:gd name="f126" fmla="*/ 14 f97 1"/>
                <a:gd name="f127" fmla="*/ 396 f96 1"/>
                <a:gd name="f128" fmla="*/ 45 f97 1"/>
                <a:gd name="f129" fmla="*/ 462 f96 1"/>
                <a:gd name="f130" fmla="*/ 102 f97 1"/>
                <a:gd name="f131" fmla="*/ 389 f96 1"/>
                <a:gd name="f132" fmla="*/ 129 f97 1"/>
                <a:gd name="f133" fmla="*/ 369 f96 1"/>
                <a:gd name="f134" fmla="*/ 98 f97 1"/>
                <a:gd name="f135" fmla="*/ 489 f96 1"/>
                <a:gd name="f136" fmla="*/ 36 f97 1"/>
                <a:gd name="f137" fmla="*/ 744 f96 1"/>
                <a:gd name="f138" fmla="+- f98 0 f1"/>
                <a:gd name="f139" fmla="*/ f101 1 274"/>
                <a:gd name="f140" fmla="*/ f102 1 826"/>
                <a:gd name="f141" fmla="*/ f103 1 274"/>
                <a:gd name="f142" fmla="*/ f104 1 826"/>
                <a:gd name="f143" fmla="*/ f105 1 274"/>
                <a:gd name="f144" fmla="*/ f106 1 274"/>
                <a:gd name="f145" fmla="*/ f107 1 826"/>
                <a:gd name="f146" fmla="*/ f108 1 274"/>
                <a:gd name="f147" fmla="*/ f109 1 826"/>
                <a:gd name="f148" fmla="*/ f110 1 274"/>
                <a:gd name="f149" fmla="*/ f111 1 826"/>
                <a:gd name="f150" fmla="*/ f112 1 274"/>
                <a:gd name="f151" fmla="*/ f113 1 826"/>
                <a:gd name="f152" fmla="*/ f114 1 274"/>
                <a:gd name="f153" fmla="*/ f115 1 826"/>
                <a:gd name="f154" fmla="*/ f116 1 826"/>
                <a:gd name="f155" fmla="*/ f117 1 274"/>
                <a:gd name="f156" fmla="*/ f118 1 826"/>
                <a:gd name="f157" fmla="*/ f119 1 274"/>
                <a:gd name="f158" fmla="*/ f120 1 826"/>
                <a:gd name="f159" fmla="*/ f121 1 274"/>
                <a:gd name="f160" fmla="*/ f122 1 826"/>
                <a:gd name="f161" fmla="*/ f123 1 274"/>
                <a:gd name="f162" fmla="*/ f124 1 826"/>
                <a:gd name="f163" fmla="*/ f125 1 826"/>
                <a:gd name="f164" fmla="*/ f126 1 274"/>
                <a:gd name="f165" fmla="*/ f127 1 826"/>
                <a:gd name="f166" fmla="*/ f128 1 274"/>
                <a:gd name="f167" fmla="*/ f129 1 826"/>
                <a:gd name="f168" fmla="*/ f130 1 274"/>
                <a:gd name="f169" fmla="*/ f131 1 826"/>
                <a:gd name="f170" fmla="*/ f132 1 274"/>
                <a:gd name="f171" fmla="*/ f133 1 826"/>
                <a:gd name="f172" fmla="*/ f134 1 274"/>
                <a:gd name="f173" fmla="*/ f135 1 826"/>
                <a:gd name="f174" fmla="*/ f136 1 274"/>
                <a:gd name="f175" fmla="*/ f137 1 826"/>
                <a:gd name="f176" fmla="*/ 0 1 f99"/>
                <a:gd name="f177" fmla="*/ f93 1 f99"/>
                <a:gd name="f178" fmla="*/ 0 1 f100"/>
                <a:gd name="f179" fmla="*/ f94 1 f100"/>
                <a:gd name="f180" fmla="*/ f139 1 f99"/>
                <a:gd name="f181" fmla="*/ f140 1 f100"/>
                <a:gd name="f182" fmla="*/ f141 1 f99"/>
                <a:gd name="f183" fmla="*/ f142 1 f100"/>
                <a:gd name="f184" fmla="*/ f143 1 f99"/>
                <a:gd name="f185" fmla="*/ f144 1 f99"/>
                <a:gd name="f186" fmla="*/ f145 1 f100"/>
                <a:gd name="f187" fmla="*/ f146 1 f99"/>
                <a:gd name="f188" fmla="*/ f147 1 f100"/>
                <a:gd name="f189" fmla="*/ f148 1 f99"/>
                <a:gd name="f190" fmla="*/ f149 1 f100"/>
                <a:gd name="f191" fmla="*/ f150 1 f99"/>
                <a:gd name="f192" fmla="*/ f151 1 f100"/>
                <a:gd name="f193" fmla="*/ f152 1 f99"/>
                <a:gd name="f194" fmla="*/ f153 1 f100"/>
                <a:gd name="f195" fmla="*/ f154 1 f100"/>
                <a:gd name="f196" fmla="*/ f155 1 f99"/>
                <a:gd name="f197" fmla="*/ f156 1 f100"/>
                <a:gd name="f198" fmla="*/ f157 1 f99"/>
                <a:gd name="f199" fmla="*/ f158 1 f100"/>
                <a:gd name="f200" fmla="*/ f159 1 f99"/>
                <a:gd name="f201" fmla="*/ f160 1 f100"/>
                <a:gd name="f202" fmla="*/ f161 1 f99"/>
                <a:gd name="f203" fmla="*/ f162 1 f100"/>
                <a:gd name="f204" fmla="*/ f163 1 f100"/>
                <a:gd name="f205" fmla="*/ f164 1 f99"/>
                <a:gd name="f206" fmla="*/ f165 1 f100"/>
                <a:gd name="f207" fmla="*/ f166 1 f99"/>
                <a:gd name="f208" fmla="*/ f167 1 f100"/>
                <a:gd name="f209" fmla="*/ f168 1 f99"/>
                <a:gd name="f210" fmla="*/ f169 1 f100"/>
                <a:gd name="f211" fmla="*/ f170 1 f99"/>
                <a:gd name="f212" fmla="*/ f171 1 f100"/>
                <a:gd name="f213" fmla="*/ f172 1 f99"/>
                <a:gd name="f214" fmla="*/ f173 1 f100"/>
                <a:gd name="f215" fmla="*/ f174 1 f99"/>
                <a:gd name="f216" fmla="*/ f175 1 f100"/>
                <a:gd name="f217" fmla="*/ f176 f90 1"/>
                <a:gd name="f218" fmla="*/ f177 f90 1"/>
                <a:gd name="f219" fmla="*/ f179 f91 1"/>
                <a:gd name="f220" fmla="*/ f178 f91 1"/>
                <a:gd name="f221" fmla="*/ f180 f90 1"/>
                <a:gd name="f222" fmla="*/ f181 f91 1"/>
                <a:gd name="f223" fmla="*/ f182 f90 1"/>
                <a:gd name="f224" fmla="*/ f183 f91 1"/>
                <a:gd name="f225" fmla="*/ f184 f90 1"/>
                <a:gd name="f226" fmla="*/ f185 f90 1"/>
                <a:gd name="f227" fmla="*/ f186 f91 1"/>
                <a:gd name="f228" fmla="*/ f187 f90 1"/>
                <a:gd name="f229" fmla="*/ f188 f91 1"/>
                <a:gd name="f230" fmla="*/ f189 f90 1"/>
                <a:gd name="f231" fmla="*/ f190 f91 1"/>
                <a:gd name="f232" fmla="*/ f191 f90 1"/>
                <a:gd name="f233" fmla="*/ f192 f91 1"/>
                <a:gd name="f234" fmla="*/ f193 f90 1"/>
                <a:gd name="f235" fmla="*/ f194 f91 1"/>
                <a:gd name="f236" fmla="*/ f195 f91 1"/>
                <a:gd name="f237" fmla="*/ f196 f90 1"/>
                <a:gd name="f238" fmla="*/ f197 f91 1"/>
                <a:gd name="f239" fmla="*/ f198 f90 1"/>
                <a:gd name="f240" fmla="*/ f199 f91 1"/>
                <a:gd name="f241" fmla="*/ f200 f90 1"/>
                <a:gd name="f242" fmla="*/ f201 f91 1"/>
                <a:gd name="f243" fmla="*/ f202 f90 1"/>
                <a:gd name="f244" fmla="*/ f203 f91 1"/>
                <a:gd name="f245" fmla="*/ f204 f91 1"/>
                <a:gd name="f246" fmla="*/ f205 f90 1"/>
                <a:gd name="f247" fmla="*/ f206 f91 1"/>
                <a:gd name="f248" fmla="*/ f207 f90 1"/>
                <a:gd name="f249" fmla="*/ f208 f91 1"/>
                <a:gd name="f250" fmla="*/ f209 f90 1"/>
                <a:gd name="f251" fmla="*/ f210 f91 1"/>
                <a:gd name="f252" fmla="*/ f211 f90 1"/>
                <a:gd name="f253" fmla="*/ f212 f91 1"/>
                <a:gd name="f254" fmla="*/ f213 f90 1"/>
                <a:gd name="f255" fmla="*/ f214 f91 1"/>
                <a:gd name="f256" fmla="*/ f215 f90 1"/>
                <a:gd name="f257" fmla="*/ f216 f9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38">
                  <a:pos x="f221" y="f222"/>
                </a:cxn>
                <a:cxn ang="f138">
                  <a:pos x="f223" y="f224"/>
                </a:cxn>
                <a:cxn ang="f138">
                  <a:pos x="f225" y="f224"/>
                </a:cxn>
                <a:cxn ang="f138">
                  <a:pos x="f226" y="f227"/>
                </a:cxn>
                <a:cxn ang="f138">
                  <a:pos x="f228" y="f229"/>
                </a:cxn>
                <a:cxn ang="f138">
                  <a:pos x="f230" y="f231"/>
                </a:cxn>
                <a:cxn ang="f138">
                  <a:pos x="f232" y="f233"/>
                </a:cxn>
                <a:cxn ang="f138">
                  <a:pos x="f234" y="f235"/>
                </a:cxn>
                <a:cxn ang="f138">
                  <a:pos x="f228" y="f236"/>
                </a:cxn>
                <a:cxn ang="f138">
                  <a:pos x="f237" y="f238"/>
                </a:cxn>
                <a:cxn ang="f138">
                  <a:pos x="f239" y="f240"/>
                </a:cxn>
                <a:cxn ang="f138">
                  <a:pos x="f241" y="f242"/>
                </a:cxn>
                <a:cxn ang="f138">
                  <a:pos x="f243" y="f244"/>
                </a:cxn>
                <a:cxn ang="f138">
                  <a:pos x="f223" y="f245"/>
                </a:cxn>
                <a:cxn ang="f138">
                  <a:pos x="f246" y="f247"/>
                </a:cxn>
                <a:cxn ang="f138">
                  <a:pos x="f248" y="f249"/>
                </a:cxn>
                <a:cxn ang="f138">
                  <a:pos x="f221" y="f222"/>
                </a:cxn>
                <a:cxn ang="f138">
                  <a:pos x="f250" y="f251"/>
                </a:cxn>
                <a:cxn ang="f138">
                  <a:pos x="f252" y="f253"/>
                </a:cxn>
                <a:cxn ang="f138">
                  <a:pos x="f254" y="f255"/>
                </a:cxn>
                <a:cxn ang="f138">
                  <a:pos x="f256" y="f257"/>
                </a:cxn>
                <a:cxn ang="f138">
                  <a:pos x="f250" y="f251"/>
                </a:cxn>
              </a:cxnLst>
              <a:rect l="f217" t="f220" r="f218" b="f219"/>
              <a:pathLst>
                <a:path w="274" h="826">
                  <a:moveTo>
                    <a:pt x="f8" y="f9"/>
                  </a:moveTo>
                  <a:cubicBezTo>
                    <a:pt x="f10" y="f11"/>
                    <a:pt x="f12" y="f13"/>
                    <a:pt x="f14" y="f7"/>
                  </a:cubicBezTo>
                  <a:cubicBezTo>
                    <a:pt x="f15" y="f7"/>
                    <a:pt x="f15" y="f7"/>
                    <a:pt x="f15" y="f7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25"/>
                    <a:pt x="f26" y="f27"/>
                  </a:cubicBezTo>
                  <a:cubicBezTo>
                    <a:pt x="f28" y="f29"/>
                    <a:pt x="f30" y="f31"/>
                    <a:pt x="f32" y="f33"/>
                  </a:cubicBezTo>
                  <a:cubicBezTo>
                    <a:pt x="f6" y="f34"/>
                    <a:pt x="f6" y="f34"/>
                    <a:pt x="f6" y="f34"/>
                  </a:cubicBezTo>
                  <a:cubicBezTo>
                    <a:pt x="f35" y="f36"/>
                    <a:pt x="f37" y="f36"/>
                    <a:pt x="f38" y="f39"/>
                  </a:cubicBezTo>
                  <a:cubicBezTo>
                    <a:pt x="f40" y="f41"/>
                    <a:pt x="f42" y="f20"/>
                    <a:pt x="f26" y="f5"/>
                  </a:cubicBezTo>
                  <a:cubicBezTo>
                    <a:pt x="f43" y="f44"/>
                    <a:pt x="f43" y="f44"/>
                    <a:pt x="f43" y="f44"/>
                  </a:cubicBezTo>
                  <a:cubicBezTo>
                    <a:pt x="f45" y="f46"/>
                    <a:pt x="f47" y="f48"/>
                    <a:pt x="f49" y="f50"/>
                  </a:cubicBezTo>
                  <a:cubicBezTo>
                    <a:pt x="f51" y="f27"/>
                    <a:pt x="f20" y="f52"/>
                    <a:pt x="f53" y="f54"/>
                  </a:cubicBezTo>
                  <a:cubicBezTo>
                    <a:pt x="f55" y="f56"/>
                    <a:pt x="f57" y="f58"/>
                    <a:pt x="f59" y="f60"/>
                  </a:cubicBezTo>
                  <a:cubicBezTo>
                    <a:pt x="f14" y="f61"/>
                    <a:pt x="f14" y="f61"/>
                    <a:pt x="f14" y="f61"/>
                  </a:cubicBezTo>
                  <a:cubicBezTo>
                    <a:pt x="f62" y="f63"/>
                    <a:pt x="f62" y="f63"/>
                    <a:pt x="f62" y="f63"/>
                  </a:cubicBezTo>
                  <a:cubicBezTo>
                    <a:pt x="f64" y="f65"/>
                    <a:pt x="f64" y="f65"/>
                    <a:pt x="f64" y="f65"/>
                  </a:cubicBezTo>
                  <a:cubicBezTo>
                    <a:pt x="f5" y="f66"/>
                    <a:pt x="f15" y="f67"/>
                    <a:pt x="f8" y="f9"/>
                  </a:cubicBezTo>
                  <a:close/>
                  <a:moveTo>
                    <a:pt x="f68" y="f69"/>
                  </a:moveTo>
                  <a:cubicBezTo>
                    <a:pt x="f70" y="f71"/>
                    <a:pt x="f51" y="f72"/>
                    <a:pt x="f24" y="f73"/>
                  </a:cubicBezTo>
                  <a:cubicBezTo>
                    <a:pt x="f74" y="f75"/>
                    <a:pt x="f70" y="f76"/>
                    <a:pt x="f77" y="f78"/>
                  </a:cubicBezTo>
                  <a:cubicBezTo>
                    <a:pt x="f79" y="f80"/>
                    <a:pt x="f81" y="f82"/>
                    <a:pt x="f83" y="f84"/>
                  </a:cubicBezTo>
                  <a:cubicBezTo>
                    <a:pt x="f85" y="f86"/>
                    <a:pt x="f87" y="f88"/>
                    <a:pt x="f68" y="f69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7" name="Полилиния 23"/>
            <p:cNvSpPr/>
            <p:nvPr/>
          </p:nvSpPr>
          <p:spPr>
            <a:xfrm rot="18719803">
              <a:off x="11765934" y="6045505"/>
              <a:ext cx="200701" cy="20070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8"/>
                <a:gd name="f7" fmla="val 48"/>
                <a:gd name="f8" fmla="val 107"/>
                <a:gd name="f9" fmla="val 45"/>
                <a:gd name="f10" fmla="val 104"/>
                <a:gd name="f11" fmla="val 43"/>
                <a:gd name="f12" fmla="val 98"/>
                <a:gd name="f13" fmla="val 41"/>
                <a:gd name="f14" fmla="val 102"/>
                <a:gd name="f15" fmla="val 37"/>
                <a:gd name="f16" fmla="val 33"/>
                <a:gd name="f17" fmla="val 30"/>
                <a:gd name="f18" fmla="val 101"/>
                <a:gd name="f19" fmla="val 27"/>
                <a:gd name="f20" fmla="val 94"/>
                <a:gd name="f21" fmla="val 26"/>
                <a:gd name="f22" fmla="val 84"/>
                <a:gd name="f23" fmla="val 28"/>
                <a:gd name="f24" fmla="val 88"/>
                <a:gd name="f25" fmla="val 19"/>
                <a:gd name="f26" fmla="val 12"/>
                <a:gd name="f27" fmla="val 85"/>
                <a:gd name="f28" fmla="val 10"/>
                <a:gd name="f29" fmla="val 82"/>
                <a:gd name="f30" fmla="val 8"/>
                <a:gd name="f31" fmla="val 76"/>
                <a:gd name="f32" fmla="val 69"/>
                <a:gd name="f33" fmla="val 16"/>
                <a:gd name="f34" fmla="val 68"/>
                <a:gd name="f35" fmla="val 7"/>
                <a:gd name="f36" fmla="val 65"/>
                <a:gd name="f37" fmla="val 1"/>
                <a:gd name="f38" fmla="val 62"/>
                <a:gd name="f39" fmla="val 59"/>
                <a:gd name="f40" fmla="val 55"/>
                <a:gd name="f41" fmla="val 4"/>
                <a:gd name="f42" fmla="val 52"/>
                <a:gd name="f43" fmla="val 44"/>
                <a:gd name="f44" fmla="val 2"/>
                <a:gd name="f45" fmla="val 35"/>
                <a:gd name="f46" fmla="val 22"/>
                <a:gd name="f47" fmla="val 20"/>
                <a:gd name="f48" fmla="val 17"/>
                <a:gd name="f49" fmla="val 14"/>
                <a:gd name="f50" fmla="val 18"/>
                <a:gd name="f51" fmla="val 21"/>
                <a:gd name="f52" fmla="val 13"/>
                <a:gd name="f53" fmla="val 6"/>
                <a:gd name="f54" fmla="val 29"/>
                <a:gd name="f55" fmla="val 9"/>
                <a:gd name="f56" fmla="val 40"/>
                <a:gd name="f57" fmla="val 47"/>
                <a:gd name="f58" fmla="val 51"/>
                <a:gd name="f59" fmla="val 56"/>
                <a:gd name="f60" fmla="val 60"/>
                <a:gd name="f61" fmla="val 63"/>
                <a:gd name="f62" fmla="val 67"/>
                <a:gd name="f63" fmla="val 71"/>
                <a:gd name="f64" fmla="val 75"/>
                <a:gd name="f65" fmla="val 5"/>
                <a:gd name="f66" fmla="val 78"/>
                <a:gd name="f67" fmla="val 81"/>
                <a:gd name="f68" fmla="val 24"/>
                <a:gd name="f69" fmla="val 80"/>
                <a:gd name="f70" fmla="val 89"/>
                <a:gd name="f71" fmla="val 96"/>
                <a:gd name="f72" fmla="val 23"/>
                <a:gd name="f73" fmla="val 100"/>
                <a:gd name="f74" fmla="val 31"/>
                <a:gd name="f75" fmla="val 39"/>
                <a:gd name="f76" fmla="val 92"/>
                <a:gd name="f77" fmla="val 42"/>
                <a:gd name="f78" fmla="val 46"/>
                <a:gd name="f79" fmla="val 49"/>
                <a:gd name="f80" fmla="val 53"/>
                <a:gd name="f81" fmla="val 97"/>
                <a:gd name="f82" fmla="val 64"/>
                <a:gd name="f83" fmla="val 106"/>
                <a:gd name="f84" fmla="val 70"/>
                <a:gd name="f85" fmla="val 72"/>
                <a:gd name="f86" fmla="val 73"/>
                <a:gd name="f87" fmla="val 91"/>
                <a:gd name="f88" fmla="val 90"/>
                <a:gd name="f89" fmla="val 87"/>
                <a:gd name="f90" fmla="val 95"/>
                <a:gd name="f91" fmla="val 99"/>
                <a:gd name="f92" fmla="+- 0 0 -90"/>
                <a:gd name="f93" fmla="*/ f3 1 108"/>
                <a:gd name="f94" fmla="*/ f4 1 108"/>
                <a:gd name="f95" fmla="val f5"/>
                <a:gd name="f96" fmla="val f6"/>
                <a:gd name="f97" fmla="*/ f92 f0 1"/>
                <a:gd name="f98" fmla="+- f96 0 f95"/>
                <a:gd name="f99" fmla="*/ f97 1 f2"/>
                <a:gd name="f100" fmla="*/ f98 1 108"/>
                <a:gd name="f101" fmla="*/ 108 f98 1"/>
                <a:gd name="f102" fmla="*/ 48 f98 1"/>
                <a:gd name="f103" fmla="*/ 98 f98 1"/>
                <a:gd name="f104" fmla="*/ 41 f98 1"/>
                <a:gd name="f105" fmla="*/ 102 f98 1"/>
                <a:gd name="f106" fmla="*/ 30 f98 1"/>
                <a:gd name="f107" fmla="*/ 84 f98 1"/>
                <a:gd name="f108" fmla="*/ 28 f98 1"/>
                <a:gd name="f109" fmla="*/ 85 f98 1"/>
                <a:gd name="f110" fmla="*/ 10 f98 1"/>
                <a:gd name="f111" fmla="*/ 69 f98 1"/>
                <a:gd name="f112" fmla="*/ 16 f98 1"/>
                <a:gd name="f113" fmla="*/ 62 f98 1"/>
                <a:gd name="f114" fmla="*/ 0 f98 1"/>
                <a:gd name="f115" fmla="*/ 52 f98 1"/>
                <a:gd name="f116" fmla="*/ 1 f98 1"/>
                <a:gd name="f117" fmla="*/ 35 f98 1"/>
                <a:gd name="f118" fmla="*/ 20 f98 1"/>
                <a:gd name="f119" fmla="*/ 12 f98 1"/>
                <a:gd name="f120" fmla="*/ 21 f98 1"/>
                <a:gd name="f121" fmla="*/ 27 f98 1"/>
                <a:gd name="f122" fmla="*/ 6 f98 1"/>
                <a:gd name="f123" fmla="*/ 29 f98 1"/>
                <a:gd name="f124" fmla="*/ 18 f98 1"/>
                <a:gd name="f125" fmla="*/ 47 f98 1"/>
                <a:gd name="f126" fmla="*/ 60 f98 1"/>
                <a:gd name="f127" fmla="*/ 67 f98 1"/>
                <a:gd name="f128" fmla="*/ 5 f98 1"/>
                <a:gd name="f129" fmla="*/ 78 f98 1"/>
                <a:gd name="f130" fmla="*/ 24 f98 1"/>
                <a:gd name="f131" fmla="*/ 80 f98 1"/>
                <a:gd name="f132" fmla="*/ 23 f98 1"/>
                <a:gd name="f133" fmla="*/ 39 f98 1"/>
                <a:gd name="f134" fmla="*/ 92 f98 1"/>
                <a:gd name="f135" fmla="*/ 46 f98 1"/>
                <a:gd name="f136" fmla="*/ 107 f98 1"/>
                <a:gd name="f137" fmla="*/ 56 f98 1"/>
                <a:gd name="f138" fmla="*/ 97 f98 1"/>
                <a:gd name="f139" fmla="*/ 106 f98 1"/>
                <a:gd name="f140" fmla="*/ 73 f98 1"/>
                <a:gd name="f141" fmla="*/ 91 f98 1"/>
                <a:gd name="f142" fmla="*/ 88 f98 1"/>
                <a:gd name="f143" fmla="*/ 96 f98 1"/>
                <a:gd name="f144" fmla="*/ 87 f98 1"/>
                <a:gd name="f145" fmla="*/ 81 f98 1"/>
                <a:gd name="f146" fmla="*/ 90 f98 1"/>
                <a:gd name="f147" fmla="+- f99 0 f1"/>
                <a:gd name="f148" fmla="*/ f101 1 108"/>
                <a:gd name="f149" fmla="*/ f102 1 108"/>
                <a:gd name="f150" fmla="*/ f103 1 108"/>
                <a:gd name="f151" fmla="*/ f104 1 108"/>
                <a:gd name="f152" fmla="*/ f105 1 108"/>
                <a:gd name="f153" fmla="*/ f106 1 108"/>
                <a:gd name="f154" fmla="*/ f107 1 108"/>
                <a:gd name="f155" fmla="*/ f108 1 108"/>
                <a:gd name="f156" fmla="*/ f109 1 108"/>
                <a:gd name="f157" fmla="*/ f110 1 108"/>
                <a:gd name="f158" fmla="*/ f111 1 108"/>
                <a:gd name="f159" fmla="*/ f112 1 108"/>
                <a:gd name="f160" fmla="*/ f113 1 108"/>
                <a:gd name="f161" fmla="*/ f114 1 108"/>
                <a:gd name="f162" fmla="*/ f115 1 108"/>
                <a:gd name="f163" fmla="*/ f116 1 108"/>
                <a:gd name="f164" fmla="*/ f117 1 108"/>
                <a:gd name="f165" fmla="*/ f118 1 108"/>
                <a:gd name="f166" fmla="*/ f119 1 108"/>
                <a:gd name="f167" fmla="*/ f120 1 108"/>
                <a:gd name="f168" fmla="*/ f121 1 108"/>
                <a:gd name="f169" fmla="*/ f122 1 108"/>
                <a:gd name="f170" fmla="*/ f123 1 108"/>
                <a:gd name="f171" fmla="*/ f124 1 108"/>
                <a:gd name="f172" fmla="*/ f125 1 108"/>
                <a:gd name="f173" fmla="*/ f126 1 108"/>
                <a:gd name="f174" fmla="*/ f127 1 108"/>
                <a:gd name="f175" fmla="*/ f128 1 108"/>
                <a:gd name="f176" fmla="*/ f129 1 108"/>
                <a:gd name="f177" fmla="*/ f130 1 108"/>
                <a:gd name="f178" fmla="*/ f131 1 108"/>
                <a:gd name="f179" fmla="*/ f132 1 108"/>
                <a:gd name="f180" fmla="*/ f133 1 108"/>
                <a:gd name="f181" fmla="*/ f134 1 108"/>
                <a:gd name="f182" fmla="*/ f135 1 108"/>
                <a:gd name="f183" fmla="*/ f136 1 108"/>
                <a:gd name="f184" fmla="*/ f137 1 108"/>
                <a:gd name="f185" fmla="*/ f138 1 108"/>
                <a:gd name="f186" fmla="*/ f139 1 108"/>
                <a:gd name="f187" fmla="*/ f140 1 108"/>
                <a:gd name="f188" fmla="*/ f141 1 108"/>
                <a:gd name="f189" fmla="*/ f142 1 108"/>
                <a:gd name="f190" fmla="*/ f143 1 108"/>
                <a:gd name="f191" fmla="*/ f144 1 108"/>
                <a:gd name="f192" fmla="*/ f145 1 108"/>
                <a:gd name="f193" fmla="*/ f146 1 108"/>
                <a:gd name="f194" fmla="*/ 0 1 f100"/>
                <a:gd name="f195" fmla="*/ f96 1 f100"/>
                <a:gd name="f196" fmla="*/ f148 1 f100"/>
                <a:gd name="f197" fmla="*/ f149 1 f100"/>
                <a:gd name="f198" fmla="*/ f150 1 f100"/>
                <a:gd name="f199" fmla="*/ f151 1 f100"/>
                <a:gd name="f200" fmla="*/ f152 1 f100"/>
                <a:gd name="f201" fmla="*/ f153 1 f100"/>
                <a:gd name="f202" fmla="*/ f154 1 f100"/>
                <a:gd name="f203" fmla="*/ f155 1 f100"/>
                <a:gd name="f204" fmla="*/ f156 1 f100"/>
                <a:gd name="f205" fmla="*/ f157 1 f100"/>
                <a:gd name="f206" fmla="*/ f158 1 f100"/>
                <a:gd name="f207" fmla="*/ f159 1 f100"/>
                <a:gd name="f208" fmla="*/ f160 1 f100"/>
                <a:gd name="f209" fmla="*/ f161 1 f100"/>
                <a:gd name="f210" fmla="*/ f162 1 f100"/>
                <a:gd name="f211" fmla="*/ f163 1 f100"/>
                <a:gd name="f212" fmla="*/ f164 1 f100"/>
                <a:gd name="f213" fmla="*/ f165 1 f100"/>
                <a:gd name="f214" fmla="*/ f166 1 f100"/>
                <a:gd name="f215" fmla="*/ f167 1 f100"/>
                <a:gd name="f216" fmla="*/ f168 1 f100"/>
                <a:gd name="f217" fmla="*/ f169 1 f100"/>
                <a:gd name="f218" fmla="*/ f170 1 f100"/>
                <a:gd name="f219" fmla="*/ f171 1 f100"/>
                <a:gd name="f220" fmla="*/ f172 1 f100"/>
                <a:gd name="f221" fmla="*/ f173 1 f100"/>
                <a:gd name="f222" fmla="*/ f174 1 f100"/>
                <a:gd name="f223" fmla="*/ f175 1 f100"/>
                <a:gd name="f224" fmla="*/ f176 1 f100"/>
                <a:gd name="f225" fmla="*/ f177 1 f100"/>
                <a:gd name="f226" fmla="*/ f178 1 f100"/>
                <a:gd name="f227" fmla="*/ f179 1 f100"/>
                <a:gd name="f228" fmla="*/ f180 1 f100"/>
                <a:gd name="f229" fmla="*/ f181 1 f100"/>
                <a:gd name="f230" fmla="*/ f182 1 f100"/>
                <a:gd name="f231" fmla="*/ f183 1 f100"/>
                <a:gd name="f232" fmla="*/ f184 1 f100"/>
                <a:gd name="f233" fmla="*/ f185 1 f100"/>
                <a:gd name="f234" fmla="*/ f186 1 f100"/>
                <a:gd name="f235" fmla="*/ f187 1 f100"/>
                <a:gd name="f236" fmla="*/ f188 1 f100"/>
                <a:gd name="f237" fmla="*/ f189 1 f100"/>
                <a:gd name="f238" fmla="*/ f190 1 f100"/>
                <a:gd name="f239" fmla="*/ f191 1 f100"/>
                <a:gd name="f240" fmla="*/ f192 1 f100"/>
                <a:gd name="f241" fmla="*/ f193 1 f100"/>
                <a:gd name="f242" fmla="*/ f194 f93 1"/>
                <a:gd name="f243" fmla="*/ f195 f93 1"/>
                <a:gd name="f244" fmla="*/ f195 f94 1"/>
                <a:gd name="f245" fmla="*/ f194 f94 1"/>
                <a:gd name="f246" fmla="*/ f196 f93 1"/>
                <a:gd name="f247" fmla="*/ f197 f94 1"/>
                <a:gd name="f248" fmla="*/ f198 f93 1"/>
                <a:gd name="f249" fmla="*/ f199 f94 1"/>
                <a:gd name="f250" fmla="*/ f200 f93 1"/>
                <a:gd name="f251" fmla="*/ f201 f94 1"/>
                <a:gd name="f252" fmla="*/ f202 f93 1"/>
                <a:gd name="f253" fmla="*/ f203 f94 1"/>
                <a:gd name="f254" fmla="*/ f204 f93 1"/>
                <a:gd name="f255" fmla="*/ f205 f94 1"/>
                <a:gd name="f256" fmla="*/ f206 f93 1"/>
                <a:gd name="f257" fmla="*/ f207 f94 1"/>
                <a:gd name="f258" fmla="*/ f208 f93 1"/>
                <a:gd name="f259" fmla="*/ f209 f94 1"/>
                <a:gd name="f260" fmla="*/ f210 f93 1"/>
                <a:gd name="f261" fmla="*/ f199 f93 1"/>
                <a:gd name="f262" fmla="*/ f211 f94 1"/>
                <a:gd name="f263" fmla="*/ f212 f93 1"/>
                <a:gd name="f264" fmla="*/ f213 f93 1"/>
                <a:gd name="f265" fmla="*/ f214 f94 1"/>
                <a:gd name="f266" fmla="*/ f215 f93 1"/>
                <a:gd name="f267" fmla="*/ f216 f94 1"/>
                <a:gd name="f268" fmla="*/ f217 f93 1"/>
                <a:gd name="f269" fmla="*/ f218 f94 1"/>
                <a:gd name="f270" fmla="*/ f219 f93 1"/>
                <a:gd name="f271" fmla="*/ f220 f94 1"/>
                <a:gd name="f272" fmla="*/ f209 f93 1"/>
                <a:gd name="f273" fmla="*/ f221 f94 1"/>
                <a:gd name="f274" fmla="*/ f205 f93 1"/>
                <a:gd name="f275" fmla="*/ f222 f94 1"/>
                <a:gd name="f276" fmla="*/ f223 f93 1"/>
                <a:gd name="f277" fmla="*/ f224 f94 1"/>
                <a:gd name="f278" fmla="*/ f225 f93 1"/>
                <a:gd name="f279" fmla="*/ f226 f94 1"/>
                <a:gd name="f280" fmla="*/ f227 f93 1"/>
                <a:gd name="f281" fmla="*/ f198 f94 1"/>
                <a:gd name="f282" fmla="*/ f228 f93 1"/>
                <a:gd name="f283" fmla="*/ f229 f94 1"/>
                <a:gd name="f284" fmla="*/ f230 f93 1"/>
                <a:gd name="f285" fmla="*/ f231 f94 1"/>
                <a:gd name="f286" fmla="*/ f232 f93 1"/>
                <a:gd name="f287" fmla="*/ f233 f94 1"/>
                <a:gd name="f288" fmla="*/ f222 f93 1"/>
                <a:gd name="f289" fmla="*/ f234 f94 1"/>
                <a:gd name="f290" fmla="*/ f235 f93 1"/>
                <a:gd name="f291" fmla="*/ f236 f94 1"/>
                <a:gd name="f292" fmla="*/ f237 f93 1"/>
                <a:gd name="f293" fmla="*/ f238 f94 1"/>
                <a:gd name="f294" fmla="*/ f239 f93 1"/>
                <a:gd name="f295" fmla="*/ f240 f94 1"/>
                <a:gd name="f296" fmla="*/ f241 f9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47">
                  <a:pos x="f246" y="f247"/>
                </a:cxn>
                <a:cxn ang="f147">
                  <a:pos x="f248" y="f249"/>
                </a:cxn>
                <a:cxn ang="f147">
                  <a:pos x="f250" y="f251"/>
                </a:cxn>
                <a:cxn ang="f147">
                  <a:pos x="f252" y="f253"/>
                </a:cxn>
                <a:cxn ang="f147">
                  <a:pos x="f254" y="f255"/>
                </a:cxn>
                <a:cxn ang="f147">
                  <a:pos x="f256" y="f257"/>
                </a:cxn>
                <a:cxn ang="f147">
                  <a:pos x="f258" y="f259"/>
                </a:cxn>
                <a:cxn ang="f147">
                  <a:pos x="f260" y="f255"/>
                </a:cxn>
                <a:cxn ang="f147">
                  <a:pos x="f261" y="f262"/>
                </a:cxn>
                <a:cxn ang="f147">
                  <a:pos x="f263" y="f257"/>
                </a:cxn>
                <a:cxn ang="f147">
                  <a:pos x="f264" y="f265"/>
                </a:cxn>
                <a:cxn ang="f147">
                  <a:pos x="f266" y="f267"/>
                </a:cxn>
                <a:cxn ang="f147">
                  <a:pos x="f268" y="f269"/>
                </a:cxn>
                <a:cxn ang="f147">
                  <a:pos x="f270" y="f271"/>
                </a:cxn>
                <a:cxn ang="f147">
                  <a:pos x="f272" y="f273"/>
                </a:cxn>
                <a:cxn ang="f147">
                  <a:pos x="f274" y="f275"/>
                </a:cxn>
                <a:cxn ang="f147">
                  <a:pos x="f276" y="f277"/>
                </a:cxn>
                <a:cxn ang="f147">
                  <a:pos x="f278" y="f279"/>
                </a:cxn>
                <a:cxn ang="f147">
                  <a:pos x="f280" y="f281"/>
                </a:cxn>
                <a:cxn ang="f147">
                  <a:pos x="f282" y="f283"/>
                </a:cxn>
                <a:cxn ang="f147">
                  <a:pos x="f284" y="f285"/>
                </a:cxn>
                <a:cxn ang="f147">
                  <a:pos x="f286" y="f287"/>
                </a:cxn>
                <a:cxn ang="f147">
                  <a:pos x="f288" y="f289"/>
                </a:cxn>
                <a:cxn ang="f147">
                  <a:pos x="f290" y="f291"/>
                </a:cxn>
                <a:cxn ang="f147">
                  <a:pos x="f292" y="f293"/>
                </a:cxn>
                <a:cxn ang="f147">
                  <a:pos x="f294" y="f295"/>
                </a:cxn>
                <a:cxn ang="f147">
                  <a:pos x="f250" y="f277"/>
                </a:cxn>
                <a:cxn ang="f147">
                  <a:pos x="f296" y="f273"/>
                </a:cxn>
                <a:cxn ang="f147">
                  <a:pos x="f246" y="f247"/>
                </a:cxn>
              </a:cxnLst>
              <a:rect l="f242" t="f245" r="f243" b="f244"/>
              <a:pathLst>
                <a:path w="108" h="108">
                  <a:moveTo>
                    <a:pt x="f6" y="f7"/>
                  </a:moveTo>
                  <a:cubicBezTo>
                    <a:pt x="f8" y="f9"/>
                    <a:pt x="f10" y="f11"/>
                    <a:pt x="f12" y="f13"/>
                  </a:cubicBezTo>
                  <a:cubicBezTo>
                    <a:pt x="f14" y="f15"/>
                    <a:pt x="f10" y="f16"/>
                    <a:pt x="f14" y="f17"/>
                  </a:cubicBezTo>
                  <a:cubicBezTo>
                    <a:pt x="f18" y="f19"/>
                    <a:pt x="f20" y="f21"/>
                    <a:pt x="f22" y="f23"/>
                  </a:cubicBezTo>
                  <a:cubicBezTo>
                    <a:pt x="f24" y="f25"/>
                    <a:pt x="f24" y="f26"/>
                    <a:pt x="f27" y="f28"/>
                  </a:cubicBezTo>
                  <a:cubicBezTo>
                    <a:pt x="f29" y="f30"/>
                    <a:pt x="f31" y="f28"/>
                    <a:pt x="f32" y="f33"/>
                  </a:cubicBezTo>
                  <a:cubicBezTo>
                    <a:pt x="f34" y="f35"/>
                    <a:pt x="f36" y="f37"/>
                    <a:pt x="f38" y="f5"/>
                  </a:cubicBezTo>
                  <a:cubicBezTo>
                    <a:pt x="f39" y="f5"/>
                    <a:pt x="f40" y="f41"/>
                    <a:pt x="f42" y="f28"/>
                  </a:cubicBezTo>
                  <a:cubicBezTo>
                    <a:pt x="f7" y="f41"/>
                    <a:pt x="f43" y="f37"/>
                    <a:pt x="f13" y="f37"/>
                  </a:cubicBezTo>
                  <a:cubicBezTo>
                    <a:pt x="f15" y="f44"/>
                    <a:pt x="f45" y="f30"/>
                    <a:pt x="f45" y="f33"/>
                  </a:cubicBezTo>
                  <a:cubicBezTo>
                    <a:pt x="f23" y="f26"/>
                    <a:pt x="f46" y="f28"/>
                    <a:pt x="f47" y="f26"/>
                  </a:cubicBezTo>
                  <a:cubicBezTo>
                    <a:pt x="f48" y="f49"/>
                    <a:pt x="f50" y="f47"/>
                    <a:pt x="f51" y="f19"/>
                  </a:cubicBezTo>
                  <a:cubicBezTo>
                    <a:pt x="f52" y="f21"/>
                    <a:pt x="f35" y="f21"/>
                    <a:pt x="f53" y="f54"/>
                  </a:cubicBezTo>
                  <a:cubicBezTo>
                    <a:pt x="f41" y="f16"/>
                    <a:pt x="f55" y="f56"/>
                    <a:pt x="f50" y="f57"/>
                  </a:cubicBezTo>
                  <a:cubicBezTo>
                    <a:pt x="f53" y="f58"/>
                    <a:pt x="f5" y="f59"/>
                    <a:pt x="f5" y="f60"/>
                  </a:cubicBezTo>
                  <a:cubicBezTo>
                    <a:pt x="f5" y="f61"/>
                    <a:pt x="f41" y="f36"/>
                    <a:pt x="f28" y="f62"/>
                  </a:cubicBezTo>
                  <a:cubicBezTo>
                    <a:pt x="f53" y="f63"/>
                    <a:pt x="f41" y="f64"/>
                    <a:pt x="f65" y="f66"/>
                  </a:cubicBezTo>
                  <a:cubicBezTo>
                    <a:pt x="f35" y="f67"/>
                    <a:pt x="f49" y="f29"/>
                    <a:pt x="f68" y="f69"/>
                  </a:cubicBezTo>
                  <a:cubicBezTo>
                    <a:pt x="f47" y="f70"/>
                    <a:pt x="f25" y="f71"/>
                    <a:pt x="f72" y="f12"/>
                  </a:cubicBezTo>
                  <a:cubicBezTo>
                    <a:pt x="f21" y="f73"/>
                    <a:pt x="f74" y="f12"/>
                    <a:pt x="f75" y="f76"/>
                  </a:cubicBezTo>
                  <a:cubicBezTo>
                    <a:pt x="f56" y="f18"/>
                    <a:pt x="f77" y="f8"/>
                    <a:pt x="f78" y="f8"/>
                  </a:cubicBezTo>
                  <a:cubicBezTo>
                    <a:pt x="f79" y="f6"/>
                    <a:pt x="f80" y="f10"/>
                    <a:pt x="f59" y="f81"/>
                  </a:cubicBezTo>
                  <a:cubicBezTo>
                    <a:pt x="f60" y="f10"/>
                    <a:pt x="f82" y="f8"/>
                    <a:pt x="f62" y="f83"/>
                  </a:cubicBezTo>
                  <a:cubicBezTo>
                    <a:pt x="f84" y="f83"/>
                    <a:pt x="f85" y="f73"/>
                    <a:pt x="f86" y="f87"/>
                  </a:cubicBezTo>
                  <a:cubicBezTo>
                    <a:pt x="f69" y="f71"/>
                    <a:pt x="f27" y="f12"/>
                    <a:pt x="f24" y="f71"/>
                  </a:cubicBezTo>
                  <a:cubicBezTo>
                    <a:pt x="f87" y="f20"/>
                    <a:pt x="f88" y="f24"/>
                    <a:pt x="f89" y="f67"/>
                  </a:cubicBezTo>
                  <a:cubicBezTo>
                    <a:pt x="f90" y="f29"/>
                    <a:pt x="f18" y="f67"/>
                    <a:pt x="f14" y="f66"/>
                  </a:cubicBezTo>
                  <a:cubicBezTo>
                    <a:pt x="f10" y="f64"/>
                    <a:pt x="f91" y="f34"/>
                    <a:pt x="f88" y="f60"/>
                  </a:cubicBezTo>
                  <a:cubicBezTo>
                    <a:pt x="f18" y="f59"/>
                    <a:pt x="f6" y="f42"/>
                    <a:pt x="f6" y="f7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8" name="Полилиния 27"/>
            <p:cNvSpPr/>
            <p:nvPr/>
          </p:nvSpPr>
          <p:spPr>
            <a:xfrm rot="18719821" flipV="1">
              <a:off x="11572173" y="2616715"/>
              <a:ext cx="106134" cy="10874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1"/>
                <a:gd name="f7" fmla="val 62"/>
                <a:gd name="f8" fmla="val 57"/>
                <a:gd name="f9" fmla="val 32"/>
                <a:gd name="f10" fmla="val 60"/>
                <a:gd name="f11" fmla="val 30"/>
                <a:gd name="f12" fmla="val 29"/>
                <a:gd name="f13" fmla="val 27"/>
                <a:gd name="f14" fmla="val 25"/>
                <a:gd name="f15" fmla="val 23"/>
                <a:gd name="f16" fmla="val 51"/>
                <a:gd name="f17" fmla="val 55"/>
                <a:gd name="f18" fmla="val 18"/>
                <a:gd name="f19" fmla="val 15"/>
                <a:gd name="f20" fmla="val 13"/>
                <a:gd name="f21" fmla="val 54"/>
                <a:gd name="f22" fmla="val 11"/>
                <a:gd name="f23" fmla="val 50"/>
                <a:gd name="f24" fmla="val 12"/>
                <a:gd name="f25" fmla="val 45"/>
                <a:gd name="f26" fmla="val 46"/>
                <a:gd name="f27" fmla="val 8"/>
                <a:gd name="f28" fmla="val 5"/>
                <a:gd name="f29" fmla="val 44"/>
                <a:gd name="f30" fmla="val 4"/>
                <a:gd name="f31" fmla="val 43"/>
                <a:gd name="f32" fmla="val 3"/>
                <a:gd name="f33" fmla="val 40"/>
                <a:gd name="f34" fmla="val 37"/>
                <a:gd name="f35" fmla="val 7"/>
                <a:gd name="f36" fmla="val 36"/>
                <a:gd name="f37" fmla="val 34"/>
                <a:gd name="f38" fmla="val 1"/>
                <a:gd name="f39" fmla="val 31"/>
                <a:gd name="f40" fmla="val 24"/>
                <a:gd name="f41" fmla="val 21"/>
                <a:gd name="f42" fmla="val 2"/>
                <a:gd name="f43" fmla="val 19"/>
                <a:gd name="f44" fmla="val 17"/>
                <a:gd name="f45" fmla="val 9"/>
                <a:gd name="f46" fmla="val 10"/>
                <a:gd name="f47" fmla="val 16"/>
                <a:gd name="f48" fmla="val 22"/>
                <a:gd name="f49" fmla="val 26"/>
                <a:gd name="f50" fmla="val 33"/>
                <a:gd name="f51" fmla="val 38"/>
                <a:gd name="f52" fmla="val 6"/>
                <a:gd name="f53" fmla="val 48"/>
                <a:gd name="f54" fmla="val 52"/>
                <a:gd name="f55" fmla="val 49"/>
                <a:gd name="f56" fmla="val 58"/>
                <a:gd name="f57" fmla="val 59"/>
                <a:gd name="f58" fmla="val 42"/>
                <a:gd name="f59" fmla="val 56"/>
                <a:gd name="f60" fmla="val 53"/>
                <a:gd name="f61" fmla="val 47"/>
                <a:gd name="f62" fmla="val 41"/>
                <a:gd name="f63" fmla="+- 0 0 -90"/>
                <a:gd name="f64" fmla="*/ f3 1 61"/>
                <a:gd name="f65" fmla="*/ f4 1 62"/>
                <a:gd name="f66" fmla="val f5"/>
                <a:gd name="f67" fmla="val f6"/>
                <a:gd name="f68" fmla="val f7"/>
                <a:gd name="f69" fmla="*/ f63 f0 1"/>
                <a:gd name="f70" fmla="+- f68 0 f66"/>
                <a:gd name="f71" fmla="+- f67 0 f66"/>
                <a:gd name="f72" fmla="*/ f69 1 f2"/>
                <a:gd name="f73" fmla="*/ f71 1 61"/>
                <a:gd name="f74" fmla="*/ f70 1 62"/>
                <a:gd name="f75" fmla="*/ 57 f71 1"/>
                <a:gd name="f76" fmla="*/ 32 f70 1"/>
                <a:gd name="f77" fmla="*/ 61 f71 1"/>
                <a:gd name="f78" fmla="*/ 27 f70 1"/>
                <a:gd name="f79" fmla="*/ 51 f71 1"/>
                <a:gd name="f80" fmla="*/ 23 f70 1"/>
                <a:gd name="f81" fmla="*/ 55 f71 1"/>
                <a:gd name="f82" fmla="*/ 13 f70 1"/>
                <a:gd name="f83" fmla="*/ 45 f71 1"/>
                <a:gd name="f84" fmla="*/ 44 f71 1"/>
                <a:gd name="f85" fmla="*/ 4 f70 1"/>
                <a:gd name="f86" fmla="*/ 37 f71 1"/>
                <a:gd name="f87" fmla="*/ 7 f70 1"/>
                <a:gd name="f88" fmla="*/ 32 f71 1"/>
                <a:gd name="f89" fmla="*/ 1 f70 1"/>
                <a:gd name="f90" fmla="*/ 27 f71 1"/>
                <a:gd name="f91" fmla="*/ 8 f70 1"/>
                <a:gd name="f92" fmla="*/ 19 f71 1"/>
                <a:gd name="f93" fmla="*/ 3 f70 1"/>
                <a:gd name="f94" fmla="*/ 17 f71 1"/>
                <a:gd name="f95" fmla="*/ 11 f70 1"/>
                <a:gd name="f96" fmla="*/ 9 f71 1"/>
                <a:gd name="f97" fmla="*/ 10 f70 1"/>
                <a:gd name="f98" fmla="*/ 12 f71 1"/>
                <a:gd name="f99" fmla="*/ 22 f70 1"/>
                <a:gd name="f100" fmla="*/ 0 f71 1"/>
                <a:gd name="f101" fmla="*/ 26 f70 1"/>
                <a:gd name="f102" fmla="*/ 4 f71 1"/>
                <a:gd name="f103" fmla="*/ 31 f70 1"/>
                <a:gd name="f104" fmla="*/ 36 f70 1"/>
                <a:gd name="f105" fmla="*/ 10 f71 1"/>
                <a:gd name="f106" fmla="*/ 40 f70 1"/>
                <a:gd name="f107" fmla="*/ 6 f71 1"/>
                <a:gd name="f108" fmla="*/ 50 f70 1"/>
                <a:gd name="f109" fmla="*/ 16 f71 1"/>
                <a:gd name="f110" fmla="*/ 49 f70 1"/>
                <a:gd name="f111" fmla="*/ 59 f70 1"/>
                <a:gd name="f112" fmla="*/ 24 f71 1"/>
                <a:gd name="f113" fmla="*/ 55 f70 1"/>
                <a:gd name="f114" fmla="*/ 29 f71 1"/>
                <a:gd name="f115" fmla="*/ 62 f70 1"/>
                <a:gd name="f116" fmla="*/ 34 f71 1"/>
                <a:gd name="f117" fmla="*/ 42 f71 1"/>
                <a:gd name="f118" fmla="*/ 60 f70 1"/>
                <a:gd name="f119" fmla="*/ 52 f70 1"/>
                <a:gd name="f120" fmla="*/ 53 f71 1"/>
                <a:gd name="f121" fmla="*/ 53 f70 1"/>
                <a:gd name="f122" fmla="*/ 49 f71 1"/>
                <a:gd name="f123" fmla="*/ 41 f70 1"/>
                <a:gd name="f124" fmla="*/ 37 f70 1"/>
                <a:gd name="f125" fmla="+- f72 0 f1"/>
                <a:gd name="f126" fmla="*/ f75 1 61"/>
                <a:gd name="f127" fmla="*/ f76 1 62"/>
                <a:gd name="f128" fmla="*/ f77 1 61"/>
                <a:gd name="f129" fmla="*/ f78 1 62"/>
                <a:gd name="f130" fmla="*/ f79 1 61"/>
                <a:gd name="f131" fmla="*/ f80 1 62"/>
                <a:gd name="f132" fmla="*/ f81 1 61"/>
                <a:gd name="f133" fmla="*/ f82 1 62"/>
                <a:gd name="f134" fmla="*/ f83 1 61"/>
                <a:gd name="f135" fmla="*/ f84 1 61"/>
                <a:gd name="f136" fmla="*/ f85 1 62"/>
                <a:gd name="f137" fmla="*/ f86 1 61"/>
                <a:gd name="f138" fmla="*/ f87 1 62"/>
                <a:gd name="f139" fmla="*/ f88 1 61"/>
                <a:gd name="f140" fmla="*/ f89 1 62"/>
                <a:gd name="f141" fmla="*/ f90 1 61"/>
                <a:gd name="f142" fmla="*/ f91 1 62"/>
                <a:gd name="f143" fmla="*/ f92 1 61"/>
                <a:gd name="f144" fmla="*/ f93 1 62"/>
                <a:gd name="f145" fmla="*/ f94 1 61"/>
                <a:gd name="f146" fmla="*/ f95 1 62"/>
                <a:gd name="f147" fmla="*/ f96 1 61"/>
                <a:gd name="f148" fmla="*/ f97 1 62"/>
                <a:gd name="f149" fmla="*/ f98 1 61"/>
                <a:gd name="f150" fmla="*/ f99 1 62"/>
                <a:gd name="f151" fmla="*/ f100 1 61"/>
                <a:gd name="f152" fmla="*/ f101 1 62"/>
                <a:gd name="f153" fmla="*/ f102 1 61"/>
                <a:gd name="f154" fmla="*/ f103 1 62"/>
                <a:gd name="f155" fmla="*/ f104 1 62"/>
                <a:gd name="f156" fmla="*/ f105 1 61"/>
                <a:gd name="f157" fmla="*/ f106 1 62"/>
                <a:gd name="f158" fmla="*/ f107 1 61"/>
                <a:gd name="f159" fmla="*/ f108 1 62"/>
                <a:gd name="f160" fmla="*/ f109 1 61"/>
                <a:gd name="f161" fmla="*/ f110 1 62"/>
                <a:gd name="f162" fmla="*/ f111 1 62"/>
                <a:gd name="f163" fmla="*/ f112 1 61"/>
                <a:gd name="f164" fmla="*/ f113 1 62"/>
                <a:gd name="f165" fmla="*/ f114 1 61"/>
                <a:gd name="f166" fmla="*/ f115 1 62"/>
                <a:gd name="f167" fmla="*/ f116 1 61"/>
                <a:gd name="f168" fmla="*/ f117 1 61"/>
                <a:gd name="f169" fmla="*/ f118 1 62"/>
                <a:gd name="f170" fmla="*/ f119 1 62"/>
                <a:gd name="f171" fmla="*/ f120 1 61"/>
                <a:gd name="f172" fmla="*/ f121 1 62"/>
                <a:gd name="f173" fmla="*/ f122 1 61"/>
                <a:gd name="f174" fmla="*/ f123 1 62"/>
                <a:gd name="f175" fmla="*/ f124 1 62"/>
                <a:gd name="f176" fmla="*/ 0 1 f73"/>
                <a:gd name="f177" fmla="*/ f67 1 f73"/>
                <a:gd name="f178" fmla="*/ 0 1 f74"/>
                <a:gd name="f179" fmla="*/ f68 1 f74"/>
                <a:gd name="f180" fmla="*/ f126 1 f73"/>
                <a:gd name="f181" fmla="*/ f127 1 f74"/>
                <a:gd name="f182" fmla="*/ f128 1 f73"/>
                <a:gd name="f183" fmla="*/ f129 1 f74"/>
                <a:gd name="f184" fmla="*/ f130 1 f73"/>
                <a:gd name="f185" fmla="*/ f131 1 f74"/>
                <a:gd name="f186" fmla="*/ f132 1 f73"/>
                <a:gd name="f187" fmla="*/ f133 1 f74"/>
                <a:gd name="f188" fmla="*/ f134 1 f73"/>
                <a:gd name="f189" fmla="*/ f135 1 f73"/>
                <a:gd name="f190" fmla="*/ f136 1 f74"/>
                <a:gd name="f191" fmla="*/ f137 1 f73"/>
                <a:gd name="f192" fmla="*/ f138 1 f74"/>
                <a:gd name="f193" fmla="*/ f139 1 f73"/>
                <a:gd name="f194" fmla="*/ f140 1 f74"/>
                <a:gd name="f195" fmla="*/ f141 1 f73"/>
                <a:gd name="f196" fmla="*/ f142 1 f74"/>
                <a:gd name="f197" fmla="*/ f143 1 f73"/>
                <a:gd name="f198" fmla="*/ f144 1 f74"/>
                <a:gd name="f199" fmla="*/ f145 1 f73"/>
                <a:gd name="f200" fmla="*/ f146 1 f74"/>
                <a:gd name="f201" fmla="*/ f147 1 f73"/>
                <a:gd name="f202" fmla="*/ f148 1 f74"/>
                <a:gd name="f203" fmla="*/ f149 1 f73"/>
                <a:gd name="f204" fmla="*/ f150 1 f74"/>
                <a:gd name="f205" fmla="*/ f151 1 f73"/>
                <a:gd name="f206" fmla="*/ f152 1 f74"/>
                <a:gd name="f207" fmla="*/ f153 1 f73"/>
                <a:gd name="f208" fmla="*/ f154 1 f74"/>
                <a:gd name="f209" fmla="*/ f155 1 f74"/>
                <a:gd name="f210" fmla="*/ f156 1 f73"/>
                <a:gd name="f211" fmla="*/ f157 1 f74"/>
                <a:gd name="f212" fmla="*/ f158 1 f73"/>
                <a:gd name="f213" fmla="*/ f159 1 f74"/>
                <a:gd name="f214" fmla="*/ f160 1 f73"/>
                <a:gd name="f215" fmla="*/ f161 1 f74"/>
                <a:gd name="f216" fmla="*/ f162 1 f74"/>
                <a:gd name="f217" fmla="*/ f163 1 f73"/>
                <a:gd name="f218" fmla="*/ f164 1 f74"/>
                <a:gd name="f219" fmla="*/ f165 1 f73"/>
                <a:gd name="f220" fmla="*/ f166 1 f74"/>
                <a:gd name="f221" fmla="*/ f167 1 f73"/>
                <a:gd name="f222" fmla="*/ f168 1 f73"/>
                <a:gd name="f223" fmla="*/ f169 1 f74"/>
                <a:gd name="f224" fmla="*/ f170 1 f74"/>
                <a:gd name="f225" fmla="*/ f171 1 f73"/>
                <a:gd name="f226" fmla="*/ f172 1 f74"/>
                <a:gd name="f227" fmla="*/ f173 1 f73"/>
                <a:gd name="f228" fmla="*/ f174 1 f74"/>
                <a:gd name="f229" fmla="*/ f175 1 f74"/>
                <a:gd name="f230" fmla="*/ f176 f64 1"/>
                <a:gd name="f231" fmla="*/ f177 f64 1"/>
                <a:gd name="f232" fmla="*/ f179 f65 1"/>
                <a:gd name="f233" fmla="*/ f178 f65 1"/>
                <a:gd name="f234" fmla="*/ f180 f64 1"/>
                <a:gd name="f235" fmla="*/ f181 f65 1"/>
                <a:gd name="f236" fmla="*/ f182 f64 1"/>
                <a:gd name="f237" fmla="*/ f183 f65 1"/>
                <a:gd name="f238" fmla="*/ f184 f64 1"/>
                <a:gd name="f239" fmla="*/ f185 f65 1"/>
                <a:gd name="f240" fmla="*/ f186 f64 1"/>
                <a:gd name="f241" fmla="*/ f187 f65 1"/>
                <a:gd name="f242" fmla="*/ f188 f64 1"/>
                <a:gd name="f243" fmla="*/ f189 f64 1"/>
                <a:gd name="f244" fmla="*/ f190 f65 1"/>
                <a:gd name="f245" fmla="*/ f191 f64 1"/>
                <a:gd name="f246" fmla="*/ f192 f65 1"/>
                <a:gd name="f247" fmla="*/ f193 f64 1"/>
                <a:gd name="f248" fmla="*/ f194 f65 1"/>
                <a:gd name="f249" fmla="*/ f195 f64 1"/>
                <a:gd name="f250" fmla="*/ f196 f65 1"/>
                <a:gd name="f251" fmla="*/ f197 f64 1"/>
                <a:gd name="f252" fmla="*/ f198 f65 1"/>
                <a:gd name="f253" fmla="*/ f199 f64 1"/>
                <a:gd name="f254" fmla="*/ f200 f65 1"/>
                <a:gd name="f255" fmla="*/ f201 f64 1"/>
                <a:gd name="f256" fmla="*/ f202 f65 1"/>
                <a:gd name="f257" fmla="*/ f203 f64 1"/>
                <a:gd name="f258" fmla="*/ f204 f65 1"/>
                <a:gd name="f259" fmla="*/ f205 f64 1"/>
                <a:gd name="f260" fmla="*/ f206 f65 1"/>
                <a:gd name="f261" fmla="*/ f207 f64 1"/>
                <a:gd name="f262" fmla="*/ f208 f65 1"/>
                <a:gd name="f263" fmla="*/ f209 f65 1"/>
                <a:gd name="f264" fmla="*/ f210 f64 1"/>
                <a:gd name="f265" fmla="*/ f211 f65 1"/>
                <a:gd name="f266" fmla="*/ f212 f64 1"/>
                <a:gd name="f267" fmla="*/ f213 f65 1"/>
                <a:gd name="f268" fmla="*/ f214 f64 1"/>
                <a:gd name="f269" fmla="*/ f215 f65 1"/>
                <a:gd name="f270" fmla="*/ f216 f65 1"/>
                <a:gd name="f271" fmla="*/ f217 f64 1"/>
                <a:gd name="f272" fmla="*/ f218 f65 1"/>
                <a:gd name="f273" fmla="*/ f219 f64 1"/>
                <a:gd name="f274" fmla="*/ f220 f65 1"/>
                <a:gd name="f275" fmla="*/ f221 f64 1"/>
                <a:gd name="f276" fmla="*/ f222 f64 1"/>
                <a:gd name="f277" fmla="*/ f223 f65 1"/>
                <a:gd name="f278" fmla="*/ f224 f65 1"/>
                <a:gd name="f279" fmla="*/ f225 f64 1"/>
                <a:gd name="f280" fmla="*/ f226 f65 1"/>
                <a:gd name="f281" fmla="*/ f227 f64 1"/>
                <a:gd name="f282" fmla="*/ f228 f65 1"/>
                <a:gd name="f283" fmla="*/ f229 f6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5">
                  <a:pos x="f234" y="f235"/>
                </a:cxn>
                <a:cxn ang="f125">
                  <a:pos x="f236" y="f237"/>
                </a:cxn>
                <a:cxn ang="f125">
                  <a:pos x="f238" y="f239"/>
                </a:cxn>
                <a:cxn ang="f125">
                  <a:pos x="f240" y="f241"/>
                </a:cxn>
                <a:cxn ang="f125">
                  <a:pos x="f242" y="f241"/>
                </a:cxn>
                <a:cxn ang="f125">
                  <a:pos x="f243" y="f244"/>
                </a:cxn>
                <a:cxn ang="f125">
                  <a:pos x="f245" y="f246"/>
                </a:cxn>
                <a:cxn ang="f125">
                  <a:pos x="f247" y="f248"/>
                </a:cxn>
                <a:cxn ang="f125">
                  <a:pos x="f249" y="f250"/>
                </a:cxn>
                <a:cxn ang="f125">
                  <a:pos x="f251" y="f252"/>
                </a:cxn>
                <a:cxn ang="f125">
                  <a:pos x="f253" y="f254"/>
                </a:cxn>
                <a:cxn ang="f125">
                  <a:pos x="f255" y="f256"/>
                </a:cxn>
                <a:cxn ang="f125">
                  <a:pos x="f257" y="f258"/>
                </a:cxn>
                <a:cxn ang="f125">
                  <a:pos x="f259" y="f260"/>
                </a:cxn>
                <a:cxn ang="f125">
                  <a:pos x="f261" y="f262"/>
                </a:cxn>
                <a:cxn ang="f125">
                  <a:pos x="f259" y="f263"/>
                </a:cxn>
                <a:cxn ang="f125">
                  <a:pos x="f264" y="f265"/>
                </a:cxn>
                <a:cxn ang="f125">
                  <a:pos x="f266" y="f267"/>
                </a:cxn>
                <a:cxn ang="f125">
                  <a:pos x="f268" y="f269"/>
                </a:cxn>
                <a:cxn ang="f125">
                  <a:pos x="f253" y="f270"/>
                </a:cxn>
                <a:cxn ang="f125">
                  <a:pos x="f271" y="f272"/>
                </a:cxn>
                <a:cxn ang="f125">
                  <a:pos x="f273" y="f274"/>
                </a:cxn>
                <a:cxn ang="f125">
                  <a:pos x="f275" y="f272"/>
                </a:cxn>
                <a:cxn ang="f125">
                  <a:pos x="f276" y="f277"/>
                </a:cxn>
                <a:cxn ang="f125">
                  <a:pos x="f243" y="f278"/>
                </a:cxn>
                <a:cxn ang="f125">
                  <a:pos x="f279" y="f280"/>
                </a:cxn>
                <a:cxn ang="f125">
                  <a:pos x="f281" y="f282"/>
                </a:cxn>
                <a:cxn ang="f125">
                  <a:pos x="f236" y="f283"/>
                </a:cxn>
                <a:cxn ang="f125">
                  <a:pos x="f234" y="f235"/>
                </a:cxn>
              </a:cxnLst>
              <a:rect l="f230" t="f233" r="f231" b="f232"/>
              <a:pathLst>
                <a:path w="61" h="62">
                  <a:moveTo>
                    <a:pt x="f8" y="f9"/>
                  </a:moveTo>
                  <a:cubicBezTo>
                    <a:pt x="f10" y="f11"/>
                    <a:pt x="f6" y="f12"/>
                    <a:pt x="f6" y="f13"/>
                  </a:cubicBezTo>
                  <a:cubicBezTo>
                    <a:pt x="f6" y="f14"/>
                    <a:pt x="f8" y="f15"/>
                    <a:pt x="f16" y="f15"/>
                  </a:cubicBezTo>
                  <a:cubicBezTo>
                    <a:pt x="f17" y="f18"/>
                    <a:pt x="f8" y="f19"/>
                    <a:pt x="f17" y="f20"/>
                  </a:cubicBezTo>
                  <a:cubicBezTo>
                    <a:pt x="f21" y="f22"/>
                    <a:pt x="f23" y="f24"/>
                    <a:pt x="f25" y="f20"/>
                  </a:cubicBezTo>
                  <a:cubicBezTo>
                    <a:pt x="f26" y="f27"/>
                    <a:pt x="f26" y="f28"/>
                    <a:pt x="f29" y="f30"/>
                  </a:cubicBezTo>
                  <a:cubicBezTo>
                    <a:pt x="f31" y="f32"/>
                    <a:pt x="f33" y="f30"/>
                    <a:pt x="f34" y="f35"/>
                  </a:cubicBezTo>
                  <a:cubicBezTo>
                    <a:pt x="f36" y="f32"/>
                    <a:pt x="f37" y="f38"/>
                    <a:pt x="f9" y="f38"/>
                  </a:cubicBezTo>
                  <a:cubicBezTo>
                    <a:pt x="f39" y="f5"/>
                    <a:pt x="f12" y="f32"/>
                    <a:pt x="f13" y="f27"/>
                  </a:cubicBezTo>
                  <a:cubicBezTo>
                    <a:pt x="f40" y="f30"/>
                    <a:pt x="f41" y="f42"/>
                    <a:pt x="f43" y="f32"/>
                  </a:cubicBezTo>
                  <a:cubicBezTo>
                    <a:pt x="f18" y="f32"/>
                    <a:pt x="f44" y="f35"/>
                    <a:pt x="f44" y="f22"/>
                  </a:cubicBezTo>
                  <a:cubicBezTo>
                    <a:pt x="f20" y="f45"/>
                    <a:pt x="f46" y="f27"/>
                    <a:pt x="f45" y="f46"/>
                  </a:cubicBezTo>
                  <a:cubicBezTo>
                    <a:pt x="f35" y="f22"/>
                    <a:pt x="f27" y="f47"/>
                    <a:pt x="f24" y="f48"/>
                  </a:cubicBezTo>
                  <a:cubicBezTo>
                    <a:pt x="f28" y="f48"/>
                    <a:pt x="f38" y="f15"/>
                    <a:pt x="f5" y="f49"/>
                  </a:cubicBezTo>
                  <a:cubicBezTo>
                    <a:pt x="f5" y="f13"/>
                    <a:pt x="f42" y="f12"/>
                    <a:pt x="f30" y="f39"/>
                  </a:cubicBezTo>
                  <a:cubicBezTo>
                    <a:pt x="f38" y="f50"/>
                    <a:pt x="f5" y="f37"/>
                    <a:pt x="f5" y="f36"/>
                  </a:cubicBezTo>
                  <a:cubicBezTo>
                    <a:pt x="f5" y="f51"/>
                    <a:pt x="f30" y="f33"/>
                    <a:pt x="f46" y="f33"/>
                  </a:cubicBezTo>
                  <a:cubicBezTo>
                    <a:pt x="f52" y="f25"/>
                    <a:pt x="f28" y="f53"/>
                    <a:pt x="f52" y="f23"/>
                  </a:cubicBezTo>
                  <a:cubicBezTo>
                    <a:pt x="f35" y="f54"/>
                    <a:pt x="f22" y="f16"/>
                    <a:pt x="f47" y="f55"/>
                  </a:cubicBezTo>
                  <a:cubicBezTo>
                    <a:pt x="f19" y="f17"/>
                    <a:pt x="f19" y="f56"/>
                    <a:pt x="f44" y="f57"/>
                  </a:cubicBezTo>
                  <a:cubicBezTo>
                    <a:pt x="f43" y="f10"/>
                    <a:pt x="f41" y="f57"/>
                    <a:pt x="f40" y="f17"/>
                  </a:cubicBezTo>
                  <a:cubicBezTo>
                    <a:pt x="f14" y="f10"/>
                    <a:pt x="f13" y="f7"/>
                    <a:pt x="f12" y="f7"/>
                  </a:cubicBezTo>
                  <a:cubicBezTo>
                    <a:pt x="f39" y="f7"/>
                    <a:pt x="f50" y="f10"/>
                    <a:pt x="f37" y="f17"/>
                  </a:cubicBezTo>
                  <a:cubicBezTo>
                    <a:pt x="f34" y="f57"/>
                    <a:pt x="f33" y="f6"/>
                    <a:pt x="f58" y="f10"/>
                  </a:cubicBezTo>
                  <a:cubicBezTo>
                    <a:pt x="f29" y="f10"/>
                    <a:pt x="f29" y="f59"/>
                    <a:pt x="f29" y="f54"/>
                  </a:cubicBezTo>
                  <a:cubicBezTo>
                    <a:pt x="f53" y="f21"/>
                    <a:pt x="f16" y="f17"/>
                    <a:pt x="f60" y="f60"/>
                  </a:cubicBezTo>
                  <a:cubicBezTo>
                    <a:pt x="f21" y="f16"/>
                    <a:pt x="f60" y="f61"/>
                    <a:pt x="f55" y="f62"/>
                  </a:cubicBezTo>
                  <a:cubicBezTo>
                    <a:pt x="f59" y="f62"/>
                    <a:pt x="f10" y="f33"/>
                    <a:pt x="f6" y="f34"/>
                  </a:cubicBezTo>
                  <a:cubicBezTo>
                    <a:pt x="f6" y="f36"/>
                    <a:pt x="f10" y="f37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9" name="Полилиния 5"/>
            <p:cNvSpPr/>
            <p:nvPr/>
          </p:nvSpPr>
          <p:spPr>
            <a:xfrm rot="18200600">
              <a:off x="11560587" y="5201814"/>
              <a:ext cx="5532" cy="1105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"/>
                <a:gd name="f7" fmla="val 8"/>
                <a:gd name="f8" fmla="+- 0 0 -90"/>
                <a:gd name="f9" fmla="*/ f3 1 4"/>
                <a:gd name="f10" fmla="*/ f4 1 8"/>
                <a:gd name="f11" fmla="val f5"/>
                <a:gd name="f12" fmla="val f6"/>
                <a:gd name="f13" fmla="val f7"/>
                <a:gd name="f14" fmla="*/ f8 f0 1"/>
                <a:gd name="f15" fmla="+- f13 0 f11"/>
                <a:gd name="f16" fmla="+- f12 0 f11"/>
                <a:gd name="f17" fmla="*/ f14 1 f2"/>
                <a:gd name="f18" fmla="*/ f15 1 8"/>
                <a:gd name="f19" fmla="*/ f16 1 4"/>
                <a:gd name="f20" fmla="*/ 4 f16 1"/>
                <a:gd name="f21" fmla="*/ 8 f15 1"/>
                <a:gd name="f22" fmla="*/ 0 f16 1"/>
                <a:gd name="f23" fmla="*/ 0 f15 1"/>
                <a:gd name="f24" fmla="+- f17 0 f1"/>
                <a:gd name="f25" fmla="*/ f20 1 4"/>
                <a:gd name="f26" fmla="*/ f21 1 8"/>
                <a:gd name="f27" fmla="*/ f22 1 4"/>
                <a:gd name="f28" fmla="*/ f23 1 8"/>
                <a:gd name="f29" fmla="*/ 0 1 f19"/>
                <a:gd name="f30" fmla="*/ f12 1 f19"/>
                <a:gd name="f31" fmla="*/ 0 1 f18"/>
                <a:gd name="f32" fmla="*/ f13 1 f18"/>
                <a:gd name="f33" fmla="*/ f25 1 f19"/>
                <a:gd name="f34" fmla="*/ f26 1 f18"/>
                <a:gd name="f35" fmla="*/ f27 1 f19"/>
                <a:gd name="f36" fmla="*/ f28 1 f18"/>
                <a:gd name="f37" fmla="*/ f29 f9 1"/>
                <a:gd name="f38" fmla="*/ f30 f9 1"/>
                <a:gd name="f39" fmla="*/ f32 f10 1"/>
                <a:gd name="f40" fmla="*/ f31 f10 1"/>
                <a:gd name="f41" fmla="*/ f33 f9 1"/>
                <a:gd name="f42" fmla="*/ f34 f10 1"/>
                <a:gd name="f43" fmla="*/ f35 f9 1"/>
                <a:gd name="f44" fmla="*/ f36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41" y="f42"/>
                </a:cxn>
                <a:cxn ang="f24">
                  <a:pos x="f43" y="f44"/>
                </a:cxn>
                <a:cxn ang="f24">
                  <a:pos x="f41" y="f42"/>
                </a:cxn>
              </a:cxnLst>
              <a:rect l="f37" t="f40" r="f38" b="f39"/>
              <a:pathLst>
                <a:path w="4" h="8">
                  <a:moveTo>
                    <a:pt x="f6" y="f7"/>
                  </a:moveTo>
                  <a:lnTo>
                    <a:pt x="f5" y="f5"/>
                  </a:lnTo>
                  <a:lnTo>
                    <a:pt x="f6" y="f7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0" name="Линия 6"/>
            <p:cNvSpPr/>
            <p:nvPr/>
          </p:nvSpPr>
          <p:spPr>
            <a:xfrm rot="18200600" flipH="1" flipV="1">
              <a:off x="11560587" y="5201814"/>
              <a:ext cx="5532" cy="1105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1" name="Полилиния 10"/>
            <p:cNvSpPr/>
            <p:nvPr/>
          </p:nvSpPr>
          <p:spPr>
            <a:xfrm rot="18694604">
              <a:off x="11379661" y="4584605"/>
              <a:ext cx="437366" cy="48105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9998"/>
                <a:gd name="f8" fmla="val 8749"/>
                <a:gd name="f9" fmla="val 8794"/>
                <a:gd name="f10" fmla="val 7359"/>
                <a:gd name="f11" fmla="val 4412"/>
                <a:gd name="f12" fmla="val 6548"/>
                <a:gd name="f13" fmla="val 2062"/>
                <a:gd name="f14" fmla="val 7185"/>
                <a:gd name="f15" fmla="val 3589"/>
                <a:gd name="f16" fmla="val 5882"/>
                <a:gd name="f17" fmla="val 5305"/>
                <a:gd name="f18" fmla="val -234"/>
                <a:gd name="f19" fmla="val 4158"/>
                <a:gd name="f20" fmla="val 7"/>
                <a:gd name="f21" fmla="val 92"/>
                <a:gd name="f22" fmla="val 863"/>
                <a:gd name="f23" fmla="val -860"/>
                <a:gd name="f24" fmla="val 6318"/>
                <a:gd name="f25" fmla="val 728"/>
                <a:gd name="f26" fmla="val 7939"/>
                <a:gd name="f27" fmla="val 663"/>
                <a:gd name="f28" fmla="val 7996"/>
                <a:gd name="f29" fmla="val 8054"/>
                <a:gd name="f30" fmla="val 600"/>
                <a:gd name="f31" fmla="val 2036"/>
                <a:gd name="f32" fmla="val 9883"/>
                <a:gd name="f33" fmla="val 5687"/>
                <a:gd name="f34" fmla="val 10988"/>
                <a:gd name="f35" fmla="+- 0 0 -90"/>
                <a:gd name="f36" fmla="*/ f3 1 10000"/>
                <a:gd name="f37" fmla="*/ f4 1 9998"/>
                <a:gd name="f38" fmla="val f5"/>
                <a:gd name="f39" fmla="val f6"/>
                <a:gd name="f40" fmla="val f7"/>
                <a:gd name="f41" fmla="*/ f35 f0 1"/>
                <a:gd name="f42" fmla="+- f40 0 f38"/>
                <a:gd name="f43" fmla="+- f39 0 f38"/>
                <a:gd name="f44" fmla="*/ f41 1 f2"/>
                <a:gd name="f45" fmla="*/ f43 1 10000"/>
                <a:gd name="f46" fmla="*/ f42 1 9998"/>
                <a:gd name="f47" fmla="*/ 10000 f43 1"/>
                <a:gd name="f48" fmla="*/ 8749 f42 1"/>
                <a:gd name="f49" fmla="*/ 2062 f43 1"/>
                <a:gd name="f50" fmla="*/ 7185 f42 1"/>
                <a:gd name="f51" fmla="*/ 4158 f43 1"/>
                <a:gd name="f52" fmla="*/ 7 f42 1"/>
                <a:gd name="f53" fmla="*/ 728 f43 1"/>
                <a:gd name="f54" fmla="*/ 7939 f42 1"/>
                <a:gd name="f55" fmla="*/ 600 f43 1"/>
                <a:gd name="f56" fmla="*/ 8054 f42 1"/>
                <a:gd name="f57" fmla="+- f44 0 f1"/>
                <a:gd name="f58" fmla="*/ f47 1 10000"/>
                <a:gd name="f59" fmla="*/ f48 1 9998"/>
                <a:gd name="f60" fmla="*/ f49 1 10000"/>
                <a:gd name="f61" fmla="*/ f50 1 9998"/>
                <a:gd name="f62" fmla="*/ f51 1 10000"/>
                <a:gd name="f63" fmla="*/ f52 1 9998"/>
                <a:gd name="f64" fmla="*/ f53 1 10000"/>
                <a:gd name="f65" fmla="*/ f54 1 9998"/>
                <a:gd name="f66" fmla="*/ f55 1 10000"/>
                <a:gd name="f67" fmla="*/ f56 1 9998"/>
                <a:gd name="f68" fmla="*/ f38 1 f45"/>
                <a:gd name="f69" fmla="*/ f39 1 f45"/>
                <a:gd name="f70" fmla="*/ f38 1 f46"/>
                <a:gd name="f71" fmla="*/ f40 1 f46"/>
                <a:gd name="f72" fmla="*/ f58 1 f45"/>
                <a:gd name="f73" fmla="*/ f59 1 f46"/>
                <a:gd name="f74" fmla="*/ f60 1 f45"/>
                <a:gd name="f75" fmla="*/ f61 1 f46"/>
                <a:gd name="f76" fmla="*/ f62 1 f45"/>
                <a:gd name="f77" fmla="*/ f63 1 f46"/>
                <a:gd name="f78" fmla="*/ f64 1 f45"/>
                <a:gd name="f79" fmla="*/ f65 1 f46"/>
                <a:gd name="f80" fmla="*/ f66 1 f45"/>
                <a:gd name="f81" fmla="*/ f67 1 f46"/>
                <a:gd name="f82" fmla="*/ f68 f36 1"/>
                <a:gd name="f83" fmla="*/ f69 f36 1"/>
                <a:gd name="f84" fmla="*/ f71 f37 1"/>
                <a:gd name="f85" fmla="*/ f70 f37 1"/>
                <a:gd name="f86" fmla="*/ f72 f36 1"/>
                <a:gd name="f87" fmla="*/ f73 f37 1"/>
                <a:gd name="f88" fmla="*/ f74 f36 1"/>
                <a:gd name="f89" fmla="*/ f75 f37 1"/>
                <a:gd name="f90" fmla="*/ f76 f36 1"/>
                <a:gd name="f91" fmla="*/ f77 f37 1"/>
                <a:gd name="f92" fmla="*/ f78 f36 1"/>
                <a:gd name="f93" fmla="*/ f79 f37 1"/>
                <a:gd name="f94" fmla="*/ f80 f36 1"/>
                <a:gd name="f95" fmla="*/ f81 f3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7">
                  <a:pos x="f86" y="f87"/>
                </a:cxn>
                <a:cxn ang="f57">
                  <a:pos x="f88" y="f89"/>
                </a:cxn>
                <a:cxn ang="f57">
                  <a:pos x="f90" y="f91"/>
                </a:cxn>
                <a:cxn ang="f57">
                  <a:pos x="f92" y="f93"/>
                </a:cxn>
                <a:cxn ang="f57">
                  <a:pos x="f94" y="f95"/>
                </a:cxn>
                <a:cxn ang="f57">
                  <a:pos x="f86" y="f87"/>
                </a:cxn>
              </a:cxnLst>
              <a:rect l="f82" t="f85" r="f83" b="f84"/>
              <a:pathLst>
                <a:path w="10000" h="9998">
                  <a:moveTo>
                    <a:pt x="f6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7" y="f29"/>
                    <a:pt x="f30" y="f29"/>
                  </a:cubicBezTo>
                  <a:cubicBezTo>
                    <a:pt x="f31" y="f32"/>
                    <a:pt x="f33" y="f34"/>
                    <a:pt x="f6" y="f8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2" name="Полилиния 25"/>
            <p:cNvSpPr/>
            <p:nvPr/>
          </p:nvSpPr>
          <p:spPr>
            <a:xfrm rot="16884837">
              <a:off x="10934139" y="5972485"/>
              <a:ext cx="304385" cy="34538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00"/>
                <a:gd name="f7" fmla="val 10285"/>
                <a:gd name="f8" fmla="val 9602"/>
                <a:gd name="f9" fmla="val 514"/>
                <a:gd name="f10" fmla="val 7561"/>
                <a:gd name="f11" fmla="val -2176"/>
                <a:gd name="f12" fmla="val 1721"/>
                <a:gd name="f13" fmla="val 6507"/>
                <a:gd name="f14" fmla="val 353"/>
                <a:gd name="f15" fmla="val 7422"/>
                <a:gd name="f16" fmla="val -375"/>
                <a:gd name="f17" fmla="val 8005"/>
                <a:gd name="f18" fmla="val 81"/>
                <a:gd name="f19" fmla="val 1174"/>
                <a:gd name="f20" fmla="val 7754"/>
                <a:gd name="f21" fmla="val 2139"/>
                <a:gd name="f22" fmla="val 9262"/>
                <a:gd name="f23" fmla="val 5821"/>
                <a:gd name="f24" fmla="val 11078"/>
                <a:gd name="f25" fmla="val 6913"/>
                <a:gd name="f26" fmla="val 9915"/>
                <a:gd name="f27" fmla="val 7277"/>
                <a:gd name="f28" fmla="val 9583"/>
                <a:gd name="f29" fmla="val 6093"/>
                <a:gd name="f30" fmla="val 8337"/>
                <a:gd name="f31" fmla="val 7503"/>
                <a:gd name="f32" fmla="val 5365"/>
                <a:gd name="f33" fmla="val 6424"/>
                <a:gd name="f34" fmla="val 11643"/>
                <a:gd name="f35" fmla="val 3204"/>
                <a:gd name="f36" fmla="+- 0 0 -90"/>
                <a:gd name="f37" fmla="*/ f3 1 10000"/>
                <a:gd name="f38" fmla="*/ f4 1 10285"/>
                <a:gd name="f39" fmla="val f5"/>
                <a:gd name="f40" fmla="val f6"/>
                <a:gd name="f41" fmla="val f7"/>
                <a:gd name="f42" fmla="*/ f36 f0 1"/>
                <a:gd name="f43" fmla="+- f41 0 f39"/>
                <a:gd name="f44" fmla="+- f40 0 f39"/>
                <a:gd name="f45" fmla="*/ f42 1 f2"/>
                <a:gd name="f46" fmla="*/ f44 1 10000"/>
                <a:gd name="f47" fmla="*/ f43 1 10285"/>
                <a:gd name="f48" fmla="*/ 9602 f44 1"/>
                <a:gd name="f49" fmla="*/ 514 f43 1"/>
                <a:gd name="f50" fmla="*/ 353 f44 1"/>
                <a:gd name="f51" fmla="*/ 7422 f43 1"/>
                <a:gd name="f52" fmla="*/ 1174 f44 1"/>
                <a:gd name="f53" fmla="*/ 7754 f43 1"/>
                <a:gd name="f54" fmla="*/ 6913 f44 1"/>
                <a:gd name="f55" fmla="*/ 9915 f43 1"/>
                <a:gd name="f56" fmla="*/ 1721 f44 1"/>
                <a:gd name="f57" fmla="*/ 7503 f43 1"/>
                <a:gd name="f58" fmla="+- f45 0 f1"/>
                <a:gd name="f59" fmla="*/ f48 1 10000"/>
                <a:gd name="f60" fmla="*/ f49 1 10285"/>
                <a:gd name="f61" fmla="*/ f50 1 10000"/>
                <a:gd name="f62" fmla="*/ f51 1 10285"/>
                <a:gd name="f63" fmla="*/ f52 1 10000"/>
                <a:gd name="f64" fmla="*/ f53 1 10285"/>
                <a:gd name="f65" fmla="*/ f54 1 10000"/>
                <a:gd name="f66" fmla="*/ f55 1 10285"/>
                <a:gd name="f67" fmla="*/ f56 1 10000"/>
                <a:gd name="f68" fmla="*/ f57 1 10285"/>
                <a:gd name="f69" fmla="*/ f39 1 f46"/>
                <a:gd name="f70" fmla="*/ f40 1 f46"/>
                <a:gd name="f71" fmla="*/ f39 1 f47"/>
                <a:gd name="f72" fmla="*/ f41 1 f47"/>
                <a:gd name="f73" fmla="*/ f59 1 f46"/>
                <a:gd name="f74" fmla="*/ f60 1 f47"/>
                <a:gd name="f75" fmla="*/ f61 1 f46"/>
                <a:gd name="f76" fmla="*/ f62 1 f47"/>
                <a:gd name="f77" fmla="*/ f63 1 f46"/>
                <a:gd name="f78" fmla="*/ f64 1 f47"/>
                <a:gd name="f79" fmla="*/ f65 1 f46"/>
                <a:gd name="f80" fmla="*/ f66 1 f47"/>
                <a:gd name="f81" fmla="*/ f67 1 f46"/>
                <a:gd name="f82" fmla="*/ f68 1 f47"/>
                <a:gd name="f83" fmla="*/ f69 f37 1"/>
                <a:gd name="f84" fmla="*/ f70 f37 1"/>
                <a:gd name="f85" fmla="*/ f72 f38 1"/>
                <a:gd name="f86" fmla="*/ f71 f38 1"/>
                <a:gd name="f87" fmla="*/ f73 f37 1"/>
                <a:gd name="f88" fmla="*/ f74 f38 1"/>
                <a:gd name="f89" fmla="*/ f75 f37 1"/>
                <a:gd name="f90" fmla="*/ f76 f38 1"/>
                <a:gd name="f91" fmla="*/ f77 f37 1"/>
                <a:gd name="f92" fmla="*/ f78 f38 1"/>
                <a:gd name="f93" fmla="*/ f79 f37 1"/>
                <a:gd name="f94" fmla="*/ f80 f38 1"/>
                <a:gd name="f95" fmla="*/ f81 f37 1"/>
                <a:gd name="f96" fmla="*/ f82 f3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8">
                  <a:pos x="f87" y="f88"/>
                </a:cxn>
                <a:cxn ang="f58">
                  <a:pos x="f89" y="f90"/>
                </a:cxn>
                <a:cxn ang="f58">
                  <a:pos x="f91" y="f92"/>
                </a:cxn>
                <a:cxn ang="f58">
                  <a:pos x="f93" y="f94"/>
                </a:cxn>
                <a:cxn ang="f58">
                  <a:pos x="f95" y="f96"/>
                </a:cxn>
                <a:cxn ang="f58">
                  <a:pos x="f87" y="f88"/>
                </a:cxn>
              </a:cxnLst>
              <a:rect l="f83" t="f86" r="f84" b="f85"/>
              <a:pathLst>
                <a:path w="10000" h="10285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7"/>
                    <a:pt x="f19" y="f20"/>
                  </a:cubicBezTo>
                  <a:cubicBezTo>
                    <a:pt x="f21" y="f22"/>
                    <a:pt x="f23" y="f24"/>
                    <a:pt x="f25" y="f26"/>
                  </a:cubicBezTo>
                  <a:cubicBezTo>
                    <a:pt x="f27" y="f28"/>
                    <a:pt x="f29" y="f30"/>
                    <a:pt x="f12" y="f31"/>
                  </a:cubicBezTo>
                  <a:cubicBezTo>
                    <a:pt x="f32" y="f33"/>
                    <a:pt x="f34" y="f35"/>
                    <a:pt x="f8" y="f9"/>
                  </a:cubicBezTo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3" name="Полилиния 26"/>
            <p:cNvSpPr/>
            <p:nvPr/>
          </p:nvSpPr>
          <p:spPr>
            <a:xfrm rot="18200600">
              <a:off x="11077106" y="3154035"/>
              <a:ext cx="172739" cy="17273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2"/>
                <a:gd name="f7" fmla="val 57"/>
                <a:gd name="f8" fmla="val 32"/>
                <a:gd name="f9" fmla="val 60"/>
                <a:gd name="f10" fmla="val 30"/>
                <a:gd name="f11" fmla="val 28"/>
                <a:gd name="f12" fmla="val 26"/>
                <a:gd name="f13" fmla="val 61"/>
                <a:gd name="f14" fmla="val 24"/>
                <a:gd name="f15" fmla="val 58"/>
                <a:gd name="f16" fmla="val 23"/>
                <a:gd name="f17" fmla="val 52"/>
                <a:gd name="f18" fmla="val 22"/>
                <a:gd name="f19" fmla="val 55"/>
                <a:gd name="f20" fmla="val 18"/>
                <a:gd name="f21" fmla="val 14"/>
                <a:gd name="f22" fmla="val 56"/>
                <a:gd name="f23" fmla="val 12"/>
                <a:gd name="f24" fmla="val 54"/>
                <a:gd name="f25" fmla="val 11"/>
                <a:gd name="f26" fmla="val 51"/>
                <a:gd name="f27" fmla="val 46"/>
                <a:gd name="f28" fmla="val 13"/>
                <a:gd name="f29" fmla="val 47"/>
                <a:gd name="f30" fmla="val 8"/>
                <a:gd name="f31" fmla="val 4"/>
                <a:gd name="f32" fmla="val 45"/>
                <a:gd name="f33" fmla="val 3"/>
                <a:gd name="f34" fmla="val 43"/>
                <a:gd name="f35" fmla="val 2"/>
                <a:gd name="f36" fmla="val 40"/>
                <a:gd name="f37" fmla="val 37"/>
                <a:gd name="f38" fmla="val 7"/>
                <a:gd name="f39" fmla="val 36"/>
                <a:gd name="f40" fmla="val 35"/>
                <a:gd name="f41" fmla="val 33"/>
                <a:gd name="f42" fmla="val 31"/>
                <a:gd name="f43" fmla="val 29"/>
                <a:gd name="f44" fmla="val 27"/>
                <a:gd name="f45" fmla="val 1"/>
                <a:gd name="f46" fmla="val 20"/>
                <a:gd name="f47" fmla="val 17"/>
                <a:gd name="f48" fmla="val 6"/>
                <a:gd name="f49" fmla="val 9"/>
                <a:gd name="f50" fmla="val 10"/>
                <a:gd name="f51" fmla="val 16"/>
                <a:gd name="f52" fmla="val 21"/>
                <a:gd name="f53" fmla="val 25"/>
                <a:gd name="f54" fmla="val 5"/>
                <a:gd name="f55" fmla="val 34"/>
                <a:gd name="f56" fmla="val 38"/>
                <a:gd name="f57" fmla="val 39"/>
                <a:gd name="f58" fmla="val 44"/>
                <a:gd name="f59" fmla="val 48"/>
                <a:gd name="f60" fmla="val 50"/>
                <a:gd name="f61" fmla="val 49"/>
                <a:gd name="f62" fmla="val 15"/>
                <a:gd name="f63" fmla="val 59"/>
                <a:gd name="f64" fmla="val 19"/>
                <a:gd name="f65" fmla="val 42"/>
                <a:gd name="f66" fmla="val 53"/>
                <a:gd name="f67" fmla="val 41"/>
                <a:gd name="f68" fmla="+- 0 0 -90"/>
                <a:gd name="f69" fmla="*/ f3 1 62"/>
                <a:gd name="f70" fmla="*/ f4 1 62"/>
                <a:gd name="f71" fmla="val f5"/>
                <a:gd name="f72" fmla="val f6"/>
                <a:gd name="f73" fmla="*/ f68 f0 1"/>
                <a:gd name="f74" fmla="+- f72 0 f71"/>
                <a:gd name="f75" fmla="*/ f73 1 f2"/>
                <a:gd name="f76" fmla="*/ f74 1 62"/>
                <a:gd name="f77" fmla="*/ 57 f74 1"/>
                <a:gd name="f78" fmla="*/ 32 f74 1"/>
                <a:gd name="f79" fmla="*/ 62 f74 1"/>
                <a:gd name="f80" fmla="*/ 26 f74 1"/>
                <a:gd name="f81" fmla="*/ 52 f74 1"/>
                <a:gd name="f82" fmla="*/ 22 f74 1"/>
                <a:gd name="f83" fmla="*/ 56 f74 1"/>
                <a:gd name="f84" fmla="*/ 12 f74 1"/>
                <a:gd name="f85" fmla="*/ 46 f74 1"/>
                <a:gd name="f86" fmla="*/ 13 f74 1"/>
                <a:gd name="f87" fmla="*/ 45 f74 1"/>
                <a:gd name="f88" fmla="*/ 3 f74 1"/>
                <a:gd name="f89" fmla="*/ 37 f74 1"/>
                <a:gd name="f90" fmla="*/ 7 f74 1"/>
                <a:gd name="f91" fmla="*/ 33 f74 1"/>
                <a:gd name="f92" fmla="*/ 0 f74 1"/>
                <a:gd name="f93" fmla="*/ 27 f74 1"/>
                <a:gd name="f94" fmla="*/ 20 f74 1"/>
                <a:gd name="f95" fmla="*/ 2 f74 1"/>
                <a:gd name="f96" fmla="*/ 18 f74 1"/>
                <a:gd name="f97" fmla="*/ 11 f74 1"/>
                <a:gd name="f98" fmla="*/ 9 f74 1"/>
                <a:gd name="f99" fmla="*/ 21 f74 1"/>
                <a:gd name="f100" fmla="*/ 1 f74 1"/>
                <a:gd name="f101" fmla="*/ 25 f74 1"/>
                <a:gd name="f102" fmla="*/ 5 f74 1"/>
                <a:gd name="f103" fmla="*/ 30 f74 1"/>
                <a:gd name="f104" fmla="*/ 36 f74 1"/>
                <a:gd name="f105" fmla="*/ 10 f74 1"/>
                <a:gd name="f106" fmla="*/ 40 f74 1"/>
                <a:gd name="f107" fmla="*/ 6 f74 1"/>
                <a:gd name="f108" fmla="*/ 50 f74 1"/>
                <a:gd name="f109" fmla="*/ 16 f74 1"/>
                <a:gd name="f110" fmla="*/ 49 f74 1"/>
                <a:gd name="f111" fmla="*/ 17 f74 1"/>
                <a:gd name="f112" fmla="*/ 59 f74 1"/>
                <a:gd name="f113" fmla="*/ 55 f74 1"/>
                <a:gd name="f114" fmla="*/ 29 f74 1"/>
                <a:gd name="f115" fmla="*/ 35 f74 1"/>
                <a:gd name="f116" fmla="*/ 42 f74 1"/>
                <a:gd name="f117" fmla="*/ 60 f74 1"/>
                <a:gd name="f118" fmla="*/ 44 f74 1"/>
                <a:gd name="f119" fmla="*/ 51 f74 1"/>
                <a:gd name="f120" fmla="*/ 53 f74 1"/>
                <a:gd name="f121" fmla="*/ 41 f74 1"/>
                <a:gd name="f122" fmla="*/ 61 f74 1"/>
                <a:gd name="f123" fmla="+- f75 0 f1"/>
                <a:gd name="f124" fmla="*/ f77 1 62"/>
                <a:gd name="f125" fmla="*/ f78 1 62"/>
                <a:gd name="f126" fmla="*/ f79 1 62"/>
                <a:gd name="f127" fmla="*/ f80 1 62"/>
                <a:gd name="f128" fmla="*/ f81 1 62"/>
                <a:gd name="f129" fmla="*/ f82 1 62"/>
                <a:gd name="f130" fmla="*/ f83 1 62"/>
                <a:gd name="f131" fmla="*/ f84 1 62"/>
                <a:gd name="f132" fmla="*/ f85 1 62"/>
                <a:gd name="f133" fmla="*/ f86 1 62"/>
                <a:gd name="f134" fmla="*/ f87 1 62"/>
                <a:gd name="f135" fmla="*/ f88 1 62"/>
                <a:gd name="f136" fmla="*/ f89 1 62"/>
                <a:gd name="f137" fmla="*/ f90 1 62"/>
                <a:gd name="f138" fmla="*/ f91 1 62"/>
                <a:gd name="f139" fmla="*/ f92 1 62"/>
                <a:gd name="f140" fmla="*/ f93 1 62"/>
                <a:gd name="f141" fmla="*/ f94 1 62"/>
                <a:gd name="f142" fmla="*/ f95 1 62"/>
                <a:gd name="f143" fmla="*/ f96 1 62"/>
                <a:gd name="f144" fmla="*/ f97 1 62"/>
                <a:gd name="f145" fmla="*/ f98 1 62"/>
                <a:gd name="f146" fmla="*/ f99 1 62"/>
                <a:gd name="f147" fmla="*/ f100 1 62"/>
                <a:gd name="f148" fmla="*/ f101 1 62"/>
                <a:gd name="f149" fmla="*/ f102 1 62"/>
                <a:gd name="f150" fmla="*/ f103 1 62"/>
                <a:gd name="f151" fmla="*/ f104 1 62"/>
                <a:gd name="f152" fmla="*/ f105 1 62"/>
                <a:gd name="f153" fmla="*/ f106 1 62"/>
                <a:gd name="f154" fmla="*/ f107 1 62"/>
                <a:gd name="f155" fmla="*/ f108 1 62"/>
                <a:gd name="f156" fmla="*/ f109 1 62"/>
                <a:gd name="f157" fmla="*/ f110 1 62"/>
                <a:gd name="f158" fmla="*/ f111 1 62"/>
                <a:gd name="f159" fmla="*/ f112 1 62"/>
                <a:gd name="f160" fmla="*/ f113 1 62"/>
                <a:gd name="f161" fmla="*/ f114 1 62"/>
                <a:gd name="f162" fmla="*/ f115 1 62"/>
                <a:gd name="f163" fmla="*/ f116 1 62"/>
                <a:gd name="f164" fmla="*/ f117 1 62"/>
                <a:gd name="f165" fmla="*/ f118 1 62"/>
                <a:gd name="f166" fmla="*/ f119 1 62"/>
                <a:gd name="f167" fmla="*/ f120 1 62"/>
                <a:gd name="f168" fmla="*/ f121 1 62"/>
                <a:gd name="f169" fmla="*/ f122 1 62"/>
                <a:gd name="f170" fmla="*/ 0 1 f76"/>
                <a:gd name="f171" fmla="*/ f72 1 f76"/>
                <a:gd name="f172" fmla="*/ f124 1 f76"/>
                <a:gd name="f173" fmla="*/ f125 1 f76"/>
                <a:gd name="f174" fmla="*/ f126 1 f76"/>
                <a:gd name="f175" fmla="*/ f127 1 f76"/>
                <a:gd name="f176" fmla="*/ f128 1 f76"/>
                <a:gd name="f177" fmla="*/ f129 1 f76"/>
                <a:gd name="f178" fmla="*/ f130 1 f76"/>
                <a:gd name="f179" fmla="*/ f131 1 f76"/>
                <a:gd name="f180" fmla="*/ f132 1 f76"/>
                <a:gd name="f181" fmla="*/ f133 1 f76"/>
                <a:gd name="f182" fmla="*/ f134 1 f76"/>
                <a:gd name="f183" fmla="*/ f135 1 f76"/>
                <a:gd name="f184" fmla="*/ f136 1 f76"/>
                <a:gd name="f185" fmla="*/ f137 1 f76"/>
                <a:gd name="f186" fmla="*/ f138 1 f76"/>
                <a:gd name="f187" fmla="*/ f139 1 f76"/>
                <a:gd name="f188" fmla="*/ f140 1 f76"/>
                <a:gd name="f189" fmla="*/ f141 1 f76"/>
                <a:gd name="f190" fmla="*/ f142 1 f76"/>
                <a:gd name="f191" fmla="*/ f143 1 f76"/>
                <a:gd name="f192" fmla="*/ f144 1 f76"/>
                <a:gd name="f193" fmla="*/ f145 1 f76"/>
                <a:gd name="f194" fmla="*/ f146 1 f76"/>
                <a:gd name="f195" fmla="*/ f147 1 f76"/>
                <a:gd name="f196" fmla="*/ f148 1 f76"/>
                <a:gd name="f197" fmla="*/ f149 1 f76"/>
                <a:gd name="f198" fmla="*/ f150 1 f76"/>
                <a:gd name="f199" fmla="*/ f151 1 f76"/>
                <a:gd name="f200" fmla="*/ f152 1 f76"/>
                <a:gd name="f201" fmla="*/ f153 1 f76"/>
                <a:gd name="f202" fmla="*/ f154 1 f76"/>
                <a:gd name="f203" fmla="*/ f155 1 f76"/>
                <a:gd name="f204" fmla="*/ f156 1 f76"/>
                <a:gd name="f205" fmla="*/ f157 1 f76"/>
                <a:gd name="f206" fmla="*/ f158 1 f76"/>
                <a:gd name="f207" fmla="*/ f159 1 f76"/>
                <a:gd name="f208" fmla="*/ f160 1 f76"/>
                <a:gd name="f209" fmla="*/ f161 1 f76"/>
                <a:gd name="f210" fmla="*/ f162 1 f76"/>
                <a:gd name="f211" fmla="*/ f163 1 f76"/>
                <a:gd name="f212" fmla="*/ f164 1 f76"/>
                <a:gd name="f213" fmla="*/ f165 1 f76"/>
                <a:gd name="f214" fmla="*/ f166 1 f76"/>
                <a:gd name="f215" fmla="*/ f167 1 f76"/>
                <a:gd name="f216" fmla="*/ f168 1 f76"/>
                <a:gd name="f217" fmla="*/ f169 1 f76"/>
                <a:gd name="f218" fmla="*/ f170 f69 1"/>
                <a:gd name="f219" fmla="*/ f171 f69 1"/>
                <a:gd name="f220" fmla="*/ f171 f70 1"/>
                <a:gd name="f221" fmla="*/ f170 f70 1"/>
                <a:gd name="f222" fmla="*/ f172 f69 1"/>
                <a:gd name="f223" fmla="*/ f173 f70 1"/>
                <a:gd name="f224" fmla="*/ f174 f69 1"/>
                <a:gd name="f225" fmla="*/ f175 f70 1"/>
                <a:gd name="f226" fmla="*/ f176 f69 1"/>
                <a:gd name="f227" fmla="*/ f177 f70 1"/>
                <a:gd name="f228" fmla="*/ f178 f69 1"/>
                <a:gd name="f229" fmla="*/ f179 f70 1"/>
                <a:gd name="f230" fmla="*/ f180 f69 1"/>
                <a:gd name="f231" fmla="*/ f181 f70 1"/>
                <a:gd name="f232" fmla="*/ f182 f69 1"/>
                <a:gd name="f233" fmla="*/ f183 f70 1"/>
                <a:gd name="f234" fmla="*/ f184 f69 1"/>
                <a:gd name="f235" fmla="*/ f185 f70 1"/>
                <a:gd name="f236" fmla="*/ f186 f69 1"/>
                <a:gd name="f237" fmla="*/ f187 f70 1"/>
                <a:gd name="f238" fmla="*/ f188 f69 1"/>
                <a:gd name="f239" fmla="*/ f189 f69 1"/>
                <a:gd name="f240" fmla="*/ f190 f70 1"/>
                <a:gd name="f241" fmla="*/ f191 f69 1"/>
                <a:gd name="f242" fmla="*/ f192 f70 1"/>
                <a:gd name="f243" fmla="*/ f193 f69 1"/>
                <a:gd name="f244" fmla="*/ f193 f70 1"/>
                <a:gd name="f245" fmla="*/ f181 f69 1"/>
                <a:gd name="f246" fmla="*/ f194 f70 1"/>
                <a:gd name="f247" fmla="*/ f195 f69 1"/>
                <a:gd name="f248" fmla="*/ f196 f70 1"/>
                <a:gd name="f249" fmla="*/ f197 f69 1"/>
                <a:gd name="f250" fmla="*/ f198 f70 1"/>
                <a:gd name="f251" fmla="*/ f187 f69 1"/>
                <a:gd name="f252" fmla="*/ f199 f70 1"/>
                <a:gd name="f253" fmla="*/ f200 f69 1"/>
                <a:gd name="f254" fmla="*/ f201 f70 1"/>
                <a:gd name="f255" fmla="*/ f202 f69 1"/>
                <a:gd name="f256" fmla="*/ f203 f70 1"/>
                <a:gd name="f257" fmla="*/ f204 f69 1"/>
                <a:gd name="f258" fmla="*/ f205 f70 1"/>
                <a:gd name="f259" fmla="*/ f206 f69 1"/>
                <a:gd name="f260" fmla="*/ f207 f70 1"/>
                <a:gd name="f261" fmla="*/ f196 f69 1"/>
                <a:gd name="f262" fmla="*/ f208 f70 1"/>
                <a:gd name="f263" fmla="*/ f209 f69 1"/>
                <a:gd name="f264" fmla="*/ f174 f70 1"/>
                <a:gd name="f265" fmla="*/ f210 f69 1"/>
                <a:gd name="f266" fmla="*/ f211 f69 1"/>
                <a:gd name="f267" fmla="*/ f212 f70 1"/>
                <a:gd name="f268" fmla="*/ f213 f69 1"/>
                <a:gd name="f269" fmla="*/ f214 f70 1"/>
                <a:gd name="f270" fmla="*/ f215 f69 1"/>
                <a:gd name="f271" fmla="*/ f215 f70 1"/>
                <a:gd name="f272" fmla="*/ f203 f69 1"/>
                <a:gd name="f273" fmla="*/ f216 f70 1"/>
                <a:gd name="f274" fmla="*/ f217 f69 1"/>
                <a:gd name="f275" fmla="*/ f184 f7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3">
                  <a:pos x="f222" y="f223"/>
                </a:cxn>
                <a:cxn ang="f123">
                  <a:pos x="f224" y="f225"/>
                </a:cxn>
                <a:cxn ang="f123">
                  <a:pos x="f226" y="f227"/>
                </a:cxn>
                <a:cxn ang="f123">
                  <a:pos x="f228" y="f229"/>
                </a:cxn>
                <a:cxn ang="f123">
                  <a:pos x="f230" y="f231"/>
                </a:cxn>
                <a:cxn ang="f123">
                  <a:pos x="f232" y="f233"/>
                </a:cxn>
                <a:cxn ang="f123">
                  <a:pos x="f234" y="f235"/>
                </a:cxn>
                <a:cxn ang="f123">
                  <a:pos x="f236" y="f237"/>
                </a:cxn>
                <a:cxn ang="f123">
                  <a:pos x="f238" y="f235"/>
                </a:cxn>
                <a:cxn ang="f123">
                  <a:pos x="f239" y="f240"/>
                </a:cxn>
                <a:cxn ang="f123">
                  <a:pos x="f241" y="f242"/>
                </a:cxn>
                <a:cxn ang="f123">
                  <a:pos x="f243" y="f244"/>
                </a:cxn>
                <a:cxn ang="f123">
                  <a:pos x="f245" y="f246"/>
                </a:cxn>
                <a:cxn ang="f123">
                  <a:pos x="f247" y="f248"/>
                </a:cxn>
                <a:cxn ang="f123">
                  <a:pos x="f249" y="f250"/>
                </a:cxn>
                <a:cxn ang="f123">
                  <a:pos x="f251" y="f252"/>
                </a:cxn>
                <a:cxn ang="f123">
                  <a:pos x="f253" y="f254"/>
                </a:cxn>
                <a:cxn ang="f123">
                  <a:pos x="f255" y="f256"/>
                </a:cxn>
                <a:cxn ang="f123">
                  <a:pos x="f257" y="f258"/>
                </a:cxn>
                <a:cxn ang="f123">
                  <a:pos x="f259" y="f260"/>
                </a:cxn>
                <a:cxn ang="f123">
                  <a:pos x="f261" y="f262"/>
                </a:cxn>
                <a:cxn ang="f123">
                  <a:pos x="f263" y="f264"/>
                </a:cxn>
                <a:cxn ang="f123">
                  <a:pos x="f265" y="f262"/>
                </a:cxn>
                <a:cxn ang="f123">
                  <a:pos x="f266" y="f267"/>
                </a:cxn>
                <a:cxn ang="f123">
                  <a:pos x="f268" y="f269"/>
                </a:cxn>
                <a:cxn ang="f123">
                  <a:pos x="f270" y="f271"/>
                </a:cxn>
                <a:cxn ang="f123">
                  <a:pos x="f272" y="f273"/>
                </a:cxn>
                <a:cxn ang="f123">
                  <a:pos x="f274" y="f275"/>
                </a:cxn>
                <a:cxn ang="f123">
                  <a:pos x="f222" y="f223"/>
                </a:cxn>
              </a:cxnLst>
              <a:rect l="f218" t="f221" r="f219" b="f220"/>
              <a:pathLst>
                <a:path w="62" h="62">
                  <a:moveTo>
                    <a:pt x="f7" y="f8"/>
                  </a:moveTo>
                  <a:cubicBezTo>
                    <a:pt x="f9" y="f10"/>
                    <a:pt x="f6" y="f11"/>
                    <a:pt x="f6" y="f12"/>
                  </a:cubicBezTo>
                  <a:cubicBezTo>
                    <a:pt x="f13" y="f14"/>
                    <a:pt x="f15" y="f16"/>
                    <a:pt x="f17" y="f18"/>
                  </a:cubicBezTo>
                  <a:cubicBezTo>
                    <a:pt x="f19" y="f20"/>
                    <a:pt x="f7" y="f21"/>
                    <a:pt x="f22" y="f23"/>
                  </a:cubicBezTo>
                  <a:cubicBezTo>
                    <a:pt x="f24" y="f25"/>
                    <a:pt x="f26" y="f25"/>
                    <a:pt x="f27" y="f28"/>
                  </a:cubicBezTo>
                  <a:cubicBezTo>
                    <a:pt x="f29" y="f30"/>
                    <a:pt x="f29" y="f31"/>
                    <a:pt x="f32" y="f33"/>
                  </a:cubicBezTo>
                  <a:cubicBezTo>
                    <a:pt x="f34" y="f35"/>
                    <a:pt x="f36" y="f31"/>
                    <a:pt x="f37" y="f38"/>
                  </a:cubicBezTo>
                  <a:cubicBezTo>
                    <a:pt x="f39" y="f33"/>
                    <a:pt x="f40" y="f5"/>
                    <a:pt x="f41" y="f5"/>
                  </a:cubicBezTo>
                  <a:cubicBezTo>
                    <a:pt x="f42" y="f5"/>
                    <a:pt x="f43" y="f33"/>
                    <a:pt x="f44" y="f38"/>
                  </a:cubicBezTo>
                  <a:cubicBezTo>
                    <a:pt x="f14" y="f31"/>
                    <a:pt x="f18" y="f45"/>
                    <a:pt x="f46" y="f35"/>
                  </a:cubicBezTo>
                  <a:cubicBezTo>
                    <a:pt x="f20" y="f33"/>
                    <a:pt x="f47" y="f48"/>
                    <a:pt x="f20" y="f25"/>
                  </a:cubicBezTo>
                  <a:cubicBezTo>
                    <a:pt x="f21" y="f49"/>
                    <a:pt x="f50" y="f30"/>
                    <a:pt x="f49" y="f49"/>
                  </a:cubicBezTo>
                  <a:cubicBezTo>
                    <a:pt x="f38" y="f25"/>
                    <a:pt x="f49" y="f51"/>
                    <a:pt x="f28" y="f52"/>
                  </a:cubicBezTo>
                  <a:cubicBezTo>
                    <a:pt x="f48" y="f52"/>
                    <a:pt x="f45" y="f16"/>
                    <a:pt x="f45" y="f53"/>
                  </a:cubicBezTo>
                  <a:cubicBezTo>
                    <a:pt x="f5" y="f44"/>
                    <a:pt x="f35" y="f43"/>
                    <a:pt x="f54" y="f10"/>
                  </a:cubicBezTo>
                  <a:cubicBezTo>
                    <a:pt x="f35" y="f8"/>
                    <a:pt x="f5" y="f55"/>
                    <a:pt x="f5" y="f39"/>
                  </a:cubicBezTo>
                  <a:cubicBezTo>
                    <a:pt x="f45" y="f56"/>
                    <a:pt x="f31" y="f57"/>
                    <a:pt x="f50" y="f36"/>
                  </a:cubicBezTo>
                  <a:cubicBezTo>
                    <a:pt x="f38" y="f58"/>
                    <a:pt x="f54" y="f59"/>
                    <a:pt x="f48" y="f60"/>
                  </a:cubicBezTo>
                  <a:cubicBezTo>
                    <a:pt x="f30" y="f26"/>
                    <a:pt x="f25" y="f26"/>
                    <a:pt x="f51" y="f61"/>
                  </a:cubicBezTo>
                  <a:cubicBezTo>
                    <a:pt x="f62" y="f24"/>
                    <a:pt x="f51" y="f15"/>
                    <a:pt x="f47" y="f63"/>
                  </a:cubicBezTo>
                  <a:cubicBezTo>
                    <a:pt x="f64" y="f9"/>
                    <a:pt x="f18" y="f15"/>
                    <a:pt x="f53" y="f19"/>
                  </a:cubicBezTo>
                  <a:cubicBezTo>
                    <a:pt x="f12" y="f63"/>
                    <a:pt x="f44" y="f6"/>
                    <a:pt x="f43" y="f6"/>
                  </a:cubicBezTo>
                  <a:cubicBezTo>
                    <a:pt x="f42" y="f6"/>
                    <a:pt x="f41" y="f63"/>
                    <a:pt x="f40" y="f19"/>
                  </a:cubicBezTo>
                  <a:cubicBezTo>
                    <a:pt x="f56" y="f15"/>
                    <a:pt x="f36" y="f13"/>
                    <a:pt x="f65" y="f9"/>
                  </a:cubicBezTo>
                  <a:cubicBezTo>
                    <a:pt x="f58" y="f63"/>
                    <a:pt x="f32" y="f22"/>
                    <a:pt x="f58" y="f26"/>
                  </a:cubicBezTo>
                  <a:cubicBezTo>
                    <a:pt x="f61" y="f66"/>
                    <a:pt x="f17" y="f24"/>
                    <a:pt x="f66" y="f66"/>
                  </a:cubicBezTo>
                  <a:cubicBezTo>
                    <a:pt x="f19" y="f26"/>
                    <a:pt x="f66" y="f27"/>
                    <a:pt x="f60" y="f67"/>
                  </a:cubicBezTo>
                  <a:cubicBezTo>
                    <a:pt x="f22" y="f67"/>
                    <a:pt x="f13" y="f57"/>
                    <a:pt x="f13" y="f37"/>
                  </a:cubicBezTo>
                  <a:cubicBezTo>
                    <a:pt x="f6" y="f40"/>
                    <a:pt x="f9" y="f41"/>
                    <a:pt x="f7" y="f8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4" name="Полилиния 31"/>
            <p:cNvSpPr/>
            <p:nvPr/>
          </p:nvSpPr>
          <p:spPr>
            <a:xfrm rot="18200600">
              <a:off x="11129267" y="4557577"/>
              <a:ext cx="129899" cy="13128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7"/>
                <a:gd name="f7" fmla="val 11"/>
                <a:gd name="f8" fmla="val 2"/>
                <a:gd name="f9" fmla="val 19"/>
                <a:gd name="f10" fmla="val 32"/>
                <a:gd name="f11" fmla="val 7"/>
                <a:gd name="f12" fmla="val 40"/>
                <a:gd name="f13" fmla="val 14"/>
                <a:gd name="f14" fmla="val 27"/>
                <a:gd name="f15" fmla="val 46"/>
                <a:gd name="f16" fmla="val 36"/>
                <a:gd name="f17" fmla="val 37"/>
                <a:gd name="f18" fmla="val 45"/>
                <a:gd name="f19" fmla="val 28"/>
                <a:gd name="f20" fmla="val 15"/>
                <a:gd name="f21" fmla="val 8"/>
                <a:gd name="f22" fmla="val 33"/>
                <a:gd name="f23" fmla="val 20"/>
                <a:gd name="f24" fmla="+- 0 0 -90"/>
                <a:gd name="f25" fmla="*/ f3 1 47"/>
                <a:gd name="f26" fmla="*/ f4 1 47"/>
                <a:gd name="f27" fmla="val f5"/>
                <a:gd name="f28" fmla="val f6"/>
                <a:gd name="f29" fmla="*/ f24 f0 1"/>
                <a:gd name="f30" fmla="+- f28 0 f27"/>
                <a:gd name="f31" fmla="*/ f29 1 f2"/>
                <a:gd name="f32" fmla="*/ f30 1 47"/>
                <a:gd name="f33" fmla="*/ 11 f30 1"/>
                <a:gd name="f34" fmla="*/ 7 f30 1"/>
                <a:gd name="f35" fmla="*/ 40 f30 1"/>
                <a:gd name="f36" fmla="*/ 36 f30 1"/>
                <a:gd name="f37" fmla="*/ 37 f30 1"/>
                <a:gd name="f38" fmla="*/ 8 f30 1"/>
                <a:gd name="f39" fmla="+- f31 0 f1"/>
                <a:gd name="f40" fmla="*/ f33 1 47"/>
                <a:gd name="f41" fmla="*/ f34 1 47"/>
                <a:gd name="f42" fmla="*/ f35 1 47"/>
                <a:gd name="f43" fmla="*/ f36 1 47"/>
                <a:gd name="f44" fmla="*/ f37 1 47"/>
                <a:gd name="f45" fmla="*/ f38 1 47"/>
                <a:gd name="f46" fmla="*/ 0 1 f32"/>
                <a:gd name="f47" fmla="*/ f28 1 f32"/>
                <a:gd name="f48" fmla="*/ f40 1 f32"/>
                <a:gd name="f49" fmla="*/ f41 1 f32"/>
                <a:gd name="f50" fmla="*/ f42 1 f32"/>
                <a:gd name="f51" fmla="*/ f43 1 f32"/>
                <a:gd name="f52" fmla="*/ f44 1 f32"/>
                <a:gd name="f53" fmla="*/ f45 1 f32"/>
                <a:gd name="f54" fmla="*/ f46 f25 1"/>
                <a:gd name="f55" fmla="*/ f47 f25 1"/>
                <a:gd name="f56" fmla="*/ f47 f26 1"/>
                <a:gd name="f57" fmla="*/ f46 f26 1"/>
                <a:gd name="f58" fmla="*/ f48 f25 1"/>
                <a:gd name="f59" fmla="*/ f48 f26 1"/>
                <a:gd name="f60" fmla="*/ f49 f25 1"/>
                <a:gd name="f61" fmla="*/ f50 f26 1"/>
                <a:gd name="f62" fmla="*/ f51 f25 1"/>
                <a:gd name="f63" fmla="*/ f52 f26 1"/>
                <a:gd name="f64" fmla="*/ f50 f25 1"/>
                <a:gd name="f65" fmla="*/ f53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9">
                  <a:pos x="f58" y="f59"/>
                </a:cxn>
                <a:cxn ang="f39">
                  <a:pos x="f60" y="f61"/>
                </a:cxn>
                <a:cxn ang="f39">
                  <a:pos x="f62" y="f63"/>
                </a:cxn>
                <a:cxn ang="f39">
                  <a:pos x="f64" y="f65"/>
                </a:cxn>
                <a:cxn ang="f39">
                  <a:pos x="f58" y="f59"/>
                </a:cxn>
              </a:cxnLst>
              <a:rect l="f54" t="f57" r="f55" b="f56"/>
              <a:pathLst>
                <a:path w="47" h="47">
                  <a:moveTo>
                    <a:pt x="f7" y="f7"/>
                  </a:moveTo>
                  <a:cubicBezTo>
                    <a:pt x="f8" y="f9"/>
                    <a:pt x="f5" y="f10"/>
                    <a:pt x="f11" y="f12"/>
                  </a:cubicBezTo>
                  <a:cubicBezTo>
                    <a:pt x="f13" y="f6"/>
                    <a:pt x="f14" y="f15"/>
                    <a:pt x="f16" y="f17"/>
                  </a:cubicBezTo>
                  <a:cubicBezTo>
                    <a:pt x="f18" y="f19"/>
                    <a:pt x="f6" y="f20"/>
                    <a:pt x="f12" y="f21"/>
                  </a:cubicBezTo>
                  <a:cubicBezTo>
                    <a:pt x="f22" y="f5"/>
                    <a:pt x="f23" y="f8"/>
                    <a:pt x="f7" y="f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5" name="Полилиния 34"/>
            <p:cNvSpPr/>
            <p:nvPr/>
          </p:nvSpPr>
          <p:spPr>
            <a:xfrm rot="18200600">
              <a:off x="11516725" y="3589658"/>
              <a:ext cx="84298" cy="7738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28"/>
                <a:gd name="f8" fmla="val 7"/>
                <a:gd name="f9" fmla="val 5"/>
                <a:gd name="f10" fmla="val 1"/>
                <a:gd name="f11" fmla="val 10"/>
                <a:gd name="f12" fmla="val 18"/>
                <a:gd name="f13" fmla="val 23"/>
                <a:gd name="f14" fmla="val 9"/>
                <a:gd name="f15" fmla="val 17"/>
                <a:gd name="f16" fmla="val 29"/>
                <a:gd name="f17" fmla="val 26"/>
                <a:gd name="f18" fmla="val 21"/>
                <a:gd name="f19" fmla="val 13"/>
                <a:gd name="f20" fmla="+- 0 0 -90"/>
                <a:gd name="f21" fmla="*/ f3 1 30"/>
                <a:gd name="f22" fmla="*/ f4 1 28"/>
                <a:gd name="f23" fmla="val f5"/>
                <a:gd name="f24" fmla="val f6"/>
                <a:gd name="f25" fmla="val f7"/>
                <a:gd name="f26" fmla="*/ f20 f0 1"/>
                <a:gd name="f27" fmla="+- f25 0 f23"/>
                <a:gd name="f28" fmla="+- f24 0 f23"/>
                <a:gd name="f29" fmla="*/ f26 1 f2"/>
                <a:gd name="f30" fmla="*/ f28 1 30"/>
                <a:gd name="f31" fmla="*/ f27 1 28"/>
                <a:gd name="f32" fmla="*/ 7 f28 1"/>
                <a:gd name="f33" fmla="*/ 5 f27 1"/>
                <a:gd name="f34" fmla="*/ 5 f28 1"/>
                <a:gd name="f35" fmla="*/ 23 f27 1"/>
                <a:gd name="f36" fmla="*/ 23 f28 1"/>
                <a:gd name="f37" fmla="*/ 26 f28 1"/>
                <a:gd name="f38" fmla="+- f29 0 f1"/>
                <a:gd name="f39" fmla="*/ f32 1 30"/>
                <a:gd name="f40" fmla="*/ f33 1 28"/>
                <a:gd name="f41" fmla="*/ f34 1 30"/>
                <a:gd name="f42" fmla="*/ f35 1 28"/>
                <a:gd name="f43" fmla="*/ f36 1 30"/>
                <a:gd name="f44" fmla="*/ f37 1 30"/>
                <a:gd name="f45" fmla="*/ 0 1 f30"/>
                <a:gd name="f46" fmla="*/ f24 1 f30"/>
                <a:gd name="f47" fmla="*/ 0 1 f31"/>
                <a:gd name="f48" fmla="*/ f25 1 f31"/>
                <a:gd name="f49" fmla="*/ f39 1 f30"/>
                <a:gd name="f50" fmla="*/ f40 1 f31"/>
                <a:gd name="f51" fmla="*/ f41 1 f30"/>
                <a:gd name="f52" fmla="*/ f42 1 f31"/>
                <a:gd name="f53" fmla="*/ f43 1 f30"/>
                <a:gd name="f54" fmla="*/ f44 1 f30"/>
                <a:gd name="f55" fmla="*/ f45 f21 1"/>
                <a:gd name="f56" fmla="*/ f46 f21 1"/>
                <a:gd name="f57" fmla="*/ f48 f22 1"/>
                <a:gd name="f58" fmla="*/ f47 f22 1"/>
                <a:gd name="f59" fmla="*/ f49 f21 1"/>
                <a:gd name="f60" fmla="*/ f50 f22 1"/>
                <a:gd name="f61" fmla="*/ f51 f21 1"/>
                <a:gd name="f62" fmla="*/ f52 f22 1"/>
                <a:gd name="f63" fmla="*/ f53 f21 1"/>
                <a:gd name="f64" fmla="*/ f54 f2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8">
                  <a:pos x="f59" y="f60"/>
                </a:cxn>
                <a:cxn ang="f38">
                  <a:pos x="f61" y="f62"/>
                </a:cxn>
                <a:cxn ang="f38">
                  <a:pos x="f63" y="f62"/>
                </a:cxn>
                <a:cxn ang="f38">
                  <a:pos x="f64" y="f60"/>
                </a:cxn>
                <a:cxn ang="f38">
                  <a:pos x="f59" y="f60"/>
                </a:cxn>
              </a:cxnLst>
              <a:rect l="f55" t="f58" r="f56" b="f57"/>
              <a:pathLst>
                <a:path w="30" h="28">
                  <a:moveTo>
                    <a:pt x="f8" y="f9"/>
                  </a:moveTo>
                  <a:cubicBezTo>
                    <a:pt x="f10" y="f11"/>
                    <a:pt x="f5" y="f12"/>
                    <a:pt x="f9" y="f13"/>
                  </a:cubicBezTo>
                  <a:cubicBezTo>
                    <a:pt x="f14" y="f7"/>
                    <a:pt x="f15" y="f7"/>
                    <a:pt x="f13" y="f13"/>
                  </a:cubicBezTo>
                  <a:cubicBezTo>
                    <a:pt x="f16" y="f12"/>
                    <a:pt x="f6" y="f11"/>
                    <a:pt x="f17" y="f9"/>
                  </a:cubicBezTo>
                  <a:cubicBezTo>
                    <a:pt x="f18" y="f5"/>
                    <a:pt x="f19" y="f5"/>
                    <a:pt x="f8" y="f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6" name="Полилиния 49"/>
            <p:cNvSpPr/>
            <p:nvPr/>
          </p:nvSpPr>
          <p:spPr>
            <a:xfrm rot="18200600">
              <a:off x="11446293" y="6327406"/>
              <a:ext cx="140954" cy="1395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50"/>
                <a:gd name="f8" fmla="val 21"/>
                <a:gd name="f9" fmla="val 20"/>
                <a:gd name="f10" fmla="val 49"/>
                <a:gd name="f11" fmla="val 19"/>
                <a:gd name="f12" fmla="val 46"/>
                <a:gd name="f13" fmla="val 18"/>
                <a:gd name="f14" fmla="val 48"/>
                <a:gd name="f15" fmla="val 16"/>
                <a:gd name="f16" fmla="val 14"/>
                <a:gd name="f17" fmla="val 13"/>
                <a:gd name="f18" fmla="val 47"/>
                <a:gd name="f19" fmla="val 12"/>
                <a:gd name="f20" fmla="val 44"/>
                <a:gd name="f21" fmla="val 11"/>
                <a:gd name="f22" fmla="val 39"/>
                <a:gd name="f23" fmla="val 41"/>
                <a:gd name="f24" fmla="val 8"/>
                <a:gd name="f25" fmla="val 5"/>
                <a:gd name="f26" fmla="val 40"/>
                <a:gd name="f27" fmla="val 4"/>
                <a:gd name="f28" fmla="val 38"/>
                <a:gd name="f29" fmla="val 3"/>
                <a:gd name="f30" fmla="val 36"/>
                <a:gd name="f31" fmla="val 32"/>
                <a:gd name="f32" fmla="val 7"/>
                <a:gd name="f33" fmla="val 31"/>
                <a:gd name="f34" fmla="val 29"/>
                <a:gd name="f35" fmla="val 27"/>
                <a:gd name="f36" fmla="val 26"/>
                <a:gd name="f37" fmla="val 1"/>
                <a:gd name="f38" fmla="val 24"/>
                <a:gd name="f39" fmla="val 22"/>
                <a:gd name="f40" fmla="val 2"/>
                <a:gd name="f41" fmla="val 17"/>
                <a:gd name="f42" fmla="val 9"/>
                <a:gd name="f43" fmla="val 6"/>
                <a:gd name="f44" fmla="val 10"/>
                <a:gd name="f45" fmla="val 15"/>
                <a:gd name="f46" fmla="val 28"/>
                <a:gd name="f47" fmla="val 30"/>
                <a:gd name="f48" fmla="val 33"/>
                <a:gd name="f49" fmla="val 35"/>
                <a:gd name="f50" fmla="val 37"/>
                <a:gd name="f51" fmla="val 45"/>
                <a:gd name="f52" fmla="val 42"/>
                <a:gd name="f53" fmla="val 25"/>
                <a:gd name="f54" fmla="val 34"/>
                <a:gd name="f55" fmla="val 43"/>
                <a:gd name="f56" fmla="val 23"/>
                <a:gd name="f57" fmla="+- 0 0 -90"/>
                <a:gd name="f58" fmla="*/ f3 1 51"/>
                <a:gd name="f59" fmla="*/ f4 1 50"/>
                <a:gd name="f60" fmla="val f5"/>
                <a:gd name="f61" fmla="val f6"/>
                <a:gd name="f62" fmla="val f7"/>
                <a:gd name="f63" fmla="*/ f57 f0 1"/>
                <a:gd name="f64" fmla="+- f62 0 f60"/>
                <a:gd name="f65" fmla="+- f61 0 f60"/>
                <a:gd name="f66" fmla="*/ f63 1 f2"/>
                <a:gd name="f67" fmla="*/ f65 1 51"/>
                <a:gd name="f68" fmla="*/ f64 1 50"/>
                <a:gd name="f69" fmla="*/ 50 f65 1"/>
                <a:gd name="f70" fmla="*/ 21 f64 1"/>
                <a:gd name="f71" fmla="*/ 46 f65 1"/>
                <a:gd name="f72" fmla="*/ 18 f64 1"/>
                <a:gd name="f73" fmla="*/ 48 f65 1"/>
                <a:gd name="f74" fmla="*/ 13 f64 1"/>
                <a:gd name="f75" fmla="*/ 39 f65 1"/>
                <a:gd name="f76" fmla="*/ 12 f64 1"/>
                <a:gd name="f77" fmla="*/ 40 f65 1"/>
                <a:gd name="f78" fmla="*/ 4 f64 1"/>
                <a:gd name="f79" fmla="*/ 32 f65 1"/>
                <a:gd name="f80" fmla="*/ 7 f64 1"/>
                <a:gd name="f81" fmla="*/ 29 f65 1"/>
                <a:gd name="f82" fmla="*/ 0 f64 1"/>
                <a:gd name="f83" fmla="*/ 24 f65 1"/>
                <a:gd name="f84" fmla="*/ 19 f65 1"/>
                <a:gd name="f85" fmla="*/ 17 f65 1"/>
                <a:gd name="f86" fmla="*/ 9 f65 1"/>
                <a:gd name="f87" fmla="*/ 5 f64 1"/>
                <a:gd name="f88" fmla="*/ 10 f65 1"/>
                <a:gd name="f89" fmla="*/ 3 f65 1"/>
                <a:gd name="f90" fmla="*/ 14 f64 1"/>
                <a:gd name="f91" fmla="*/ 22 f64 1"/>
                <a:gd name="f92" fmla="*/ 1 f65 1"/>
                <a:gd name="f93" fmla="*/ 28 f64 1"/>
                <a:gd name="f94" fmla="*/ 5 f65 1"/>
                <a:gd name="f95" fmla="*/ 31 f64 1"/>
                <a:gd name="f96" fmla="*/ 36 f64 1"/>
                <a:gd name="f97" fmla="*/ 12 f65 1"/>
                <a:gd name="f98" fmla="*/ 37 f64 1"/>
                <a:gd name="f99" fmla="*/ 11 f65 1"/>
                <a:gd name="f100" fmla="*/ 45 f64 1"/>
                <a:gd name="f101" fmla="*/ 42 f64 1"/>
                <a:gd name="f102" fmla="*/ 22 f65 1"/>
                <a:gd name="f103" fmla="*/ 49 f64 1"/>
                <a:gd name="f104" fmla="*/ 27 f65 1"/>
                <a:gd name="f105" fmla="*/ 35 f65 1"/>
                <a:gd name="f106" fmla="*/ 42 f65 1"/>
                <a:gd name="f107" fmla="*/ 44 f64 1"/>
                <a:gd name="f108" fmla="*/ 41 f65 1"/>
                <a:gd name="f109" fmla="*/ 27 f64 1"/>
                <a:gd name="f110" fmla="+- f66 0 f1"/>
                <a:gd name="f111" fmla="*/ f69 1 51"/>
                <a:gd name="f112" fmla="*/ f70 1 50"/>
                <a:gd name="f113" fmla="*/ f71 1 51"/>
                <a:gd name="f114" fmla="*/ f72 1 50"/>
                <a:gd name="f115" fmla="*/ f73 1 51"/>
                <a:gd name="f116" fmla="*/ f74 1 50"/>
                <a:gd name="f117" fmla="*/ f75 1 51"/>
                <a:gd name="f118" fmla="*/ f76 1 50"/>
                <a:gd name="f119" fmla="*/ f77 1 51"/>
                <a:gd name="f120" fmla="*/ f78 1 50"/>
                <a:gd name="f121" fmla="*/ f79 1 51"/>
                <a:gd name="f122" fmla="*/ f80 1 50"/>
                <a:gd name="f123" fmla="*/ f81 1 51"/>
                <a:gd name="f124" fmla="*/ f82 1 50"/>
                <a:gd name="f125" fmla="*/ f83 1 51"/>
                <a:gd name="f126" fmla="*/ f84 1 51"/>
                <a:gd name="f127" fmla="*/ f85 1 51"/>
                <a:gd name="f128" fmla="*/ f86 1 51"/>
                <a:gd name="f129" fmla="*/ f87 1 50"/>
                <a:gd name="f130" fmla="*/ f88 1 51"/>
                <a:gd name="f131" fmla="*/ f89 1 51"/>
                <a:gd name="f132" fmla="*/ f90 1 50"/>
                <a:gd name="f133" fmla="*/ f91 1 50"/>
                <a:gd name="f134" fmla="*/ f92 1 51"/>
                <a:gd name="f135" fmla="*/ f93 1 50"/>
                <a:gd name="f136" fmla="*/ f94 1 51"/>
                <a:gd name="f137" fmla="*/ f95 1 50"/>
                <a:gd name="f138" fmla="*/ f96 1 50"/>
                <a:gd name="f139" fmla="*/ f97 1 51"/>
                <a:gd name="f140" fmla="*/ f98 1 50"/>
                <a:gd name="f141" fmla="*/ f99 1 51"/>
                <a:gd name="f142" fmla="*/ f100 1 50"/>
                <a:gd name="f143" fmla="*/ f101 1 50"/>
                <a:gd name="f144" fmla="*/ f102 1 51"/>
                <a:gd name="f145" fmla="*/ f103 1 50"/>
                <a:gd name="f146" fmla="*/ f104 1 51"/>
                <a:gd name="f147" fmla="*/ f105 1 51"/>
                <a:gd name="f148" fmla="*/ f106 1 51"/>
                <a:gd name="f149" fmla="*/ f107 1 50"/>
                <a:gd name="f150" fmla="*/ f108 1 51"/>
                <a:gd name="f151" fmla="*/ f109 1 50"/>
                <a:gd name="f152" fmla="*/ 0 1 f67"/>
                <a:gd name="f153" fmla="*/ f61 1 f67"/>
                <a:gd name="f154" fmla="*/ 0 1 f68"/>
                <a:gd name="f155" fmla="*/ f62 1 f68"/>
                <a:gd name="f156" fmla="*/ f111 1 f67"/>
                <a:gd name="f157" fmla="*/ f112 1 f68"/>
                <a:gd name="f158" fmla="*/ f113 1 f67"/>
                <a:gd name="f159" fmla="*/ f114 1 f68"/>
                <a:gd name="f160" fmla="*/ f115 1 f67"/>
                <a:gd name="f161" fmla="*/ f116 1 f68"/>
                <a:gd name="f162" fmla="*/ f117 1 f67"/>
                <a:gd name="f163" fmla="*/ f118 1 f68"/>
                <a:gd name="f164" fmla="*/ f119 1 f67"/>
                <a:gd name="f165" fmla="*/ f120 1 f68"/>
                <a:gd name="f166" fmla="*/ f121 1 f67"/>
                <a:gd name="f167" fmla="*/ f122 1 f68"/>
                <a:gd name="f168" fmla="*/ f123 1 f67"/>
                <a:gd name="f169" fmla="*/ f124 1 f68"/>
                <a:gd name="f170" fmla="*/ f125 1 f67"/>
                <a:gd name="f171" fmla="*/ f126 1 f67"/>
                <a:gd name="f172" fmla="*/ f127 1 f67"/>
                <a:gd name="f173" fmla="*/ f128 1 f67"/>
                <a:gd name="f174" fmla="*/ f129 1 f68"/>
                <a:gd name="f175" fmla="*/ f130 1 f67"/>
                <a:gd name="f176" fmla="*/ f131 1 f67"/>
                <a:gd name="f177" fmla="*/ f132 1 f68"/>
                <a:gd name="f178" fmla="*/ f133 1 f68"/>
                <a:gd name="f179" fmla="*/ f134 1 f67"/>
                <a:gd name="f180" fmla="*/ f135 1 f68"/>
                <a:gd name="f181" fmla="*/ f136 1 f67"/>
                <a:gd name="f182" fmla="*/ f137 1 f68"/>
                <a:gd name="f183" fmla="*/ f138 1 f68"/>
                <a:gd name="f184" fmla="*/ f139 1 f67"/>
                <a:gd name="f185" fmla="*/ f140 1 f68"/>
                <a:gd name="f186" fmla="*/ f141 1 f67"/>
                <a:gd name="f187" fmla="*/ f142 1 f68"/>
                <a:gd name="f188" fmla="*/ f143 1 f68"/>
                <a:gd name="f189" fmla="*/ f144 1 f67"/>
                <a:gd name="f190" fmla="*/ f145 1 f68"/>
                <a:gd name="f191" fmla="*/ f146 1 f67"/>
                <a:gd name="f192" fmla="*/ f147 1 f67"/>
                <a:gd name="f193" fmla="*/ f148 1 f67"/>
                <a:gd name="f194" fmla="*/ f149 1 f68"/>
                <a:gd name="f195" fmla="*/ f150 1 f67"/>
                <a:gd name="f196" fmla="*/ f151 1 f68"/>
                <a:gd name="f197" fmla="*/ f152 f58 1"/>
                <a:gd name="f198" fmla="*/ f153 f58 1"/>
                <a:gd name="f199" fmla="*/ f155 f59 1"/>
                <a:gd name="f200" fmla="*/ f154 f59 1"/>
                <a:gd name="f201" fmla="*/ f156 f58 1"/>
                <a:gd name="f202" fmla="*/ f157 f59 1"/>
                <a:gd name="f203" fmla="*/ f158 f58 1"/>
                <a:gd name="f204" fmla="*/ f159 f59 1"/>
                <a:gd name="f205" fmla="*/ f160 f58 1"/>
                <a:gd name="f206" fmla="*/ f161 f59 1"/>
                <a:gd name="f207" fmla="*/ f162 f58 1"/>
                <a:gd name="f208" fmla="*/ f163 f59 1"/>
                <a:gd name="f209" fmla="*/ f164 f58 1"/>
                <a:gd name="f210" fmla="*/ f165 f59 1"/>
                <a:gd name="f211" fmla="*/ f166 f58 1"/>
                <a:gd name="f212" fmla="*/ f167 f59 1"/>
                <a:gd name="f213" fmla="*/ f168 f58 1"/>
                <a:gd name="f214" fmla="*/ f169 f59 1"/>
                <a:gd name="f215" fmla="*/ f170 f58 1"/>
                <a:gd name="f216" fmla="*/ f171 f58 1"/>
                <a:gd name="f217" fmla="*/ f172 f58 1"/>
                <a:gd name="f218" fmla="*/ f173 f58 1"/>
                <a:gd name="f219" fmla="*/ f174 f59 1"/>
                <a:gd name="f220" fmla="*/ f175 f58 1"/>
                <a:gd name="f221" fmla="*/ f176 f58 1"/>
                <a:gd name="f222" fmla="*/ f177 f59 1"/>
                <a:gd name="f223" fmla="*/ f178 f59 1"/>
                <a:gd name="f224" fmla="*/ f179 f58 1"/>
                <a:gd name="f225" fmla="*/ f180 f59 1"/>
                <a:gd name="f226" fmla="*/ f181 f58 1"/>
                <a:gd name="f227" fmla="*/ f182 f59 1"/>
                <a:gd name="f228" fmla="*/ f183 f59 1"/>
                <a:gd name="f229" fmla="*/ f184 f58 1"/>
                <a:gd name="f230" fmla="*/ f185 f59 1"/>
                <a:gd name="f231" fmla="*/ f186 f58 1"/>
                <a:gd name="f232" fmla="*/ f187 f59 1"/>
                <a:gd name="f233" fmla="*/ f188 f59 1"/>
                <a:gd name="f234" fmla="*/ f189 f58 1"/>
                <a:gd name="f235" fmla="*/ f190 f59 1"/>
                <a:gd name="f236" fmla="*/ f191 f58 1"/>
                <a:gd name="f237" fmla="*/ f192 f58 1"/>
                <a:gd name="f238" fmla="*/ f193 f58 1"/>
                <a:gd name="f239" fmla="*/ f194 f59 1"/>
                <a:gd name="f240" fmla="*/ f195 f58 1"/>
                <a:gd name="f241" fmla="*/ f196 f5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0">
                  <a:pos x="f201" y="f202"/>
                </a:cxn>
                <a:cxn ang="f110">
                  <a:pos x="f203" y="f204"/>
                </a:cxn>
                <a:cxn ang="f110">
                  <a:pos x="f205" y="f206"/>
                </a:cxn>
                <a:cxn ang="f110">
                  <a:pos x="f207" y="f208"/>
                </a:cxn>
                <a:cxn ang="f110">
                  <a:pos x="f209" y="f210"/>
                </a:cxn>
                <a:cxn ang="f110">
                  <a:pos x="f211" y="f212"/>
                </a:cxn>
                <a:cxn ang="f110">
                  <a:pos x="f213" y="f214"/>
                </a:cxn>
                <a:cxn ang="f110">
                  <a:pos x="f215" y="f210"/>
                </a:cxn>
                <a:cxn ang="f110">
                  <a:pos x="f216" y="f214"/>
                </a:cxn>
                <a:cxn ang="f110">
                  <a:pos x="f217" y="f212"/>
                </a:cxn>
                <a:cxn ang="f110">
                  <a:pos x="f218" y="f219"/>
                </a:cxn>
                <a:cxn ang="f110">
                  <a:pos x="f220" y="f208"/>
                </a:cxn>
                <a:cxn ang="f110">
                  <a:pos x="f221" y="f222"/>
                </a:cxn>
                <a:cxn ang="f110">
                  <a:pos x="f218" y="f223"/>
                </a:cxn>
                <a:cxn ang="f110">
                  <a:pos x="f224" y="f225"/>
                </a:cxn>
                <a:cxn ang="f110">
                  <a:pos x="f226" y="f227"/>
                </a:cxn>
                <a:cxn ang="f110">
                  <a:pos x="f221" y="f228"/>
                </a:cxn>
                <a:cxn ang="f110">
                  <a:pos x="f229" y="f230"/>
                </a:cxn>
                <a:cxn ang="f110">
                  <a:pos x="f231" y="f232"/>
                </a:cxn>
                <a:cxn ang="f110">
                  <a:pos x="f216" y="f233"/>
                </a:cxn>
                <a:cxn ang="f110">
                  <a:pos x="f234" y="f235"/>
                </a:cxn>
                <a:cxn ang="f110">
                  <a:pos x="f236" y="f232"/>
                </a:cxn>
                <a:cxn ang="f110">
                  <a:pos x="f211" y="f235"/>
                </a:cxn>
                <a:cxn ang="f110">
                  <a:pos x="f237" y="f233"/>
                </a:cxn>
                <a:cxn ang="f110">
                  <a:pos x="f238" y="f239"/>
                </a:cxn>
                <a:cxn ang="f110">
                  <a:pos x="f240" y="f230"/>
                </a:cxn>
                <a:cxn ang="f110">
                  <a:pos x="f205" y="f228"/>
                </a:cxn>
                <a:cxn ang="f110">
                  <a:pos x="f238" y="f241"/>
                </a:cxn>
                <a:cxn ang="f110">
                  <a:pos x="f201" y="f202"/>
                </a:cxn>
              </a:cxnLst>
              <a:rect l="f197" t="f200" r="f198" b="f199"/>
              <a:pathLst>
                <a:path w="51" h="50">
                  <a:moveTo>
                    <a:pt x="f7" y="f8"/>
                  </a:moveTo>
                  <a:cubicBezTo>
                    <a:pt x="f7" y="f9"/>
                    <a:pt x="f10" y="f11"/>
                    <a:pt x="f12" y="f13"/>
                  </a:cubicBezTo>
                  <a:cubicBezTo>
                    <a:pt x="f14" y="f15"/>
                    <a:pt x="f14" y="f16"/>
                    <a:pt x="f14" y="f17"/>
                  </a:cubicBezTo>
                  <a:cubicBezTo>
                    <a:pt x="f18" y="f19"/>
                    <a:pt x="f20" y="f21"/>
                    <a:pt x="f22" y="f19"/>
                  </a:cubicBezTo>
                  <a:cubicBezTo>
                    <a:pt x="f23" y="f24"/>
                    <a:pt x="f23" y="f25"/>
                    <a:pt x="f26" y="f27"/>
                  </a:cubicBezTo>
                  <a:cubicBezTo>
                    <a:pt x="f28" y="f29"/>
                    <a:pt x="f30" y="f27"/>
                    <a:pt x="f31" y="f32"/>
                  </a:cubicBezTo>
                  <a:cubicBezTo>
                    <a:pt x="f31" y="f29"/>
                    <a:pt x="f33" y="f5"/>
                    <a:pt x="f34" y="f5"/>
                  </a:cubicBezTo>
                  <a:cubicBezTo>
                    <a:pt x="f35" y="f5"/>
                    <a:pt x="f36" y="f37"/>
                    <a:pt x="f38" y="f27"/>
                  </a:cubicBezTo>
                  <a:cubicBezTo>
                    <a:pt x="f39" y="f40"/>
                    <a:pt x="f9" y="f5"/>
                    <a:pt x="f11" y="f5"/>
                  </a:cubicBezTo>
                  <a:cubicBezTo>
                    <a:pt x="f13" y="f37"/>
                    <a:pt x="f41" y="f29"/>
                    <a:pt x="f41" y="f32"/>
                  </a:cubicBezTo>
                  <a:cubicBezTo>
                    <a:pt x="f17" y="f25"/>
                    <a:pt x="f21" y="f27"/>
                    <a:pt x="f42" y="f25"/>
                  </a:cubicBezTo>
                  <a:cubicBezTo>
                    <a:pt x="f24" y="f43"/>
                    <a:pt x="f42" y="f42"/>
                    <a:pt x="f44" y="f19"/>
                  </a:cubicBezTo>
                  <a:cubicBezTo>
                    <a:pt x="f43" y="f19"/>
                    <a:pt x="f27" y="f19"/>
                    <a:pt x="f29" y="f16"/>
                  </a:cubicBezTo>
                  <a:cubicBezTo>
                    <a:pt x="f40" y="f45"/>
                    <a:pt x="f27" y="f13"/>
                    <a:pt x="f42" y="f39"/>
                  </a:cubicBezTo>
                  <a:cubicBezTo>
                    <a:pt x="f27" y="f38"/>
                    <a:pt x="f5" y="f36"/>
                    <a:pt x="f37" y="f46"/>
                  </a:cubicBezTo>
                  <a:cubicBezTo>
                    <a:pt x="f37" y="f34"/>
                    <a:pt x="f29" y="f47"/>
                    <a:pt x="f25" y="f33"/>
                  </a:cubicBezTo>
                  <a:cubicBezTo>
                    <a:pt x="f29" y="f48"/>
                    <a:pt x="f29" y="f49"/>
                    <a:pt x="f29" y="f30"/>
                  </a:cubicBezTo>
                  <a:cubicBezTo>
                    <a:pt x="f27" y="f28"/>
                    <a:pt x="f32" y="f28"/>
                    <a:pt x="f19" y="f50"/>
                  </a:cubicBezTo>
                  <a:cubicBezTo>
                    <a:pt x="f44" y="f23"/>
                    <a:pt x="f44" y="f20"/>
                    <a:pt x="f21" y="f51"/>
                  </a:cubicBezTo>
                  <a:cubicBezTo>
                    <a:pt x="f17" y="f12"/>
                    <a:pt x="f15" y="f51"/>
                    <a:pt x="f11" y="f52"/>
                  </a:cubicBezTo>
                  <a:cubicBezTo>
                    <a:pt x="f11" y="f18"/>
                    <a:pt x="f8" y="f10"/>
                    <a:pt x="f39" y="f10"/>
                  </a:cubicBezTo>
                  <a:cubicBezTo>
                    <a:pt x="f38" y="f7"/>
                    <a:pt x="f53" y="f14"/>
                    <a:pt x="f35" y="f51"/>
                  </a:cubicBezTo>
                  <a:cubicBezTo>
                    <a:pt x="f34" y="f14"/>
                    <a:pt x="f33" y="f10"/>
                    <a:pt x="f31" y="f10"/>
                  </a:cubicBezTo>
                  <a:cubicBezTo>
                    <a:pt x="f54" y="f14"/>
                    <a:pt x="f54" y="f12"/>
                    <a:pt x="f49" y="f52"/>
                  </a:cubicBezTo>
                  <a:cubicBezTo>
                    <a:pt x="f28" y="f20"/>
                    <a:pt x="f26" y="f51"/>
                    <a:pt x="f52" y="f20"/>
                  </a:cubicBezTo>
                  <a:cubicBezTo>
                    <a:pt x="f55" y="f55"/>
                    <a:pt x="f55" y="f26"/>
                    <a:pt x="f23" y="f50"/>
                  </a:cubicBezTo>
                  <a:cubicBezTo>
                    <a:pt x="f51" y="f50"/>
                    <a:pt x="f18" y="f50"/>
                    <a:pt x="f14" y="f30"/>
                  </a:cubicBezTo>
                  <a:cubicBezTo>
                    <a:pt x="f10" y="f54"/>
                    <a:pt x="f18" y="f33"/>
                    <a:pt x="f52" y="f35"/>
                  </a:cubicBezTo>
                  <a:cubicBezTo>
                    <a:pt x="f14" y="f53"/>
                    <a:pt x="f6" y="f56"/>
                    <a:pt x="f7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7" name="Полилиния 50"/>
            <p:cNvSpPr/>
            <p:nvPr/>
          </p:nvSpPr>
          <p:spPr>
            <a:xfrm rot="18200600">
              <a:off x="10778187" y="6620086"/>
              <a:ext cx="11055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055"/>
                <a:gd name="f7" fmla="+- 0 0 -90"/>
                <a:gd name="f8" fmla="*/ f3 1 11055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1055"/>
                <a:gd name="f17" fmla="*/ f13 1 0"/>
                <a:gd name="f18" fmla="+- f15 0 f1"/>
                <a:gd name="f19" fmla="*/ 11055 1 f16"/>
                <a:gd name="f20" fmla="*/ 0 1 f17"/>
                <a:gd name="f21" fmla="*/ 0 1 f16"/>
                <a:gd name="f22" fmla="*/ 1 1 f17"/>
                <a:gd name="f23" fmla="*/ f21 f8 1"/>
                <a:gd name="f24" fmla="*/ f19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4" y="f26"/>
                </a:cxn>
                <a:cxn ang="f18">
                  <a:pos x="f23" y="f26"/>
                </a:cxn>
                <a:cxn ang="f18">
                  <a:pos x="f24" y="f26"/>
                </a:cxn>
              </a:cxnLst>
              <a:rect l="f23" t="f26" r="f24" b="f25"/>
              <a:pathLst>
                <a:path w="11055">
                  <a:moveTo>
                    <a:pt x="f6" y="f5"/>
                  </a:moveTo>
                  <a:lnTo>
                    <a:pt x="f5" y="f5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8" name="Линия 76"/>
            <p:cNvSpPr/>
            <p:nvPr/>
          </p:nvSpPr>
          <p:spPr>
            <a:xfrm rot="18200584" flipH="1">
              <a:off x="10778187" y="6620086"/>
              <a:ext cx="11055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9" name="Полилиния 78"/>
            <p:cNvSpPr/>
            <p:nvPr/>
          </p:nvSpPr>
          <p:spPr>
            <a:xfrm rot="18200600">
              <a:off x="11631201" y="5236121"/>
              <a:ext cx="410583" cy="41329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6"/>
                <a:gd name="f7" fmla="val 216"/>
                <a:gd name="f8" fmla="val 84"/>
                <a:gd name="f9" fmla="val 211"/>
                <a:gd name="f10" fmla="val 75"/>
                <a:gd name="f11" fmla="val 204"/>
                <a:gd name="f12" fmla="val 69"/>
                <a:gd name="f13" fmla="val 195"/>
                <a:gd name="f14" fmla="val 65"/>
                <a:gd name="f15" fmla="val 194"/>
                <a:gd name="f16" fmla="val 64"/>
                <a:gd name="f17" fmla="val 63"/>
                <a:gd name="f18" fmla="val 53"/>
                <a:gd name="f19" fmla="val 193"/>
                <a:gd name="f20" fmla="val 44"/>
                <a:gd name="f21" fmla="val 188"/>
                <a:gd name="f22" fmla="val 35"/>
                <a:gd name="f23" fmla="val 178"/>
                <a:gd name="f24" fmla="val 20"/>
                <a:gd name="f25" fmla="val 160"/>
                <a:gd name="f26" fmla="val 11"/>
                <a:gd name="f27" fmla="val 139"/>
                <a:gd name="f28" fmla="val 10"/>
                <a:gd name="f29" fmla="val 119"/>
                <a:gd name="f30" fmla="val 1"/>
                <a:gd name="f31" fmla="val 99"/>
                <a:gd name="f32" fmla="val 83"/>
                <a:gd name="f33" fmla="val 9"/>
                <a:gd name="f34" fmla="val 14"/>
                <a:gd name="f35" fmla="val 21"/>
                <a:gd name="f36" fmla="val 30"/>
                <a:gd name="f37" fmla="val 31"/>
                <a:gd name="f38" fmla="val 33"/>
                <a:gd name="f39" fmla="val 38"/>
                <a:gd name="f40" fmla="val 47"/>
                <a:gd name="f41" fmla="val 87"/>
                <a:gd name="f42" fmla="val 106"/>
                <a:gd name="f43" fmla="val 126"/>
                <a:gd name="f44" fmla="val 142"/>
                <a:gd name="f45" fmla="val 150"/>
                <a:gd name="f46" fmla="val 156"/>
                <a:gd name="f47" fmla="val 161"/>
                <a:gd name="f48" fmla="val 162"/>
                <a:gd name="f49" fmla="val 172"/>
                <a:gd name="f50" fmla="val 182"/>
                <a:gd name="f51" fmla="val 37"/>
                <a:gd name="f52" fmla="val 190"/>
                <a:gd name="f53" fmla="val 206"/>
                <a:gd name="f54" fmla="val 214"/>
                <a:gd name="f55" fmla="val 215"/>
                <a:gd name="f56" fmla="val 225"/>
                <a:gd name="f57" fmla="val 212"/>
                <a:gd name="f58" fmla="val 205"/>
                <a:gd name="f59" fmla="val 179"/>
                <a:gd name="f60" fmla="val 224"/>
                <a:gd name="f61" fmla="+- 0 0 -90"/>
                <a:gd name="f62" fmla="*/ f3 1 226"/>
                <a:gd name="f63" fmla="*/ f4 1 226"/>
                <a:gd name="f64" fmla="val f5"/>
                <a:gd name="f65" fmla="val f6"/>
                <a:gd name="f66" fmla="*/ f61 f0 1"/>
                <a:gd name="f67" fmla="+- f65 0 f64"/>
                <a:gd name="f68" fmla="*/ f66 1 f2"/>
                <a:gd name="f69" fmla="*/ f67 1 226"/>
                <a:gd name="f70" fmla="*/ 216 f67 1"/>
                <a:gd name="f71" fmla="*/ 84 f67 1"/>
                <a:gd name="f72" fmla="*/ 195 f67 1"/>
                <a:gd name="f73" fmla="*/ 65 f67 1"/>
                <a:gd name="f74" fmla="*/ 194 f67 1"/>
                <a:gd name="f75" fmla="*/ 64 f67 1"/>
                <a:gd name="f76" fmla="*/ 63 f67 1"/>
                <a:gd name="f77" fmla="*/ 188 f67 1"/>
                <a:gd name="f78" fmla="*/ 35 f67 1"/>
                <a:gd name="f79" fmla="*/ 139 f67 1"/>
                <a:gd name="f80" fmla="*/ 10 f67 1"/>
                <a:gd name="f81" fmla="*/ 83 f67 1"/>
                <a:gd name="f82" fmla="*/ 9 f67 1"/>
                <a:gd name="f83" fmla="*/ 30 f67 1"/>
                <a:gd name="f84" fmla="*/ 31 f67 1"/>
                <a:gd name="f85" fmla="*/ 38 f67 1"/>
                <a:gd name="f86" fmla="*/ 87 f67 1"/>
                <a:gd name="f87" fmla="*/ 142 f67 1"/>
                <a:gd name="f88" fmla="*/ 161 f67 1"/>
                <a:gd name="f89" fmla="*/ 162 f67 1"/>
                <a:gd name="f90" fmla="*/ 37 f67 1"/>
                <a:gd name="f91" fmla="*/ 190 f67 1"/>
                <a:gd name="f92" fmla="*/ 215 f67 1"/>
                <a:gd name="f93" fmla="+- f68 0 f1"/>
                <a:gd name="f94" fmla="*/ f70 1 226"/>
                <a:gd name="f95" fmla="*/ f71 1 226"/>
                <a:gd name="f96" fmla="*/ f72 1 226"/>
                <a:gd name="f97" fmla="*/ f73 1 226"/>
                <a:gd name="f98" fmla="*/ f74 1 226"/>
                <a:gd name="f99" fmla="*/ f75 1 226"/>
                <a:gd name="f100" fmla="*/ f76 1 226"/>
                <a:gd name="f101" fmla="*/ f77 1 226"/>
                <a:gd name="f102" fmla="*/ f78 1 226"/>
                <a:gd name="f103" fmla="*/ f79 1 226"/>
                <a:gd name="f104" fmla="*/ f80 1 226"/>
                <a:gd name="f105" fmla="*/ f81 1 226"/>
                <a:gd name="f106" fmla="*/ f82 1 226"/>
                <a:gd name="f107" fmla="*/ f83 1 226"/>
                <a:gd name="f108" fmla="*/ f84 1 226"/>
                <a:gd name="f109" fmla="*/ f85 1 226"/>
                <a:gd name="f110" fmla="*/ f86 1 226"/>
                <a:gd name="f111" fmla="*/ f87 1 226"/>
                <a:gd name="f112" fmla="*/ f88 1 226"/>
                <a:gd name="f113" fmla="*/ f89 1 226"/>
                <a:gd name="f114" fmla="*/ f90 1 226"/>
                <a:gd name="f115" fmla="*/ f91 1 226"/>
                <a:gd name="f116" fmla="*/ f92 1 226"/>
                <a:gd name="f117" fmla="*/ 0 1 f69"/>
                <a:gd name="f118" fmla="*/ f65 1 f69"/>
                <a:gd name="f119" fmla="*/ f94 1 f69"/>
                <a:gd name="f120" fmla="*/ f95 1 f69"/>
                <a:gd name="f121" fmla="*/ f96 1 f69"/>
                <a:gd name="f122" fmla="*/ f97 1 f69"/>
                <a:gd name="f123" fmla="*/ f98 1 f69"/>
                <a:gd name="f124" fmla="*/ f99 1 f69"/>
                <a:gd name="f125" fmla="*/ f100 1 f69"/>
                <a:gd name="f126" fmla="*/ f101 1 f69"/>
                <a:gd name="f127" fmla="*/ f102 1 f69"/>
                <a:gd name="f128" fmla="*/ f103 1 f69"/>
                <a:gd name="f129" fmla="*/ f104 1 f69"/>
                <a:gd name="f130" fmla="*/ f105 1 f69"/>
                <a:gd name="f131" fmla="*/ f106 1 f69"/>
                <a:gd name="f132" fmla="*/ f107 1 f69"/>
                <a:gd name="f133" fmla="*/ f108 1 f69"/>
                <a:gd name="f134" fmla="*/ f109 1 f69"/>
                <a:gd name="f135" fmla="*/ f110 1 f69"/>
                <a:gd name="f136" fmla="*/ f111 1 f69"/>
                <a:gd name="f137" fmla="*/ f112 1 f69"/>
                <a:gd name="f138" fmla="*/ f113 1 f69"/>
                <a:gd name="f139" fmla="*/ f114 1 f69"/>
                <a:gd name="f140" fmla="*/ f115 1 f69"/>
                <a:gd name="f141" fmla="*/ f116 1 f69"/>
                <a:gd name="f142" fmla="*/ f117 f62 1"/>
                <a:gd name="f143" fmla="*/ f118 f62 1"/>
                <a:gd name="f144" fmla="*/ f118 f63 1"/>
                <a:gd name="f145" fmla="*/ f117 f63 1"/>
                <a:gd name="f146" fmla="*/ f119 f62 1"/>
                <a:gd name="f147" fmla="*/ f120 f63 1"/>
                <a:gd name="f148" fmla="*/ f121 f62 1"/>
                <a:gd name="f149" fmla="*/ f122 f63 1"/>
                <a:gd name="f150" fmla="*/ f123 f62 1"/>
                <a:gd name="f151" fmla="*/ f124 f63 1"/>
                <a:gd name="f152" fmla="*/ f125 f63 1"/>
                <a:gd name="f153" fmla="*/ f126 f62 1"/>
                <a:gd name="f154" fmla="*/ f127 f63 1"/>
                <a:gd name="f155" fmla="*/ f128 f62 1"/>
                <a:gd name="f156" fmla="*/ f129 f63 1"/>
                <a:gd name="f157" fmla="*/ f130 f62 1"/>
                <a:gd name="f158" fmla="*/ f131 f63 1"/>
                <a:gd name="f159" fmla="*/ f122 f62 1"/>
                <a:gd name="f160" fmla="*/ f132 f63 1"/>
                <a:gd name="f161" fmla="*/ f124 f62 1"/>
                <a:gd name="f162" fmla="*/ f133 f63 1"/>
                <a:gd name="f163" fmla="*/ f125 f62 1"/>
                <a:gd name="f164" fmla="*/ f127 f62 1"/>
                <a:gd name="f165" fmla="*/ f134 f63 1"/>
                <a:gd name="f166" fmla="*/ f129 f62 1"/>
                <a:gd name="f167" fmla="*/ f135 f63 1"/>
                <a:gd name="f168" fmla="*/ f131 f62 1"/>
                <a:gd name="f169" fmla="*/ f136 f63 1"/>
                <a:gd name="f170" fmla="*/ f132 f62 1"/>
                <a:gd name="f171" fmla="*/ f137 f63 1"/>
                <a:gd name="f172" fmla="*/ f133 f62 1"/>
                <a:gd name="f173" fmla="*/ f138 f63 1"/>
                <a:gd name="f174" fmla="*/ f139 f62 1"/>
                <a:gd name="f175" fmla="*/ f140 f63 1"/>
                <a:gd name="f176" fmla="*/ f135 f62 1"/>
                <a:gd name="f177" fmla="*/ f141 f63 1"/>
                <a:gd name="f178" fmla="*/ f136 f62 1"/>
                <a:gd name="f179" fmla="*/ f119 f63 1"/>
                <a:gd name="f180" fmla="*/ f137 f62 1"/>
                <a:gd name="f181" fmla="*/ f121 f63 1"/>
                <a:gd name="f182" fmla="*/ f138 f62 1"/>
                <a:gd name="f183" fmla="*/ f123 f63 1"/>
                <a:gd name="f184" fmla="*/ f140 f62 1"/>
                <a:gd name="f185" fmla="*/ f126 f63 1"/>
                <a:gd name="f186" fmla="*/ f141 f62 1"/>
                <a:gd name="f187" fmla="*/ f128 f6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93">
                  <a:pos x="f146" y="f147"/>
                </a:cxn>
                <a:cxn ang="f93">
                  <a:pos x="f148" y="f149"/>
                </a:cxn>
                <a:cxn ang="f93">
                  <a:pos x="f150" y="f151"/>
                </a:cxn>
                <a:cxn ang="f93">
                  <a:pos x="f150" y="f152"/>
                </a:cxn>
                <a:cxn ang="f93">
                  <a:pos x="f153" y="f154"/>
                </a:cxn>
                <a:cxn ang="f93">
                  <a:pos x="f155" y="f156"/>
                </a:cxn>
                <a:cxn ang="f93">
                  <a:pos x="f157" y="f158"/>
                </a:cxn>
                <a:cxn ang="f93">
                  <a:pos x="f159" y="f160"/>
                </a:cxn>
                <a:cxn ang="f93">
                  <a:pos x="f161" y="f162"/>
                </a:cxn>
                <a:cxn ang="f93">
                  <a:pos x="f163" y="f162"/>
                </a:cxn>
                <a:cxn ang="f93">
                  <a:pos x="f164" y="f165"/>
                </a:cxn>
                <a:cxn ang="f93">
                  <a:pos x="f166" y="f167"/>
                </a:cxn>
                <a:cxn ang="f93">
                  <a:pos x="f168" y="f169"/>
                </a:cxn>
                <a:cxn ang="f93">
                  <a:pos x="f170" y="f171"/>
                </a:cxn>
                <a:cxn ang="f93">
                  <a:pos x="f172" y="f171"/>
                </a:cxn>
                <a:cxn ang="f93">
                  <a:pos x="f172" y="f173"/>
                </a:cxn>
                <a:cxn ang="f93">
                  <a:pos x="f174" y="f175"/>
                </a:cxn>
                <a:cxn ang="f93">
                  <a:pos x="f176" y="f177"/>
                </a:cxn>
                <a:cxn ang="f93">
                  <a:pos x="f178" y="f179"/>
                </a:cxn>
                <a:cxn ang="f93">
                  <a:pos x="f180" y="f181"/>
                </a:cxn>
                <a:cxn ang="f93">
                  <a:pos x="f180" y="f181"/>
                </a:cxn>
                <a:cxn ang="f93">
                  <a:pos x="f182" y="f183"/>
                </a:cxn>
                <a:cxn ang="f93">
                  <a:pos x="f184" y="f185"/>
                </a:cxn>
                <a:cxn ang="f93">
                  <a:pos x="f186" y="f187"/>
                </a:cxn>
                <a:cxn ang="f93">
                  <a:pos x="f146" y="f147"/>
                </a:cxn>
              </a:cxnLst>
              <a:rect l="f142" t="f145" r="f143" b="f144"/>
              <a:pathLst>
                <a:path w="226" h="226">
                  <a:moveTo>
                    <a:pt x="f7" y="f8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5" y="f16"/>
                    <a:pt x="f15" y="f16"/>
                  </a:cubicBezTo>
                  <a:cubicBezTo>
                    <a:pt x="f15" y="f17"/>
                    <a:pt x="f15" y="f17"/>
                    <a:pt x="f15" y="f17"/>
                  </a:cubicBezTo>
                  <a:cubicBezTo>
                    <a:pt x="f13" y="f18"/>
                    <a:pt x="f19" y="f20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29" y="f30"/>
                    <a:pt x="f31" y="f5"/>
                    <a:pt x="f32" y="f33"/>
                  </a:cubicBezTo>
                  <a:cubicBezTo>
                    <a:pt x="f10" y="f34"/>
                    <a:pt x="f12" y="f35"/>
                    <a:pt x="f14" y="f36"/>
                  </a:cubicBezTo>
                  <a:cubicBezTo>
                    <a:pt x="f16" y="f37"/>
                    <a:pt x="f16" y="f37"/>
                    <a:pt x="f16" y="f37"/>
                  </a:cubicBezTo>
                  <a:cubicBezTo>
                    <a:pt x="f17" y="f37"/>
                    <a:pt x="f17" y="f37"/>
                    <a:pt x="f17" y="f37"/>
                  </a:cubicBezTo>
                  <a:cubicBezTo>
                    <a:pt x="f18" y="f37"/>
                    <a:pt x="f20" y="f38"/>
                    <a:pt x="f22" y="f39"/>
                  </a:cubicBezTo>
                  <a:cubicBezTo>
                    <a:pt x="f24" y="f40"/>
                    <a:pt x="f26" y="f14"/>
                    <a:pt x="f28" y="f41"/>
                  </a:cubicBezTo>
                  <a:cubicBezTo>
                    <a:pt x="f30" y="f42"/>
                    <a:pt x="f5" y="f43"/>
                    <a:pt x="f33" y="f44"/>
                  </a:cubicBezTo>
                  <a:cubicBezTo>
                    <a:pt x="f34" y="f45"/>
                    <a:pt x="f35" y="f46"/>
                    <a:pt x="f36" y="f47"/>
                  </a:cubicBezTo>
                  <a:cubicBezTo>
                    <a:pt x="f37" y="f47"/>
                    <a:pt x="f37" y="f47"/>
                    <a:pt x="f37" y="f47"/>
                  </a:cubicBezTo>
                  <a:cubicBezTo>
                    <a:pt x="f37" y="f48"/>
                    <a:pt x="f37" y="f48"/>
                    <a:pt x="f37" y="f48"/>
                  </a:cubicBezTo>
                  <a:cubicBezTo>
                    <a:pt x="f37" y="f49"/>
                    <a:pt x="f38" y="f50"/>
                    <a:pt x="f51" y="f52"/>
                  </a:cubicBezTo>
                  <a:cubicBezTo>
                    <a:pt x="f40" y="f53"/>
                    <a:pt x="f14" y="f54"/>
                    <a:pt x="f41" y="f55"/>
                  </a:cubicBezTo>
                  <a:cubicBezTo>
                    <a:pt x="f42" y="f56"/>
                    <a:pt x="f43" y="f6"/>
                    <a:pt x="f44" y="f7"/>
                  </a:cubicBezTo>
                  <a:cubicBezTo>
                    <a:pt x="f45" y="f57"/>
                    <a:pt x="f46" y="f11"/>
                    <a:pt x="f47" y="f13"/>
                  </a:cubicBezTo>
                  <a:cubicBezTo>
                    <a:pt x="f47" y="f13"/>
                    <a:pt x="f47" y="f13"/>
                    <a:pt x="f47" y="f13"/>
                  </a:cubicBezTo>
                  <a:cubicBezTo>
                    <a:pt x="f48" y="f15"/>
                    <a:pt x="f48" y="f15"/>
                    <a:pt x="f48" y="f15"/>
                  </a:cubicBezTo>
                  <a:cubicBezTo>
                    <a:pt x="f49" y="f13"/>
                    <a:pt x="f50" y="f19"/>
                    <a:pt x="f52" y="f21"/>
                  </a:cubicBezTo>
                  <a:cubicBezTo>
                    <a:pt x="f58" y="f59"/>
                    <a:pt x="f54" y="f47"/>
                    <a:pt x="f55" y="f27"/>
                  </a:cubicBezTo>
                  <a:cubicBezTo>
                    <a:pt x="f60" y="f29"/>
                    <a:pt x="f6" y="f31"/>
                    <a:pt x="f7" y="f8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0" name="Полилиния 79"/>
            <p:cNvSpPr/>
            <p:nvPr/>
          </p:nvSpPr>
          <p:spPr>
            <a:xfrm rot="18200600">
              <a:off x="11729087" y="5334008"/>
              <a:ext cx="214810" cy="21752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18"/>
                <a:gd name="f7" fmla="val 119"/>
                <a:gd name="f8" fmla="val 102"/>
                <a:gd name="f9" fmla="val 62"/>
                <a:gd name="f10" fmla="val 112"/>
                <a:gd name="f11" fmla="val 57"/>
                <a:gd name="f12" fmla="val 52"/>
                <a:gd name="f13" fmla="val 117"/>
                <a:gd name="f14" fmla="val 48"/>
                <a:gd name="f15" fmla="val 116"/>
                <a:gd name="f16" fmla="val 45"/>
                <a:gd name="f17" fmla="val 43"/>
                <a:gd name="f18" fmla="val 105"/>
                <a:gd name="f19" fmla="val 42"/>
                <a:gd name="f20" fmla="val 109"/>
                <a:gd name="f21" fmla="val 36"/>
                <a:gd name="f22" fmla="val 111"/>
                <a:gd name="f23" fmla="val 32"/>
                <a:gd name="f24" fmla="val 110"/>
                <a:gd name="f25" fmla="val 29"/>
                <a:gd name="f26" fmla="val 107"/>
                <a:gd name="f27" fmla="val 25"/>
                <a:gd name="f28" fmla="val 98"/>
                <a:gd name="f29" fmla="val 26"/>
                <a:gd name="f30" fmla="val 86"/>
                <a:gd name="f31" fmla="val 30"/>
                <a:gd name="f32" fmla="val 89"/>
                <a:gd name="f33" fmla="val 17"/>
                <a:gd name="f34" fmla="val 88"/>
                <a:gd name="f35" fmla="val 8"/>
                <a:gd name="f36" fmla="val 84"/>
                <a:gd name="f37" fmla="val 6"/>
                <a:gd name="f38" fmla="val 81"/>
                <a:gd name="f39" fmla="val 5"/>
                <a:gd name="f40" fmla="val 76"/>
                <a:gd name="f41" fmla="val 70"/>
                <a:gd name="f42" fmla="val 14"/>
                <a:gd name="f43" fmla="val 67"/>
                <a:gd name="f44" fmla="val 64"/>
                <a:gd name="f45" fmla="val 1"/>
                <a:gd name="f46" fmla="val 60"/>
                <a:gd name="f47" fmla="val 56"/>
                <a:gd name="f48" fmla="val 53"/>
                <a:gd name="f49" fmla="val 50"/>
                <a:gd name="f50" fmla="val 15"/>
                <a:gd name="f51" fmla="val 44"/>
                <a:gd name="f52" fmla="val 7"/>
                <a:gd name="f53" fmla="val 39"/>
                <a:gd name="f54" fmla="val 4"/>
                <a:gd name="f55" fmla="val 35"/>
                <a:gd name="f56" fmla="val 31"/>
                <a:gd name="f57" fmla="val 12"/>
                <a:gd name="f58" fmla="val 20"/>
                <a:gd name="f59" fmla="val 24"/>
                <a:gd name="f60" fmla="val 18"/>
                <a:gd name="f61" fmla="val 16"/>
                <a:gd name="f62" fmla="val 19"/>
                <a:gd name="f63" fmla="val 13"/>
                <a:gd name="f64" fmla="val 21"/>
                <a:gd name="f65" fmla="val 28"/>
                <a:gd name="f66" fmla="val 37"/>
                <a:gd name="f67" fmla="val 10"/>
                <a:gd name="f68" fmla="val 3"/>
                <a:gd name="f69" fmla="val 38"/>
                <a:gd name="f70" fmla="val 2"/>
                <a:gd name="f71" fmla="val 46"/>
                <a:gd name="f72" fmla="val 58"/>
                <a:gd name="f73" fmla="val 71"/>
                <a:gd name="f74" fmla="val 75"/>
                <a:gd name="f75" fmla="val 77"/>
                <a:gd name="f76" fmla="val 78"/>
                <a:gd name="f77" fmla="val 83"/>
                <a:gd name="f78" fmla="val 87"/>
                <a:gd name="f79" fmla="val 90"/>
                <a:gd name="f80" fmla="val 94"/>
                <a:gd name="f81" fmla="val 93"/>
                <a:gd name="f82" fmla="val 33"/>
                <a:gd name="f83" fmla="val 113"/>
                <a:gd name="f84" fmla="val 115"/>
                <a:gd name="f85" fmla="val 114"/>
                <a:gd name="f86" fmla="val 61"/>
                <a:gd name="f87" fmla="val 73"/>
                <a:gd name="f88" fmla="val 79"/>
                <a:gd name="f89" fmla="val 82"/>
                <a:gd name="f90" fmla="val 85"/>
                <a:gd name="f91" fmla="val 99"/>
                <a:gd name="f92" fmla="val 103"/>
                <a:gd name="f93" fmla="val 101"/>
                <a:gd name="f94" fmla="val 104"/>
                <a:gd name="f95" fmla="val 91"/>
                <a:gd name="f96" fmla="val 97"/>
                <a:gd name="f97" fmla="val 68"/>
                <a:gd name="f98" fmla="+- 0 0 -90"/>
                <a:gd name="f99" fmla="*/ f3 1 118"/>
                <a:gd name="f100" fmla="*/ f4 1 119"/>
                <a:gd name="f101" fmla="val f5"/>
                <a:gd name="f102" fmla="val f6"/>
                <a:gd name="f103" fmla="val f7"/>
                <a:gd name="f104" fmla="*/ f98 f0 1"/>
                <a:gd name="f105" fmla="+- f103 0 f101"/>
                <a:gd name="f106" fmla="+- f102 0 f101"/>
                <a:gd name="f107" fmla="*/ f104 1 f2"/>
                <a:gd name="f108" fmla="*/ f106 1 118"/>
                <a:gd name="f109" fmla="*/ f105 1 119"/>
                <a:gd name="f110" fmla="*/ 102 f106 1"/>
                <a:gd name="f111" fmla="*/ 62 f105 1"/>
                <a:gd name="f112" fmla="*/ 117 f106 1"/>
                <a:gd name="f113" fmla="*/ 48 f105 1"/>
                <a:gd name="f114" fmla="*/ 105 f106 1"/>
                <a:gd name="f115" fmla="*/ 42 f105 1"/>
                <a:gd name="f116" fmla="*/ 110 f106 1"/>
                <a:gd name="f117" fmla="*/ 29 f105 1"/>
                <a:gd name="f118" fmla="*/ 86 f106 1"/>
                <a:gd name="f119" fmla="*/ 30 f105 1"/>
                <a:gd name="f120" fmla="*/ 84 f106 1"/>
                <a:gd name="f121" fmla="*/ 6 f105 1"/>
                <a:gd name="f122" fmla="*/ 70 f106 1"/>
                <a:gd name="f123" fmla="*/ 14 f105 1"/>
                <a:gd name="f124" fmla="*/ 60 f106 1"/>
                <a:gd name="f125" fmla="*/ 1 f105 1"/>
                <a:gd name="f126" fmla="*/ 50 f106 1"/>
                <a:gd name="f127" fmla="*/ 15 f105 1"/>
                <a:gd name="f128" fmla="*/ 35 f106 1"/>
                <a:gd name="f129" fmla="*/ 5 f105 1"/>
                <a:gd name="f130" fmla="*/ 31 f106 1"/>
                <a:gd name="f131" fmla="*/ 20 f105 1"/>
                <a:gd name="f132" fmla="*/ 16 f106 1"/>
                <a:gd name="f133" fmla="*/ 19 f105 1"/>
                <a:gd name="f134" fmla="*/ 20 f106 1"/>
                <a:gd name="f135" fmla="*/ 37 f105 1"/>
                <a:gd name="f136" fmla="*/ 2 f106 1"/>
                <a:gd name="f137" fmla="*/ 15 f106 1"/>
                <a:gd name="f138" fmla="*/ 58 f105 1"/>
                <a:gd name="f139" fmla="*/ 1 f106 1"/>
                <a:gd name="f140" fmla="*/ 71 f105 1"/>
                <a:gd name="f141" fmla="*/ 12 f106 1"/>
                <a:gd name="f142" fmla="*/ 78 f105 1"/>
                <a:gd name="f143" fmla="*/ 8 f106 1"/>
                <a:gd name="f144" fmla="*/ 90 f105 1"/>
                <a:gd name="f145" fmla="*/ 89 f105 1"/>
                <a:gd name="f146" fmla="*/ 33 f106 1"/>
                <a:gd name="f147" fmla="*/ 113 f105 1"/>
                <a:gd name="f148" fmla="*/ 48 f106 1"/>
                <a:gd name="f149" fmla="*/ 105 f105 1"/>
                <a:gd name="f150" fmla="*/ 57 f106 1"/>
                <a:gd name="f151" fmla="*/ 119 f105 1"/>
                <a:gd name="f152" fmla="*/ 67 f106 1"/>
                <a:gd name="f153" fmla="*/ 82 f106 1"/>
                <a:gd name="f154" fmla="*/ 114 f105 1"/>
                <a:gd name="f155" fmla="*/ 99 f105 1"/>
                <a:gd name="f156" fmla="*/ 101 f106 1"/>
                <a:gd name="f157" fmla="*/ 101 f105 1"/>
                <a:gd name="f158" fmla="*/ 97 f106 1"/>
                <a:gd name="f159" fmla="*/ 83 f105 1"/>
                <a:gd name="f160" fmla="*/ 115 f106 1"/>
                <a:gd name="f161" fmla="*/ 77 f105 1"/>
                <a:gd name="f162" fmla="+- f107 0 f1"/>
                <a:gd name="f163" fmla="*/ f110 1 118"/>
                <a:gd name="f164" fmla="*/ f111 1 119"/>
                <a:gd name="f165" fmla="*/ f112 1 118"/>
                <a:gd name="f166" fmla="*/ f113 1 119"/>
                <a:gd name="f167" fmla="*/ f114 1 118"/>
                <a:gd name="f168" fmla="*/ f115 1 119"/>
                <a:gd name="f169" fmla="*/ f116 1 118"/>
                <a:gd name="f170" fmla="*/ f117 1 119"/>
                <a:gd name="f171" fmla="*/ f118 1 118"/>
                <a:gd name="f172" fmla="*/ f119 1 119"/>
                <a:gd name="f173" fmla="*/ f120 1 118"/>
                <a:gd name="f174" fmla="*/ f121 1 119"/>
                <a:gd name="f175" fmla="*/ f122 1 118"/>
                <a:gd name="f176" fmla="*/ f123 1 119"/>
                <a:gd name="f177" fmla="*/ f124 1 118"/>
                <a:gd name="f178" fmla="*/ f125 1 119"/>
                <a:gd name="f179" fmla="*/ f126 1 118"/>
                <a:gd name="f180" fmla="*/ f127 1 119"/>
                <a:gd name="f181" fmla="*/ f128 1 118"/>
                <a:gd name="f182" fmla="*/ f129 1 119"/>
                <a:gd name="f183" fmla="*/ f130 1 118"/>
                <a:gd name="f184" fmla="*/ f131 1 119"/>
                <a:gd name="f185" fmla="*/ f132 1 118"/>
                <a:gd name="f186" fmla="*/ f133 1 119"/>
                <a:gd name="f187" fmla="*/ f134 1 118"/>
                <a:gd name="f188" fmla="*/ f135 1 119"/>
                <a:gd name="f189" fmla="*/ f136 1 118"/>
                <a:gd name="f190" fmla="*/ f137 1 118"/>
                <a:gd name="f191" fmla="*/ f138 1 119"/>
                <a:gd name="f192" fmla="*/ f139 1 118"/>
                <a:gd name="f193" fmla="*/ f140 1 119"/>
                <a:gd name="f194" fmla="*/ f141 1 118"/>
                <a:gd name="f195" fmla="*/ f142 1 119"/>
                <a:gd name="f196" fmla="*/ f143 1 118"/>
                <a:gd name="f197" fmla="*/ f144 1 119"/>
                <a:gd name="f198" fmla="*/ f145 1 119"/>
                <a:gd name="f199" fmla="*/ f146 1 118"/>
                <a:gd name="f200" fmla="*/ f147 1 119"/>
                <a:gd name="f201" fmla="*/ f148 1 118"/>
                <a:gd name="f202" fmla="*/ f149 1 119"/>
                <a:gd name="f203" fmla="*/ f150 1 118"/>
                <a:gd name="f204" fmla="*/ f151 1 119"/>
                <a:gd name="f205" fmla="*/ f152 1 118"/>
                <a:gd name="f206" fmla="*/ f153 1 118"/>
                <a:gd name="f207" fmla="*/ f154 1 119"/>
                <a:gd name="f208" fmla="*/ f155 1 119"/>
                <a:gd name="f209" fmla="*/ f156 1 118"/>
                <a:gd name="f210" fmla="*/ f157 1 119"/>
                <a:gd name="f211" fmla="*/ f158 1 118"/>
                <a:gd name="f212" fmla="*/ f159 1 119"/>
                <a:gd name="f213" fmla="*/ f160 1 118"/>
                <a:gd name="f214" fmla="*/ f161 1 119"/>
                <a:gd name="f215" fmla="*/ 0 1 f108"/>
                <a:gd name="f216" fmla="*/ f102 1 f108"/>
                <a:gd name="f217" fmla="*/ 0 1 f109"/>
                <a:gd name="f218" fmla="*/ f103 1 f109"/>
                <a:gd name="f219" fmla="*/ f163 1 f108"/>
                <a:gd name="f220" fmla="*/ f164 1 f109"/>
                <a:gd name="f221" fmla="*/ f165 1 f108"/>
                <a:gd name="f222" fmla="*/ f166 1 f109"/>
                <a:gd name="f223" fmla="*/ f167 1 f108"/>
                <a:gd name="f224" fmla="*/ f168 1 f109"/>
                <a:gd name="f225" fmla="*/ f169 1 f108"/>
                <a:gd name="f226" fmla="*/ f170 1 f109"/>
                <a:gd name="f227" fmla="*/ f171 1 f108"/>
                <a:gd name="f228" fmla="*/ f172 1 f109"/>
                <a:gd name="f229" fmla="*/ f173 1 f108"/>
                <a:gd name="f230" fmla="*/ f174 1 f109"/>
                <a:gd name="f231" fmla="*/ f175 1 f108"/>
                <a:gd name="f232" fmla="*/ f176 1 f109"/>
                <a:gd name="f233" fmla="*/ f177 1 f108"/>
                <a:gd name="f234" fmla="*/ f178 1 f109"/>
                <a:gd name="f235" fmla="*/ f179 1 f108"/>
                <a:gd name="f236" fmla="*/ f180 1 f109"/>
                <a:gd name="f237" fmla="*/ f181 1 f108"/>
                <a:gd name="f238" fmla="*/ f182 1 f109"/>
                <a:gd name="f239" fmla="*/ f183 1 f108"/>
                <a:gd name="f240" fmla="*/ f184 1 f109"/>
                <a:gd name="f241" fmla="*/ f185 1 f108"/>
                <a:gd name="f242" fmla="*/ f186 1 f109"/>
                <a:gd name="f243" fmla="*/ f187 1 f108"/>
                <a:gd name="f244" fmla="*/ f188 1 f109"/>
                <a:gd name="f245" fmla="*/ f189 1 f108"/>
                <a:gd name="f246" fmla="*/ f190 1 f108"/>
                <a:gd name="f247" fmla="*/ f191 1 f109"/>
                <a:gd name="f248" fmla="*/ f192 1 f108"/>
                <a:gd name="f249" fmla="*/ f193 1 f109"/>
                <a:gd name="f250" fmla="*/ f194 1 f108"/>
                <a:gd name="f251" fmla="*/ f195 1 f109"/>
                <a:gd name="f252" fmla="*/ f196 1 f108"/>
                <a:gd name="f253" fmla="*/ f197 1 f109"/>
                <a:gd name="f254" fmla="*/ f198 1 f109"/>
                <a:gd name="f255" fmla="*/ f199 1 f108"/>
                <a:gd name="f256" fmla="*/ f200 1 f109"/>
                <a:gd name="f257" fmla="*/ f201 1 f108"/>
                <a:gd name="f258" fmla="*/ f202 1 f109"/>
                <a:gd name="f259" fmla="*/ f203 1 f108"/>
                <a:gd name="f260" fmla="*/ f204 1 f109"/>
                <a:gd name="f261" fmla="*/ f205 1 f108"/>
                <a:gd name="f262" fmla="*/ f206 1 f108"/>
                <a:gd name="f263" fmla="*/ f207 1 f109"/>
                <a:gd name="f264" fmla="*/ f208 1 f109"/>
                <a:gd name="f265" fmla="*/ f209 1 f108"/>
                <a:gd name="f266" fmla="*/ f210 1 f109"/>
                <a:gd name="f267" fmla="*/ f211 1 f108"/>
                <a:gd name="f268" fmla="*/ f212 1 f109"/>
                <a:gd name="f269" fmla="*/ f213 1 f108"/>
                <a:gd name="f270" fmla="*/ f214 1 f109"/>
                <a:gd name="f271" fmla="*/ f215 f99 1"/>
                <a:gd name="f272" fmla="*/ f216 f99 1"/>
                <a:gd name="f273" fmla="*/ f218 f100 1"/>
                <a:gd name="f274" fmla="*/ f217 f100 1"/>
                <a:gd name="f275" fmla="*/ f219 f99 1"/>
                <a:gd name="f276" fmla="*/ f220 f100 1"/>
                <a:gd name="f277" fmla="*/ f221 f99 1"/>
                <a:gd name="f278" fmla="*/ f222 f100 1"/>
                <a:gd name="f279" fmla="*/ f223 f99 1"/>
                <a:gd name="f280" fmla="*/ f224 f100 1"/>
                <a:gd name="f281" fmla="*/ f225 f99 1"/>
                <a:gd name="f282" fmla="*/ f226 f100 1"/>
                <a:gd name="f283" fmla="*/ f227 f99 1"/>
                <a:gd name="f284" fmla="*/ f228 f100 1"/>
                <a:gd name="f285" fmla="*/ f229 f99 1"/>
                <a:gd name="f286" fmla="*/ f230 f100 1"/>
                <a:gd name="f287" fmla="*/ f231 f99 1"/>
                <a:gd name="f288" fmla="*/ f232 f100 1"/>
                <a:gd name="f289" fmla="*/ f233 f99 1"/>
                <a:gd name="f290" fmla="*/ f234 f100 1"/>
                <a:gd name="f291" fmla="*/ f235 f99 1"/>
                <a:gd name="f292" fmla="*/ f236 f100 1"/>
                <a:gd name="f293" fmla="*/ f237 f99 1"/>
                <a:gd name="f294" fmla="*/ f238 f100 1"/>
                <a:gd name="f295" fmla="*/ f239 f99 1"/>
                <a:gd name="f296" fmla="*/ f240 f100 1"/>
                <a:gd name="f297" fmla="*/ f241 f99 1"/>
                <a:gd name="f298" fmla="*/ f242 f100 1"/>
                <a:gd name="f299" fmla="*/ f243 f99 1"/>
                <a:gd name="f300" fmla="*/ f244 f100 1"/>
                <a:gd name="f301" fmla="*/ f245 f99 1"/>
                <a:gd name="f302" fmla="*/ f246 f99 1"/>
                <a:gd name="f303" fmla="*/ f247 f100 1"/>
                <a:gd name="f304" fmla="*/ f248 f99 1"/>
                <a:gd name="f305" fmla="*/ f249 f100 1"/>
                <a:gd name="f306" fmla="*/ f250 f99 1"/>
                <a:gd name="f307" fmla="*/ f251 f100 1"/>
                <a:gd name="f308" fmla="*/ f252 f99 1"/>
                <a:gd name="f309" fmla="*/ f253 f100 1"/>
                <a:gd name="f310" fmla="*/ f254 f100 1"/>
                <a:gd name="f311" fmla="*/ f255 f99 1"/>
                <a:gd name="f312" fmla="*/ f256 f100 1"/>
                <a:gd name="f313" fmla="*/ f257 f99 1"/>
                <a:gd name="f314" fmla="*/ f258 f100 1"/>
                <a:gd name="f315" fmla="*/ f259 f99 1"/>
                <a:gd name="f316" fmla="*/ f260 f100 1"/>
                <a:gd name="f317" fmla="*/ f261 f99 1"/>
                <a:gd name="f318" fmla="*/ f262 f99 1"/>
                <a:gd name="f319" fmla="*/ f263 f100 1"/>
                <a:gd name="f320" fmla="*/ f264 f100 1"/>
                <a:gd name="f321" fmla="*/ f265 f99 1"/>
                <a:gd name="f322" fmla="*/ f266 f100 1"/>
                <a:gd name="f323" fmla="*/ f267 f99 1"/>
                <a:gd name="f324" fmla="*/ f268 f100 1"/>
                <a:gd name="f325" fmla="*/ f269 f99 1"/>
                <a:gd name="f326" fmla="*/ f270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5" y="f276"/>
                </a:cxn>
                <a:cxn ang="f162">
                  <a:pos x="f277" y="f278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280"/>
                </a:cxn>
                <a:cxn ang="f162">
                  <a:pos x="f302" y="f303"/>
                </a:cxn>
                <a:cxn ang="f162">
                  <a:pos x="f304" y="f305"/>
                </a:cxn>
                <a:cxn ang="f162">
                  <a:pos x="f306" y="f307"/>
                </a:cxn>
                <a:cxn ang="f162">
                  <a:pos x="f308" y="f309"/>
                </a:cxn>
                <a:cxn ang="f162">
                  <a:pos x="f295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317" y="f314"/>
                </a:cxn>
                <a:cxn ang="f162">
                  <a:pos x="f318" y="f319"/>
                </a:cxn>
                <a:cxn ang="f162">
                  <a:pos x="f283" y="f320"/>
                </a:cxn>
                <a:cxn ang="f162">
                  <a:pos x="f321" y="f322"/>
                </a:cxn>
                <a:cxn ang="f162">
                  <a:pos x="f323" y="f324"/>
                </a:cxn>
                <a:cxn ang="f162">
                  <a:pos x="f325" y="f326"/>
                </a:cxn>
                <a:cxn ang="f162">
                  <a:pos x="f275" y="f276"/>
                </a:cxn>
              </a:cxnLst>
              <a:rect l="f271" t="f274" r="f272" b="f273"/>
              <a:pathLst>
                <a:path w="118" h="119">
                  <a:moveTo>
                    <a:pt x="f8" y="f9"/>
                  </a:moveTo>
                  <a:cubicBezTo>
                    <a:pt x="f10" y="f11"/>
                    <a:pt x="f6" y="f12"/>
                    <a:pt x="f13" y="f14"/>
                  </a:cubicBezTo>
                  <a:cubicBezTo>
                    <a:pt x="f15" y="f16"/>
                    <a:pt x="f10" y="f17"/>
                    <a:pt x="f18" y="f19"/>
                  </a:cubicBezTo>
                  <a:cubicBezTo>
                    <a:pt x="f20" y="f21"/>
                    <a:pt x="f22" y="f23"/>
                    <a:pt x="f24" y="f25"/>
                  </a:cubicBezTo>
                  <a:cubicBezTo>
                    <a:pt x="f26" y="f27"/>
                    <a:pt x="f28" y="f29"/>
                    <a:pt x="f30" y="f31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35"/>
                    <a:pt x="f41" y="f42"/>
                  </a:cubicBezTo>
                  <a:cubicBezTo>
                    <a:pt x="f43" y="f37"/>
                    <a:pt x="f44" y="f45"/>
                    <a:pt x="f46" y="f45"/>
                  </a:cubicBezTo>
                  <a:cubicBezTo>
                    <a:pt x="f47" y="f5"/>
                    <a:pt x="f48" y="f37"/>
                    <a:pt x="f49" y="f50"/>
                  </a:cubicBezTo>
                  <a:cubicBezTo>
                    <a:pt x="f51" y="f52"/>
                    <a:pt x="f53" y="f54"/>
                    <a:pt x="f55" y="f39"/>
                  </a:cubicBezTo>
                  <a:cubicBezTo>
                    <a:pt x="f23" y="f52"/>
                    <a:pt x="f56" y="f57"/>
                    <a:pt x="f56" y="f58"/>
                  </a:cubicBezTo>
                  <a:cubicBezTo>
                    <a:pt x="f59" y="f33"/>
                    <a:pt x="f60" y="f61"/>
                    <a:pt x="f61" y="f62"/>
                  </a:cubicBezTo>
                  <a:cubicBezTo>
                    <a:pt x="f63" y="f64"/>
                    <a:pt x="f50" y="f65"/>
                    <a:pt x="f58" y="f66"/>
                  </a:cubicBezTo>
                  <a:cubicBezTo>
                    <a:pt x="f67" y="f66"/>
                    <a:pt x="f68" y="f69"/>
                    <a:pt x="f70" y="f19"/>
                  </a:cubicBezTo>
                  <a:cubicBezTo>
                    <a:pt x="f45" y="f71"/>
                    <a:pt x="f37" y="f12"/>
                    <a:pt x="f50" y="f72"/>
                  </a:cubicBezTo>
                  <a:cubicBezTo>
                    <a:pt x="f39" y="f9"/>
                    <a:pt x="f5" y="f43"/>
                    <a:pt x="f45" y="f73"/>
                  </a:cubicBezTo>
                  <a:cubicBezTo>
                    <a:pt x="f45" y="f74"/>
                    <a:pt x="f39" y="f75"/>
                    <a:pt x="f57" y="f76"/>
                  </a:cubicBezTo>
                  <a:cubicBezTo>
                    <a:pt x="f35" y="f77"/>
                    <a:pt x="f37" y="f78"/>
                    <a:pt x="f35" y="f79"/>
                  </a:cubicBezTo>
                  <a:cubicBezTo>
                    <a:pt x="f67" y="f80"/>
                    <a:pt x="f62" y="f81"/>
                    <a:pt x="f56" y="f32"/>
                  </a:cubicBezTo>
                  <a:cubicBezTo>
                    <a:pt x="f25" y="f8"/>
                    <a:pt x="f25" y="f22"/>
                    <a:pt x="f82" y="f83"/>
                  </a:cubicBezTo>
                  <a:cubicBezTo>
                    <a:pt x="f21" y="f84"/>
                    <a:pt x="f19" y="f10"/>
                    <a:pt x="f14" y="f18"/>
                  </a:cubicBezTo>
                  <a:cubicBezTo>
                    <a:pt x="f49" y="f85"/>
                    <a:pt x="f48" y="f7"/>
                    <a:pt x="f11" y="f7"/>
                  </a:cubicBezTo>
                  <a:cubicBezTo>
                    <a:pt x="f86" y="f7"/>
                    <a:pt x="f44" y="f85"/>
                    <a:pt x="f43" y="f18"/>
                  </a:cubicBezTo>
                  <a:cubicBezTo>
                    <a:pt x="f87" y="f10"/>
                    <a:pt x="f88" y="f15"/>
                    <a:pt x="f89" y="f85"/>
                  </a:cubicBezTo>
                  <a:cubicBezTo>
                    <a:pt x="f90" y="f83"/>
                    <a:pt x="f30" y="f26"/>
                    <a:pt x="f30" y="f91"/>
                  </a:cubicBezTo>
                  <a:cubicBezTo>
                    <a:pt x="f81" y="f92"/>
                    <a:pt x="f91" y="f92"/>
                    <a:pt x="f93" y="f93"/>
                  </a:cubicBezTo>
                  <a:cubicBezTo>
                    <a:pt x="f94" y="f28"/>
                    <a:pt x="f8" y="f95"/>
                    <a:pt x="f96" y="f77"/>
                  </a:cubicBezTo>
                  <a:cubicBezTo>
                    <a:pt x="f26" y="f77"/>
                    <a:pt x="f85" y="f38"/>
                    <a:pt x="f84" y="f75"/>
                  </a:cubicBezTo>
                  <a:cubicBezTo>
                    <a:pt x="f15" y="f87"/>
                    <a:pt x="f22" y="f97"/>
                    <a:pt x="f8" y="f9"/>
                  </a:cubicBezTo>
                  <a:close/>
                </a:path>
              </a:pathLst>
            </a:custGeom>
            <a:solidFill>
              <a:srgbClr val="EAD8EB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1" name="Полилиния 82"/>
            <p:cNvSpPr/>
            <p:nvPr/>
          </p:nvSpPr>
          <p:spPr>
            <a:xfrm rot="18200600">
              <a:off x="11387849" y="6491566"/>
              <a:ext cx="82908" cy="912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0"/>
                <a:gd name="f7" fmla="val 33"/>
                <a:gd name="f8" fmla="val 25"/>
                <a:gd name="f9" fmla="val 23"/>
                <a:gd name="f10" fmla="val 21"/>
                <a:gd name="f11" fmla="val 13"/>
                <a:gd name="f12" fmla="val 7"/>
                <a:gd name="f13" fmla="val 1"/>
                <a:gd name="f14" fmla="val 27"/>
                <a:gd name="f15" fmla="val 18"/>
                <a:gd name="f16" fmla="val 4"/>
                <a:gd name="f17" fmla="val 11"/>
                <a:gd name="f18" fmla="val 8"/>
                <a:gd name="f19" fmla="val 3"/>
                <a:gd name="f20" fmla="val 16"/>
                <a:gd name="f21" fmla="val 22"/>
                <a:gd name="f22" fmla="val 28"/>
                <a:gd name="f23" fmla="val 15"/>
                <a:gd name="f24" fmla="+- 0 0 -90"/>
                <a:gd name="f25" fmla="*/ f3 1 30"/>
                <a:gd name="f26" fmla="*/ f4 1 33"/>
                <a:gd name="f27" fmla="val f5"/>
                <a:gd name="f28" fmla="val f6"/>
                <a:gd name="f29" fmla="val f7"/>
                <a:gd name="f30" fmla="*/ f24 f0 1"/>
                <a:gd name="f31" fmla="+- f29 0 f27"/>
                <a:gd name="f32" fmla="+- f28 0 f27"/>
                <a:gd name="f33" fmla="*/ f30 1 f2"/>
                <a:gd name="f34" fmla="*/ f32 1 30"/>
                <a:gd name="f35" fmla="*/ f31 1 33"/>
                <a:gd name="f36" fmla="*/ 25 f32 1"/>
                <a:gd name="f37" fmla="*/ 23 f31 1"/>
                <a:gd name="f38" fmla="*/ 7 f32 1"/>
                <a:gd name="f39" fmla="*/ 30 f31 1"/>
                <a:gd name="f40" fmla="*/ 4 f32 1"/>
                <a:gd name="f41" fmla="*/ 11 f31 1"/>
                <a:gd name="f42" fmla="*/ 22 f32 1"/>
                <a:gd name="f43" fmla="*/ 4 f31 1"/>
                <a:gd name="f44" fmla="+- f33 0 f1"/>
                <a:gd name="f45" fmla="*/ f36 1 30"/>
                <a:gd name="f46" fmla="*/ f37 1 33"/>
                <a:gd name="f47" fmla="*/ f38 1 30"/>
                <a:gd name="f48" fmla="*/ f39 1 33"/>
                <a:gd name="f49" fmla="*/ f40 1 30"/>
                <a:gd name="f50" fmla="*/ f41 1 33"/>
                <a:gd name="f51" fmla="*/ f42 1 30"/>
                <a:gd name="f52" fmla="*/ f43 1 33"/>
                <a:gd name="f53" fmla="*/ 0 1 f34"/>
                <a:gd name="f54" fmla="*/ f28 1 f34"/>
                <a:gd name="f55" fmla="*/ 0 1 f35"/>
                <a:gd name="f56" fmla="*/ f29 1 f35"/>
                <a:gd name="f57" fmla="*/ f45 1 f34"/>
                <a:gd name="f58" fmla="*/ f46 1 f35"/>
                <a:gd name="f59" fmla="*/ f47 1 f34"/>
                <a:gd name="f60" fmla="*/ f48 1 f35"/>
                <a:gd name="f61" fmla="*/ f49 1 f34"/>
                <a:gd name="f62" fmla="*/ f50 1 f35"/>
                <a:gd name="f63" fmla="*/ f51 1 f34"/>
                <a:gd name="f64" fmla="*/ f52 1 f35"/>
                <a:gd name="f65" fmla="*/ f53 f25 1"/>
                <a:gd name="f66" fmla="*/ f54 f25 1"/>
                <a:gd name="f67" fmla="*/ f56 f26 1"/>
                <a:gd name="f68" fmla="*/ f55 f26 1"/>
                <a:gd name="f69" fmla="*/ f57 f25 1"/>
                <a:gd name="f70" fmla="*/ f58 f26 1"/>
                <a:gd name="f71" fmla="*/ f59 f25 1"/>
                <a:gd name="f72" fmla="*/ f60 f26 1"/>
                <a:gd name="f73" fmla="*/ f61 f25 1"/>
                <a:gd name="f74" fmla="*/ f62 f26 1"/>
                <a:gd name="f75" fmla="*/ f63 f25 1"/>
                <a:gd name="f76" fmla="*/ f64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4">
                  <a:pos x="f69" y="f70"/>
                </a:cxn>
                <a:cxn ang="f44">
                  <a:pos x="f71" y="f72"/>
                </a:cxn>
                <a:cxn ang="f44">
                  <a:pos x="f73" y="f74"/>
                </a:cxn>
                <a:cxn ang="f44">
                  <a:pos x="f75" y="f76"/>
                </a:cxn>
                <a:cxn ang="f44">
                  <a:pos x="f69" y="f70"/>
                </a:cxn>
              </a:cxnLst>
              <a:rect l="f65" t="f68" r="f66" b="f67"/>
              <a:pathLst>
                <a:path w="30" h="33">
                  <a:moveTo>
                    <a:pt x="f8" y="f9"/>
                  </a:moveTo>
                  <a:cubicBezTo>
                    <a:pt x="f10" y="f6"/>
                    <a:pt x="f11" y="f7"/>
                    <a:pt x="f12" y="f6"/>
                  </a:cubicBezTo>
                  <a:cubicBezTo>
                    <a:pt x="f13" y="f14"/>
                    <a:pt x="f5" y="f15"/>
                    <a:pt x="f16" y="f17"/>
                  </a:cubicBezTo>
                  <a:cubicBezTo>
                    <a:pt x="f18" y="f19"/>
                    <a:pt x="f20" y="f5"/>
                    <a:pt x="f21" y="f16"/>
                  </a:cubicBezTo>
                  <a:cubicBezTo>
                    <a:pt x="f22" y="f12"/>
                    <a:pt x="f6" y="f23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2" name="Полилиния 84"/>
            <p:cNvSpPr/>
            <p:nvPr/>
          </p:nvSpPr>
          <p:spPr>
            <a:xfrm rot="18654761">
              <a:off x="11285662" y="4098012"/>
              <a:ext cx="439369" cy="43059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gradFill>
              <a:gsLst>
                <a:gs pos="0">
                  <a:srgbClr val="75CDCF"/>
                </a:gs>
                <a:gs pos="100000">
                  <a:srgbClr val="276D6F"/>
                </a:gs>
              </a:gsLst>
              <a:path path="circle">
                <a:fillToRect l="50000" t="50000" r="50000" b="50000"/>
              </a:path>
            </a:gra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3" name="Полилиния 80"/>
            <p:cNvSpPr/>
            <p:nvPr/>
          </p:nvSpPr>
          <p:spPr>
            <a:xfrm rot="18654779" flipV="1">
              <a:off x="11435559" y="4243520"/>
              <a:ext cx="139574" cy="13957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6"/>
                <a:gd name="f7" fmla="val 39"/>
                <a:gd name="f8" fmla="val 36"/>
                <a:gd name="f9" fmla="val 73"/>
                <a:gd name="f10" fmla="val 34"/>
                <a:gd name="f11" fmla="val 67"/>
                <a:gd name="f12" fmla="val 32"/>
                <a:gd name="f13" fmla="val 71"/>
                <a:gd name="f14" fmla="val 28"/>
                <a:gd name="f15" fmla="val 74"/>
                <a:gd name="f16" fmla="val 25"/>
                <a:gd name="f17" fmla="val 23"/>
                <a:gd name="f18" fmla="val 72"/>
                <a:gd name="f19" fmla="val 20"/>
                <a:gd name="f20" fmla="val 68"/>
                <a:gd name="f21" fmla="val 62"/>
                <a:gd name="f22" fmla="val 65"/>
                <a:gd name="f23" fmla="val 15"/>
                <a:gd name="f24" fmla="val 11"/>
                <a:gd name="f25" fmla="val 63"/>
                <a:gd name="f26" fmla="val 10"/>
                <a:gd name="f27" fmla="val 61"/>
                <a:gd name="f28" fmla="val 8"/>
                <a:gd name="f29" fmla="val 56"/>
                <a:gd name="f30" fmla="val 49"/>
                <a:gd name="f31" fmla="val 48"/>
                <a:gd name="f32" fmla="val 6"/>
                <a:gd name="f33" fmla="val 46"/>
                <a:gd name="f34" fmla="val 1"/>
                <a:gd name="f35" fmla="val 43"/>
                <a:gd name="f36" fmla="val 41"/>
                <a:gd name="f37" fmla="val 2"/>
                <a:gd name="f38" fmla="val 37"/>
                <a:gd name="f39" fmla="val 35"/>
                <a:gd name="f40" fmla="val 33"/>
                <a:gd name="f41" fmla="val 31"/>
                <a:gd name="f42" fmla="val 26"/>
                <a:gd name="f43" fmla="val 13"/>
                <a:gd name="f44" fmla="val 9"/>
                <a:gd name="f45" fmla="val 16"/>
                <a:gd name="f46" fmla="val 7"/>
                <a:gd name="f47" fmla="val 12"/>
                <a:gd name="f48" fmla="val 21"/>
                <a:gd name="f49" fmla="val 4"/>
                <a:gd name="f50" fmla="val 3"/>
                <a:gd name="f51" fmla="val 40"/>
                <a:gd name="f52" fmla="val 42"/>
                <a:gd name="f53" fmla="val 44"/>
                <a:gd name="f54" fmla="val 51"/>
                <a:gd name="f55" fmla="val 53"/>
                <a:gd name="f56" fmla="val 66"/>
                <a:gd name="f57" fmla="val 14"/>
                <a:gd name="f58" fmla="val 27"/>
                <a:gd name="f59" fmla="val 70"/>
                <a:gd name="f60" fmla="val 29"/>
                <a:gd name="f61" fmla="val 75"/>
                <a:gd name="f62" fmla="val 38"/>
                <a:gd name="f63" fmla="val 45"/>
                <a:gd name="f64" fmla="val 50"/>
                <a:gd name="f65" fmla="val 55"/>
                <a:gd name="f66" fmla="val 60"/>
                <a:gd name="f67" fmla="val 69"/>
                <a:gd name="f68" fmla="val 64"/>
                <a:gd name="f69" fmla="+- 0 0 -90"/>
                <a:gd name="f70" fmla="*/ f3 1 76"/>
                <a:gd name="f71" fmla="*/ f4 1 76"/>
                <a:gd name="f72" fmla="val f5"/>
                <a:gd name="f73" fmla="val f6"/>
                <a:gd name="f74" fmla="*/ f69 f0 1"/>
                <a:gd name="f75" fmla="+- f73 0 f72"/>
                <a:gd name="f76" fmla="*/ f74 1 f2"/>
                <a:gd name="f77" fmla="*/ f75 1 76"/>
                <a:gd name="f78" fmla="*/ 76 f75 1"/>
                <a:gd name="f79" fmla="*/ 39 f75 1"/>
                <a:gd name="f80" fmla="*/ 67 f75 1"/>
                <a:gd name="f81" fmla="*/ 32 f75 1"/>
                <a:gd name="f82" fmla="*/ 73 f75 1"/>
                <a:gd name="f83" fmla="*/ 23 f75 1"/>
                <a:gd name="f84" fmla="*/ 62 f75 1"/>
                <a:gd name="f85" fmla="*/ 20 f75 1"/>
                <a:gd name="f86" fmla="*/ 63 f75 1"/>
                <a:gd name="f87" fmla="*/ 10 f75 1"/>
                <a:gd name="f88" fmla="*/ 49 f75 1"/>
                <a:gd name="f89" fmla="*/ 15 f75 1"/>
                <a:gd name="f90" fmla="*/ 43 f75 1"/>
                <a:gd name="f91" fmla="*/ 0 f75 1"/>
                <a:gd name="f92" fmla="*/ 37 f75 1"/>
                <a:gd name="f93" fmla="*/ 6 f75 1"/>
                <a:gd name="f94" fmla="*/ 31 f75 1"/>
                <a:gd name="f95" fmla="*/ 26 f75 1"/>
                <a:gd name="f96" fmla="*/ 13 f75 1"/>
                <a:gd name="f97" fmla="*/ 9 f75 1"/>
                <a:gd name="f98" fmla="*/ 21 f75 1"/>
                <a:gd name="f99" fmla="*/ 3 f75 1"/>
                <a:gd name="f100" fmla="*/ 8 f75 1"/>
                <a:gd name="f101" fmla="*/ 44 f75 1"/>
                <a:gd name="f102" fmla="*/ 53 f75 1"/>
                <a:gd name="f103" fmla="*/ 56 f75 1"/>
                <a:gd name="f104" fmla="*/ 12 f75 1"/>
                <a:gd name="f105" fmla="*/ 66 f75 1"/>
                <a:gd name="f106" fmla="*/ 27 f75 1"/>
                <a:gd name="f107" fmla="*/ 61 f75 1"/>
                <a:gd name="f108" fmla="*/ 38 f75 1"/>
                <a:gd name="f109" fmla="*/ 70 f75 1"/>
                <a:gd name="f110" fmla="*/ 45 f75 1"/>
                <a:gd name="f111" fmla="*/ 50 f75 1"/>
                <a:gd name="f112" fmla="*/ 55 f75 1"/>
                <a:gd name="f113" fmla="*/ 68 f75 1"/>
                <a:gd name="f114" fmla="+- f76 0 f1"/>
                <a:gd name="f115" fmla="*/ f78 1 76"/>
                <a:gd name="f116" fmla="*/ f79 1 76"/>
                <a:gd name="f117" fmla="*/ f80 1 76"/>
                <a:gd name="f118" fmla="*/ f81 1 76"/>
                <a:gd name="f119" fmla="*/ f82 1 76"/>
                <a:gd name="f120" fmla="*/ f83 1 76"/>
                <a:gd name="f121" fmla="*/ f84 1 76"/>
                <a:gd name="f122" fmla="*/ f85 1 76"/>
                <a:gd name="f123" fmla="*/ f86 1 76"/>
                <a:gd name="f124" fmla="*/ f87 1 76"/>
                <a:gd name="f125" fmla="*/ f88 1 76"/>
                <a:gd name="f126" fmla="*/ f89 1 76"/>
                <a:gd name="f127" fmla="*/ f90 1 76"/>
                <a:gd name="f128" fmla="*/ f91 1 76"/>
                <a:gd name="f129" fmla="*/ f92 1 76"/>
                <a:gd name="f130" fmla="*/ f93 1 76"/>
                <a:gd name="f131" fmla="*/ f94 1 76"/>
                <a:gd name="f132" fmla="*/ f95 1 76"/>
                <a:gd name="f133" fmla="*/ f96 1 76"/>
                <a:gd name="f134" fmla="*/ f97 1 76"/>
                <a:gd name="f135" fmla="*/ f98 1 76"/>
                <a:gd name="f136" fmla="*/ f99 1 76"/>
                <a:gd name="f137" fmla="*/ f100 1 76"/>
                <a:gd name="f138" fmla="*/ f101 1 76"/>
                <a:gd name="f139" fmla="*/ f102 1 76"/>
                <a:gd name="f140" fmla="*/ f103 1 76"/>
                <a:gd name="f141" fmla="*/ f104 1 76"/>
                <a:gd name="f142" fmla="*/ f105 1 76"/>
                <a:gd name="f143" fmla="*/ f106 1 76"/>
                <a:gd name="f144" fmla="*/ f107 1 76"/>
                <a:gd name="f145" fmla="*/ f108 1 76"/>
                <a:gd name="f146" fmla="*/ f109 1 76"/>
                <a:gd name="f147" fmla="*/ f110 1 76"/>
                <a:gd name="f148" fmla="*/ f111 1 76"/>
                <a:gd name="f149" fmla="*/ f112 1 76"/>
                <a:gd name="f150" fmla="*/ f113 1 76"/>
                <a:gd name="f151" fmla="*/ 0 1 f77"/>
                <a:gd name="f152" fmla="*/ f73 1 f77"/>
                <a:gd name="f153" fmla="*/ f115 1 f77"/>
                <a:gd name="f154" fmla="*/ f116 1 f77"/>
                <a:gd name="f155" fmla="*/ f117 1 f77"/>
                <a:gd name="f156" fmla="*/ f118 1 f77"/>
                <a:gd name="f157" fmla="*/ f119 1 f77"/>
                <a:gd name="f158" fmla="*/ f120 1 f77"/>
                <a:gd name="f159" fmla="*/ f121 1 f77"/>
                <a:gd name="f160" fmla="*/ f122 1 f77"/>
                <a:gd name="f161" fmla="*/ f123 1 f77"/>
                <a:gd name="f162" fmla="*/ f124 1 f77"/>
                <a:gd name="f163" fmla="*/ f125 1 f77"/>
                <a:gd name="f164" fmla="*/ f126 1 f77"/>
                <a:gd name="f165" fmla="*/ f127 1 f77"/>
                <a:gd name="f166" fmla="*/ f128 1 f77"/>
                <a:gd name="f167" fmla="*/ f129 1 f77"/>
                <a:gd name="f168" fmla="*/ f130 1 f77"/>
                <a:gd name="f169" fmla="*/ f131 1 f77"/>
                <a:gd name="f170" fmla="*/ f132 1 f77"/>
                <a:gd name="f171" fmla="*/ f133 1 f77"/>
                <a:gd name="f172" fmla="*/ f134 1 f77"/>
                <a:gd name="f173" fmla="*/ f135 1 f77"/>
                <a:gd name="f174" fmla="*/ f136 1 f77"/>
                <a:gd name="f175" fmla="*/ f137 1 f77"/>
                <a:gd name="f176" fmla="*/ f138 1 f77"/>
                <a:gd name="f177" fmla="*/ f139 1 f77"/>
                <a:gd name="f178" fmla="*/ f140 1 f77"/>
                <a:gd name="f179" fmla="*/ f141 1 f77"/>
                <a:gd name="f180" fmla="*/ f142 1 f77"/>
                <a:gd name="f181" fmla="*/ f143 1 f77"/>
                <a:gd name="f182" fmla="*/ f144 1 f77"/>
                <a:gd name="f183" fmla="*/ f145 1 f77"/>
                <a:gd name="f184" fmla="*/ f146 1 f77"/>
                <a:gd name="f185" fmla="*/ f147 1 f77"/>
                <a:gd name="f186" fmla="*/ f148 1 f77"/>
                <a:gd name="f187" fmla="*/ f149 1 f77"/>
                <a:gd name="f188" fmla="*/ f150 1 f77"/>
                <a:gd name="f189" fmla="*/ f151 f70 1"/>
                <a:gd name="f190" fmla="*/ f152 f70 1"/>
                <a:gd name="f191" fmla="*/ f152 f71 1"/>
                <a:gd name="f192" fmla="*/ f151 f71 1"/>
                <a:gd name="f193" fmla="*/ f153 f70 1"/>
                <a:gd name="f194" fmla="*/ f154 f71 1"/>
                <a:gd name="f195" fmla="*/ f155 f70 1"/>
                <a:gd name="f196" fmla="*/ f156 f71 1"/>
                <a:gd name="f197" fmla="*/ f157 f70 1"/>
                <a:gd name="f198" fmla="*/ f158 f71 1"/>
                <a:gd name="f199" fmla="*/ f159 f70 1"/>
                <a:gd name="f200" fmla="*/ f160 f71 1"/>
                <a:gd name="f201" fmla="*/ f161 f70 1"/>
                <a:gd name="f202" fmla="*/ f162 f71 1"/>
                <a:gd name="f203" fmla="*/ f163 f70 1"/>
                <a:gd name="f204" fmla="*/ f164 f71 1"/>
                <a:gd name="f205" fmla="*/ f165 f70 1"/>
                <a:gd name="f206" fmla="*/ f166 f71 1"/>
                <a:gd name="f207" fmla="*/ f167 f70 1"/>
                <a:gd name="f208" fmla="*/ f168 f71 1"/>
                <a:gd name="f209" fmla="*/ f169 f70 1"/>
                <a:gd name="f210" fmla="*/ f170 f70 1"/>
                <a:gd name="f211" fmla="*/ f171 f71 1"/>
                <a:gd name="f212" fmla="*/ f171 f70 1"/>
                <a:gd name="f213" fmla="*/ f172 f71 1"/>
                <a:gd name="f214" fmla="*/ f164 f70 1"/>
                <a:gd name="f215" fmla="*/ f173 f71 1"/>
                <a:gd name="f216" fmla="*/ f174 f70 1"/>
                <a:gd name="f217" fmla="*/ f175 f70 1"/>
                <a:gd name="f218" fmla="*/ f169 f71 1"/>
                <a:gd name="f219" fmla="*/ f166 f70 1"/>
                <a:gd name="f220" fmla="*/ f167 f71 1"/>
                <a:gd name="f221" fmla="*/ f172 f70 1"/>
                <a:gd name="f222" fmla="*/ f176 f71 1"/>
                <a:gd name="f223" fmla="*/ f177 f71 1"/>
                <a:gd name="f224" fmla="*/ f178 f71 1"/>
                <a:gd name="f225" fmla="*/ f179 f70 1"/>
                <a:gd name="f226" fmla="*/ f180 f71 1"/>
                <a:gd name="f227" fmla="*/ f181 f70 1"/>
                <a:gd name="f228" fmla="*/ f182 f71 1"/>
                <a:gd name="f229" fmla="*/ f156 f70 1"/>
                <a:gd name="f230" fmla="*/ f153 f71 1"/>
                <a:gd name="f231" fmla="*/ f183 f70 1"/>
                <a:gd name="f232" fmla="*/ f184 f71 1"/>
                <a:gd name="f233" fmla="*/ f185 f70 1"/>
                <a:gd name="f234" fmla="*/ f186 f70 1"/>
                <a:gd name="f235" fmla="*/ f161 f71 1"/>
                <a:gd name="f236" fmla="*/ f155 f71 1"/>
                <a:gd name="f237" fmla="*/ f182 f70 1"/>
                <a:gd name="f238" fmla="*/ f187 f71 1"/>
                <a:gd name="f239" fmla="*/ f188 f70 1"/>
                <a:gd name="f240" fmla="*/ f185 f7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4">
                  <a:pos x="f193" y="f194"/>
                </a:cxn>
                <a:cxn ang="f114">
                  <a:pos x="f195" y="f196"/>
                </a:cxn>
                <a:cxn ang="f114">
                  <a:pos x="f197" y="f198"/>
                </a:cxn>
                <a:cxn ang="f114">
                  <a:pos x="f199" y="f200"/>
                </a:cxn>
                <a:cxn ang="f114">
                  <a:pos x="f201" y="f202"/>
                </a:cxn>
                <a:cxn ang="f114">
                  <a:pos x="f203" y="f204"/>
                </a:cxn>
                <a:cxn ang="f114">
                  <a:pos x="f205" y="f206"/>
                </a:cxn>
                <a:cxn ang="f114">
                  <a:pos x="f207" y="f208"/>
                </a:cxn>
                <a:cxn ang="f114">
                  <a:pos x="f209" y="f206"/>
                </a:cxn>
                <a:cxn ang="f114">
                  <a:pos x="f210" y="f211"/>
                </a:cxn>
                <a:cxn ang="f114">
                  <a:pos x="f212" y="f213"/>
                </a:cxn>
                <a:cxn ang="f114">
                  <a:pos x="f214" y="f215"/>
                </a:cxn>
                <a:cxn ang="f114">
                  <a:pos x="f216" y="f198"/>
                </a:cxn>
                <a:cxn ang="f114">
                  <a:pos x="f217" y="f218"/>
                </a:cxn>
                <a:cxn ang="f114">
                  <a:pos x="f219" y="f220"/>
                </a:cxn>
                <a:cxn ang="f114">
                  <a:pos x="f221" y="f222"/>
                </a:cxn>
                <a:cxn ang="f114">
                  <a:pos x="f216" y="f223"/>
                </a:cxn>
                <a:cxn ang="f114">
                  <a:pos x="f212" y="f224"/>
                </a:cxn>
                <a:cxn ang="f114">
                  <a:pos x="f225" y="f226"/>
                </a:cxn>
                <a:cxn ang="f114">
                  <a:pos x="f227" y="f228"/>
                </a:cxn>
                <a:cxn ang="f114">
                  <a:pos x="f229" y="f230"/>
                </a:cxn>
                <a:cxn ang="f114">
                  <a:pos x="f231" y="f232"/>
                </a:cxn>
                <a:cxn ang="f114">
                  <a:pos x="f233" y="f230"/>
                </a:cxn>
                <a:cxn ang="f114">
                  <a:pos x="f234" y="f235"/>
                </a:cxn>
                <a:cxn ang="f114">
                  <a:pos x="f199" y="f236"/>
                </a:cxn>
                <a:cxn ang="f114">
                  <a:pos x="f237" y="f238"/>
                </a:cxn>
                <a:cxn ang="f114">
                  <a:pos x="f197" y="f223"/>
                </a:cxn>
                <a:cxn ang="f114">
                  <a:pos x="f239" y="f240"/>
                </a:cxn>
                <a:cxn ang="f114">
                  <a:pos x="f193" y="f194"/>
                </a:cxn>
              </a:cxnLst>
              <a:rect l="f189" t="f192" r="f190" b="f191"/>
              <a:pathLst>
                <a:path w="76" h="76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15" y="f16"/>
                    <a:pt x="f9" y="f17"/>
                  </a:cubicBezTo>
                  <a:cubicBezTo>
                    <a:pt x="f18" y="f19"/>
                    <a:pt x="f20" y="f19"/>
                    <a:pt x="f21" y="f19"/>
                  </a:cubicBezTo>
                  <a:cubicBezTo>
                    <a:pt x="f22" y="f23"/>
                    <a:pt x="f22" y="f24"/>
                    <a:pt x="f25" y="f26"/>
                  </a:cubicBezTo>
                  <a:cubicBezTo>
                    <a:pt x="f27" y="f28"/>
                    <a:pt x="f29" y="f26"/>
                    <a:pt x="f30" y="f23"/>
                  </a:cubicBezTo>
                  <a:cubicBezTo>
                    <a:pt x="f31" y="f32"/>
                    <a:pt x="f33" y="f34"/>
                    <a:pt x="f35" y="f5"/>
                  </a:cubicBezTo>
                  <a:cubicBezTo>
                    <a:pt x="f36" y="f5"/>
                    <a:pt x="f7" y="f37"/>
                    <a:pt x="f38" y="f32"/>
                  </a:cubicBezTo>
                  <a:cubicBezTo>
                    <a:pt x="f39" y="f37"/>
                    <a:pt x="f40" y="f5"/>
                    <a:pt x="f41" y="f5"/>
                  </a:cubicBezTo>
                  <a:cubicBezTo>
                    <a:pt x="f14" y="f34"/>
                    <a:pt x="f42" y="f32"/>
                    <a:pt x="f42" y="f43"/>
                  </a:cubicBezTo>
                  <a:cubicBezTo>
                    <a:pt x="f19" y="f44"/>
                    <a:pt x="f45" y="f46"/>
                    <a:pt x="f43" y="f44"/>
                  </a:cubicBezTo>
                  <a:cubicBezTo>
                    <a:pt x="f24" y="f26"/>
                    <a:pt x="f47" y="f23"/>
                    <a:pt x="f23" y="f48"/>
                  </a:cubicBezTo>
                  <a:cubicBezTo>
                    <a:pt x="f28" y="f19"/>
                    <a:pt x="f49" y="f19"/>
                    <a:pt x="f50" y="f17"/>
                  </a:cubicBezTo>
                  <a:cubicBezTo>
                    <a:pt x="f37" y="f16"/>
                    <a:pt x="f49" y="f14"/>
                    <a:pt x="f28" y="f41"/>
                  </a:cubicBezTo>
                  <a:cubicBezTo>
                    <a:pt x="f50" y="f40"/>
                    <a:pt x="f5" y="f39"/>
                    <a:pt x="f5" y="f38"/>
                  </a:cubicBezTo>
                  <a:cubicBezTo>
                    <a:pt x="f5" y="f51"/>
                    <a:pt x="f50" y="f52"/>
                    <a:pt x="f44" y="f53"/>
                  </a:cubicBezTo>
                  <a:cubicBezTo>
                    <a:pt x="f49" y="f31"/>
                    <a:pt x="f37" y="f54"/>
                    <a:pt x="f50" y="f55"/>
                  </a:cubicBezTo>
                  <a:cubicBezTo>
                    <a:pt x="f49" y="f29"/>
                    <a:pt x="f28" y="f29"/>
                    <a:pt x="f43" y="f29"/>
                  </a:cubicBezTo>
                  <a:cubicBezTo>
                    <a:pt x="f24" y="f27"/>
                    <a:pt x="f26" y="f22"/>
                    <a:pt x="f47" y="f56"/>
                  </a:cubicBezTo>
                  <a:cubicBezTo>
                    <a:pt x="f57" y="f20"/>
                    <a:pt x="f19" y="f56"/>
                    <a:pt x="f58" y="f27"/>
                  </a:cubicBezTo>
                  <a:cubicBezTo>
                    <a:pt x="f58" y="f59"/>
                    <a:pt x="f60" y="f61"/>
                    <a:pt x="f12" y="f6"/>
                  </a:cubicBezTo>
                  <a:cubicBezTo>
                    <a:pt x="f10" y="f6"/>
                    <a:pt x="f8" y="f15"/>
                    <a:pt x="f62" y="f59"/>
                  </a:cubicBezTo>
                  <a:cubicBezTo>
                    <a:pt x="f36" y="f15"/>
                    <a:pt x="f35" y="f6"/>
                    <a:pt x="f63" y="f6"/>
                  </a:cubicBezTo>
                  <a:cubicBezTo>
                    <a:pt x="f31" y="f61"/>
                    <a:pt x="f30" y="f59"/>
                    <a:pt x="f64" y="f25"/>
                  </a:cubicBezTo>
                  <a:cubicBezTo>
                    <a:pt x="f65" y="f11"/>
                    <a:pt x="f66" y="f67"/>
                    <a:pt x="f21" y="f11"/>
                  </a:cubicBezTo>
                  <a:cubicBezTo>
                    <a:pt x="f68" y="f56"/>
                    <a:pt x="f25" y="f27"/>
                    <a:pt x="f27" y="f65"/>
                  </a:cubicBezTo>
                  <a:cubicBezTo>
                    <a:pt x="f11" y="f29"/>
                    <a:pt x="f18" y="f29"/>
                    <a:pt x="f9" y="f55"/>
                  </a:cubicBezTo>
                  <a:cubicBezTo>
                    <a:pt x="f15" y="f54"/>
                    <a:pt x="f18" y="f31"/>
                    <a:pt x="f20" y="f63"/>
                  </a:cubicBezTo>
                  <a:cubicBezTo>
                    <a:pt x="f9" y="f35"/>
                    <a:pt x="f6" y="f36"/>
                    <a:pt x="f6" y="f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4" name="Полилиния 84"/>
            <p:cNvSpPr/>
            <p:nvPr/>
          </p:nvSpPr>
          <p:spPr>
            <a:xfrm rot="18200600">
              <a:off x="11789528" y="5396740"/>
              <a:ext cx="93945" cy="9207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0"/>
                <a:gd name="f7" fmla="val 49"/>
                <a:gd name="f8" fmla="val 26"/>
                <a:gd name="f9" fmla="val 24"/>
                <a:gd name="f10" fmla="val 22"/>
                <a:gd name="f11" fmla="val 48"/>
                <a:gd name="f12" fmla="val 20"/>
                <a:gd name="f13" fmla="val 17"/>
                <a:gd name="f14" fmla="val 15"/>
                <a:gd name="f15" fmla="val 47"/>
                <a:gd name="f16" fmla="val 13"/>
                <a:gd name="f17" fmla="val 45"/>
                <a:gd name="f18" fmla="val 10"/>
                <a:gd name="f19" fmla="val 41"/>
                <a:gd name="f20" fmla="val 7"/>
                <a:gd name="f21" fmla="val 37"/>
                <a:gd name="f22" fmla="val 34"/>
                <a:gd name="f23" fmla="val 3"/>
                <a:gd name="f24" fmla="val 31"/>
                <a:gd name="f25" fmla="val 27"/>
                <a:gd name="f26" fmla="val 1"/>
                <a:gd name="f27" fmla="val 2"/>
                <a:gd name="f28" fmla="val 18"/>
                <a:gd name="f29" fmla="val 5"/>
                <a:gd name="f30" fmla="val 9"/>
                <a:gd name="f31" fmla="val 16"/>
                <a:gd name="f32" fmla="val 19"/>
                <a:gd name="f33" fmla="val 23"/>
                <a:gd name="f34" fmla="val 25"/>
                <a:gd name="f35" fmla="val 28"/>
                <a:gd name="f36" fmla="val 30"/>
                <a:gd name="f37" fmla="val 32"/>
                <a:gd name="f38" fmla="val 36"/>
                <a:gd name="f39" fmla="val 40"/>
                <a:gd name="f40" fmla="val 42"/>
                <a:gd name="f41" fmla="val 43"/>
                <a:gd name="f42" fmla="val 46"/>
                <a:gd name="f43" fmla="+- 0 0 -90"/>
                <a:gd name="f44" fmla="*/ f3 1 50"/>
                <a:gd name="f45" fmla="*/ f4 1 49"/>
                <a:gd name="f46" fmla="val f5"/>
                <a:gd name="f47" fmla="val f6"/>
                <a:gd name="f48" fmla="val f7"/>
                <a:gd name="f49" fmla="*/ f43 f0 1"/>
                <a:gd name="f50" fmla="+- f48 0 f46"/>
                <a:gd name="f51" fmla="+- f47 0 f46"/>
                <a:gd name="f52" fmla="*/ f49 1 f2"/>
                <a:gd name="f53" fmla="*/ f51 1 50"/>
                <a:gd name="f54" fmla="*/ f50 1 49"/>
                <a:gd name="f55" fmla="*/ 49 f51 1"/>
                <a:gd name="f56" fmla="*/ 26 f50 1"/>
                <a:gd name="f57" fmla="*/ 48 f51 1"/>
                <a:gd name="f58" fmla="*/ 20 f50 1"/>
                <a:gd name="f59" fmla="*/ 47 f51 1"/>
                <a:gd name="f60" fmla="*/ 13 f50 1"/>
                <a:gd name="f61" fmla="*/ 37 f51 1"/>
                <a:gd name="f62" fmla="*/ 7 f50 1"/>
                <a:gd name="f63" fmla="*/ 27 f51 1"/>
                <a:gd name="f64" fmla="*/ 0 f50 1"/>
                <a:gd name="f65" fmla="*/ 20 f51 1"/>
                <a:gd name="f66" fmla="*/ 2 f50 1"/>
                <a:gd name="f67" fmla="*/ 13 f51 1"/>
                <a:gd name="f68" fmla="*/ 3 f50 1"/>
                <a:gd name="f69" fmla="*/ 7 f51 1"/>
                <a:gd name="f70" fmla="*/ 0 f51 1"/>
                <a:gd name="f71" fmla="*/ 23 f50 1"/>
                <a:gd name="f72" fmla="*/ 2 f51 1"/>
                <a:gd name="f73" fmla="*/ 30 f50 1"/>
                <a:gd name="f74" fmla="*/ 3 f51 1"/>
                <a:gd name="f75" fmla="*/ 36 f50 1"/>
                <a:gd name="f76" fmla="*/ 43 f50 1"/>
                <a:gd name="f77" fmla="*/ 23 f51 1"/>
                <a:gd name="f78" fmla="*/ 49 f50 1"/>
                <a:gd name="f79" fmla="*/ 30 f51 1"/>
                <a:gd name="f80" fmla="*/ 48 f50 1"/>
                <a:gd name="f81" fmla="*/ 46 f50 1"/>
                <a:gd name="f82" fmla="*/ 43 f51 1"/>
                <a:gd name="f83" fmla="*/ 37 f50 1"/>
                <a:gd name="f84" fmla="+- f52 0 f1"/>
                <a:gd name="f85" fmla="*/ f55 1 50"/>
                <a:gd name="f86" fmla="*/ f56 1 49"/>
                <a:gd name="f87" fmla="*/ f57 1 50"/>
                <a:gd name="f88" fmla="*/ f58 1 49"/>
                <a:gd name="f89" fmla="*/ f59 1 50"/>
                <a:gd name="f90" fmla="*/ f60 1 49"/>
                <a:gd name="f91" fmla="*/ f61 1 50"/>
                <a:gd name="f92" fmla="*/ f62 1 49"/>
                <a:gd name="f93" fmla="*/ f63 1 50"/>
                <a:gd name="f94" fmla="*/ f64 1 49"/>
                <a:gd name="f95" fmla="*/ f65 1 50"/>
                <a:gd name="f96" fmla="*/ f66 1 49"/>
                <a:gd name="f97" fmla="*/ f67 1 50"/>
                <a:gd name="f98" fmla="*/ f68 1 49"/>
                <a:gd name="f99" fmla="*/ f69 1 50"/>
                <a:gd name="f100" fmla="*/ f70 1 50"/>
                <a:gd name="f101" fmla="*/ f71 1 49"/>
                <a:gd name="f102" fmla="*/ f72 1 50"/>
                <a:gd name="f103" fmla="*/ f73 1 49"/>
                <a:gd name="f104" fmla="*/ f74 1 50"/>
                <a:gd name="f105" fmla="*/ f75 1 49"/>
                <a:gd name="f106" fmla="*/ f76 1 49"/>
                <a:gd name="f107" fmla="*/ f77 1 50"/>
                <a:gd name="f108" fmla="*/ f78 1 49"/>
                <a:gd name="f109" fmla="*/ f79 1 50"/>
                <a:gd name="f110" fmla="*/ f80 1 49"/>
                <a:gd name="f111" fmla="*/ f81 1 49"/>
                <a:gd name="f112" fmla="*/ f82 1 50"/>
                <a:gd name="f113" fmla="*/ f83 1 49"/>
                <a:gd name="f114" fmla="*/ 0 1 f53"/>
                <a:gd name="f115" fmla="*/ f47 1 f53"/>
                <a:gd name="f116" fmla="*/ 0 1 f54"/>
                <a:gd name="f117" fmla="*/ f48 1 f54"/>
                <a:gd name="f118" fmla="*/ f85 1 f53"/>
                <a:gd name="f119" fmla="*/ f86 1 f54"/>
                <a:gd name="f120" fmla="*/ f87 1 f53"/>
                <a:gd name="f121" fmla="*/ f88 1 f54"/>
                <a:gd name="f122" fmla="*/ f89 1 f53"/>
                <a:gd name="f123" fmla="*/ f90 1 f54"/>
                <a:gd name="f124" fmla="*/ f91 1 f53"/>
                <a:gd name="f125" fmla="*/ f92 1 f54"/>
                <a:gd name="f126" fmla="*/ f93 1 f53"/>
                <a:gd name="f127" fmla="*/ f94 1 f54"/>
                <a:gd name="f128" fmla="*/ f95 1 f53"/>
                <a:gd name="f129" fmla="*/ f96 1 f54"/>
                <a:gd name="f130" fmla="*/ f97 1 f53"/>
                <a:gd name="f131" fmla="*/ f98 1 f54"/>
                <a:gd name="f132" fmla="*/ f99 1 f53"/>
                <a:gd name="f133" fmla="*/ f100 1 f53"/>
                <a:gd name="f134" fmla="*/ f101 1 f54"/>
                <a:gd name="f135" fmla="*/ f102 1 f53"/>
                <a:gd name="f136" fmla="*/ f103 1 f54"/>
                <a:gd name="f137" fmla="*/ f104 1 f53"/>
                <a:gd name="f138" fmla="*/ f105 1 f54"/>
                <a:gd name="f139" fmla="*/ f106 1 f54"/>
                <a:gd name="f140" fmla="*/ f107 1 f53"/>
                <a:gd name="f141" fmla="*/ f108 1 f54"/>
                <a:gd name="f142" fmla="*/ f109 1 f53"/>
                <a:gd name="f143" fmla="*/ f110 1 f54"/>
                <a:gd name="f144" fmla="*/ f111 1 f54"/>
                <a:gd name="f145" fmla="*/ f112 1 f53"/>
                <a:gd name="f146" fmla="*/ f113 1 f54"/>
                <a:gd name="f147" fmla="*/ f114 f44 1"/>
                <a:gd name="f148" fmla="*/ f115 f44 1"/>
                <a:gd name="f149" fmla="*/ f117 f45 1"/>
                <a:gd name="f150" fmla="*/ f116 f45 1"/>
                <a:gd name="f151" fmla="*/ f118 f44 1"/>
                <a:gd name="f152" fmla="*/ f119 f45 1"/>
                <a:gd name="f153" fmla="*/ f120 f44 1"/>
                <a:gd name="f154" fmla="*/ f121 f45 1"/>
                <a:gd name="f155" fmla="*/ f122 f44 1"/>
                <a:gd name="f156" fmla="*/ f123 f45 1"/>
                <a:gd name="f157" fmla="*/ f124 f44 1"/>
                <a:gd name="f158" fmla="*/ f125 f45 1"/>
                <a:gd name="f159" fmla="*/ f126 f44 1"/>
                <a:gd name="f160" fmla="*/ f127 f45 1"/>
                <a:gd name="f161" fmla="*/ f128 f44 1"/>
                <a:gd name="f162" fmla="*/ f129 f45 1"/>
                <a:gd name="f163" fmla="*/ f130 f44 1"/>
                <a:gd name="f164" fmla="*/ f131 f45 1"/>
                <a:gd name="f165" fmla="*/ f132 f44 1"/>
                <a:gd name="f166" fmla="*/ f133 f44 1"/>
                <a:gd name="f167" fmla="*/ f134 f45 1"/>
                <a:gd name="f168" fmla="*/ f135 f44 1"/>
                <a:gd name="f169" fmla="*/ f136 f45 1"/>
                <a:gd name="f170" fmla="*/ f137 f44 1"/>
                <a:gd name="f171" fmla="*/ f138 f45 1"/>
                <a:gd name="f172" fmla="*/ f139 f45 1"/>
                <a:gd name="f173" fmla="*/ f140 f44 1"/>
                <a:gd name="f174" fmla="*/ f141 f45 1"/>
                <a:gd name="f175" fmla="*/ f142 f44 1"/>
                <a:gd name="f176" fmla="*/ f143 f45 1"/>
                <a:gd name="f177" fmla="*/ f144 f45 1"/>
                <a:gd name="f178" fmla="*/ f145 f44 1"/>
                <a:gd name="f179" fmla="*/ f146 f4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51" y="f152"/>
                </a:cxn>
                <a:cxn ang="f84">
                  <a:pos x="f153" y="f154"/>
                </a:cxn>
                <a:cxn ang="f84">
                  <a:pos x="f155" y="f156"/>
                </a:cxn>
                <a:cxn ang="f84">
                  <a:pos x="f157" y="f158"/>
                </a:cxn>
                <a:cxn ang="f84">
                  <a:pos x="f159" y="f160"/>
                </a:cxn>
                <a:cxn ang="f84">
                  <a:pos x="f161" y="f162"/>
                </a:cxn>
                <a:cxn ang="f84">
                  <a:pos x="f163" y="f164"/>
                </a:cxn>
                <a:cxn ang="f84">
                  <a:pos x="f165" y="f156"/>
                </a:cxn>
                <a:cxn ang="f84">
                  <a:pos x="f166" y="f167"/>
                </a:cxn>
                <a:cxn ang="f84">
                  <a:pos x="f168" y="f169"/>
                </a:cxn>
                <a:cxn ang="f84">
                  <a:pos x="f170" y="f171"/>
                </a:cxn>
                <a:cxn ang="f84">
                  <a:pos x="f163" y="f172"/>
                </a:cxn>
                <a:cxn ang="f84">
                  <a:pos x="f173" y="f174"/>
                </a:cxn>
                <a:cxn ang="f84">
                  <a:pos x="f175" y="f176"/>
                </a:cxn>
                <a:cxn ang="f84">
                  <a:pos x="f157" y="f177"/>
                </a:cxn>
                <a:cxn ang="f84">
                  <a:pos x="f178" y="f179"/>
                </a:cxn>
                <a:cxn ang="f84">
                  <a:pos x="f151" y="f152"/>
                </a:cxn>
              </a:cxnLst>
              <a:rect l="f147" t="f150" r="f148" b="f149"/>
              <a:pathLst>
                <a:path w="50" h="49">
                  <a:moveTo>
                    <a:pt x="f7" y="f8"/>
                  </a:moveTo>
                  <a:cubicBezTo>
                    <a:pt x="f6" y="f9"/>
                    <a:pt x="f7" y="f10"/>
                    <a:pt x="f11" y="f12"/>
                  </a:cubicBezTo>
                  <a:cubicBezTo>
                    <a:pt x="f11" y="f13"/>
                    <a:pt x="f11" y="f14"/>
                    <a:pt x="f15" y="f16"/>
                  </a:cubicBezTo>
                  <a:cubicBezTo>
                    <a:pt x="f17" y="f18"/>
                    <a:pt x="f19" y="f20"/>
                    <a:pt x="f21" y="f20"/>
                  </a:cubicBezTo>
                  <a:cubicBezTo>
                    <a:pt x="f22" y="f23"/>
                    <a:pt x="f24" y="f5"/>
                    <a:pt x="f25" y="f5"/>
                  </a:cubicBezTo>
                  <a:cubicBezTo>
                    <a:pt x="f9" y="f5"/>
                    <a:pt x="f10" y="f26"/>
                    <a:pt x="f12" y="f27"/>
                  </a:cubicBezTo>
                  <a:cubicBezTo>
                    <a:pt x="f28" y="f27"/>
                    <a:pt x="f14" y="f27"/>
                    <a:pt x="f16" y="f23"/>
                  </a:cubicBezTo>
                  <a:cubicBezTo>
                    <a:pt x="f18" y="f29"/>
                    <a:pt x="f20" y="f30"/>
                    <a:pt x="f20" y="f16"/>
                  </a:cubicBezTo>
                  <a:cubicBezTo>
                    <a:pt x="f23" y="f31"/>
                    <a:pt x="f26" y="f32"/>
                    <a:pt x="f5" y="f33"/>
                  </a:cubicBezTo>
                  <a:cubicBezTo>
                    <a:pt x="f5" y="f34"/>
                    <a:pt x="f26" y="f35"/>
                    <a:pt x="f27" y="f36"/>
                  </a:cubicBezTo>
                  <a:cubicBezTo>
                    <a:pt x="f27" y="f37"/>
                    <a:pt x="f27" y="f22"/>
                    <a:pt x="f23" y="f38"/>
                  </a:cubicBezTo>
                  <a:cubicBezTo>
                    <a:pt x="f29" y="f39"/>
                    <a:pt x="f30" y="f40"/>
                    <a:pt x="f16" y="f41"/>
                  </a:cubicBezTo>
                  <a:cubicBezTo>
                    <a:pt x="f31" y="f15"/>
                    <a:pt x="f32" y="f7"/>
                    <a:pt x="f33" y="f7"/>
                  </a:cubicBezTo>
                  <a:cubicBezTo>
                    <a:pt x="f34" y="f7"/>
                    <a:pt x="f35" y="f7"/>
                    <a:pt x="f36" y="f11"/>
                  </a:cubicBezTo>
                  <a:cubicBezTo>
                    <a:pt x="f37" y="f11"/>
                    <a:pt x="f22" y="f11"/>
                    <a:pt x="f21" y="f42"/>
                  </a:cubicBezTo>
                  <a:cubicBezTo>
                    <a:pt x="f39" y="f17"/>
                    <a:pt x="f40" y="f19"/>
                    <a:pt x="f41" y="f21"/>
                  </a:cubicBezTo>
                  <a:cubicBezTo>
                    <a:pt x="f15" y="f22"/>
                    <a:pt x="f7" y="f36"/>
                    <a:pt x="f7" y="f8"/>
                  </a:cubicBezTo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grpSp>
          <p:nvGrpSpPr>
            <p:cNvPr id="55" name="Группа 58"/>
            <p:cNvGrpSpPr/>
            <p:nvPr/>
          </p:nvGrpSpPr>
          <p:grpSpPr>
            <a:xfrm>
              <a:off x="11197681" y="5664820"/>
              <a:ext cx="407356" cy="408819"/>
              <a:chOff x="11197681" y="5664820"/>
              <a:chExt cx="407356" cy="408819"/>
            </a:xfrm>
          </p:grpSpPr>
          <p:sp>
            <p:nvSpPr>
              <p:cNvPr id="56" name="Полилиния 83"/>
              <p:cNvSpPr/>
              <p:nvPr/>
            </p:nvSpPr>
            <p:spPr>
              <a:xfrm rot="18200600">
                <a:off x="11196949" y="5665552"/>
                <a:ext cx="408819" cy="407356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39"/>
                  <a:gd name="f7" fmla="val 138"/>
                  <a:gd name="f8" fmla="val 133"/>
                  <a:gd name="f9" fmla="val 54"/>
                  <a:gd name="f10" fmla="val 130"/>
                  <a:gd name="f11" fmla="val 49"/>
                  <a:gd name="f12" fmla="val 126"/>
                  <a:gd name="f13" fmla="val 45"/>
                  <a:gd name="f14" fmla="val 121"/>
                  <a:gd name="f15" fmla="val 42"/>
                  <a:gd name="f16" fmla="val 120"/>
                  <a:gd name="f17" fmla="val 41"/>
                  <a:gd name="f18" fmla="val 35"/>
                  <a:gd name="f19" fmla="val 29"/>
                  <a:gd name="f20" fmla="val 117"/>
                  <a:gd name="f21" fmla="val 24"/>
                  <a:gd name="f22" fmla="val 112"/>
                  <a:gd name="f23" fmla="val 14"/>
                  <a:gd name="f24" fmla="val 101"/>
                  <a:gd name="f25" fmla="val 9"/>
                  <a:gd name="f26" fmla="val 88"/>
                  <a:gd name="f27" fmla="val 7"/>
                  <a:gd name="f28" fmla="val 76"/>
                  <a:gd name="f29" fmla="val 1"/>
                  <a:gd name="f30" fmla="val 64"/>
                  <a:gd name="f31" fmla="val 5"/>
                  <a:gd name="f32" fmla="val 8"/>
                  <a:gd name="f33" fmla="val 12"/>
                  <a:gd name="f34" fmla="val 18"/>
                  <a:gd name="f35" fmla="val 17"/>
                  <a:gd name="f36" fmla="val 30"/>
                  <a:gd name="f37" fmla="val 21"/>
                  <a:gd name="f38" fmla="val 15"/>
                  <a:gd name="f39" fmla="val 26"/>
                  <a:gd name="f40" fmla="val 37"/>
                  <a:gd name="f41" fmla="val 50"/>
                  <a:gd name="f42" fmla="val 62"/>
                  <a:gd name="f43" fmla="val 74"/>
                  <a:gd name="f44" fmla="val 84"/>
                  <a:gd name="f45" fmla="val 89"/>
                  <a:gd name="f46" fmla="val 13"/>
                  <a:gd name="f47" fmla="val 93"/>
                  <a:gd name="f48" fmla="val 96"/>
                  <a:gd name="f49" fmla="val 19"/>
                  <a:gd name="f50" fmla="val 97"/>
                  <a:gd name="f51" fmla="val 103"/>
                  <a:gd name="f52" fmla="val 109"/>
                  <a:gd name="f53" fmla="val 22"/>
                  <a:gd name="f54" fmla="val 114"/>
                  <a:gd name="f55" fmla="val 27"/>
                  <a:gd name="f56" fmla="val 124"/>
                  <a:gd name="f57" fmla="val 38"/>
                  <a:gd name="f58" fmla="val 129"/>
                  <a:gd name="f59" fmla="val 51"/>
                  <a:gd name="f60" fmla="val 131"/>
                  <a:gd name="f61" fmla="val 63"/>
                  <a:gd name="f62" fmla="val 137"/>
                  <a:gd name="f63" fmla="val 75"/>
                  <a:gd name="f64" fmla="val 90"/>
                  <a:gd name="f65" fmla="val 94"/>
                  <a:gd name="f66" fmla="val 111"/>
                  <a:gd name="f67" fmla="val 87"/>
                  <a:gd name="f68" fmla="+- 0 0 -90"/>
                  <a:gd name="f69" fmla="*/ f3 1 139"/>
                  <a:gd name="f70" fmla="*/ f4 1 138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39"/>
                  <a:gd name="f79" fmla="*/ f75 1 138"/>
                  <a:gd name="f80" fmla="*/ 133 f76 1"/>
                  <a:gd name="f81" fmla="*/ 54 f75 1"/>
                  <a:gd name="f82" fmla="*/ 121 f76 1"/>
                  <a:gd name="f83" fmla="*/ 42 f75 1"/>
                  <a:gd name="f84" fmla="*/ 120 f76 1"/>
                  <a:gd name="f85" fmla="*/ 41 f75 1"/>
                  <a:gd name="f86" fmla="*/ 117 f76 1"/>
                  <a:gd name="f87" fmla="*/ 24 f75 1"/>
                  <a:gd name="f88" fmla="*/ 88 f76 1"/>
                  <a:gd name="f89" fmla="*/ 7 f75 1"/>
                  <a:gd name="f90" fmla="*/ 54 f76 1"/>
                  <a:gd name="f91" fmla="*/ 5 f75 1"/>
                  <a:gd name="f92" fmla="*/ 42 f76 1"/>
                  <a:gd name="f93" fmla="*/ 18 f75 1"/>
                  <a:gd name="f94" fmla="*/ 41 f76 1"/>
                  <a:gd name="f95" fmla="*/ 24 f76 1"/>
                  <a:gd name="f96" fmla="*/ 21 f75 1"/>
                  <a:gd name="f97" fmla="*/ 8 f76 1"/>
                  <a:gd name="f98" fmla="*/ 50 f75 1"/>
                  <a:gd name="f99" fmla="*/ 5 f76 1"/>
                  <a:gd name="f100" fmla="*/ 84 f75 1"/>
                  <a:gd name="f101" fmla="*/ 18 f76 1"/>
                  <a:gd name="f102" fmla="*/ 96 f75 1"/>
                  <a:gd name="f103" fmla="*/ 19 f76 1"/>
                  <a:gd name="f104" fmla="*/ 97 f75 1"/>
                  <a:gd name="f105" fmla="*/ 22 f76 1"/>
                  <a:gd name="f106" fmla="*/ 114 f75 1"/>
                  <a:gd name="f107" fmla="*/ 51 f76 1"/>
                  <a:gd name="f108" fmla="*/ 131 f75 1"/>
                  <a:gd name="f109" fmla="*/ 84 f76 1"/>
                  <a:gd name="f110" fmla="*/ 133 f75 1"/>
                  <a:gd name="f111" fmla="*/ 96 f76 1"/>
                  <a:gd name="f112" fmla="*/ 120 f75 1"/>
                  <a:gd name="f113" fmla="*/ 97 f76 1"/>
                  <a:gd name="f114" fmla="*/ 114 f76 1"/>
                  <a:gd name="f115" fmla="*/ 117 f75 1"/>
                  <a:gd name="f116" fmla="*/ 131 f76 1"/>
                  <a:gd name="f117" fmla="*/ 87 f75 1"/>
                  <a:gd name="f118" fmla="+- f77 0 f1"/>
                  <a:gd name="f119" fmla="*/ f80 1 139"/>
                  <a:gd name="f120" fmla="*/ f81 1 138"/>
                  <a:gd name="f121" fmla="*/ f82 1 139"/>
                  <a:gd name="f122" fmla="*/ f83 1 138"/>
                  <a:gd name="f123" fmla="*/ f84 1 139"/>
                  <a:gd name="f124" fmla="*/ f85 1 138"/>
                  <a:gd name="f125" fmla="*/ f86 1 139"/>
                  <a:gd name="f126" fmla="*/ f87 1 138"/>
                  <a:gd name="f127" fmla="*/ f88 1 139"/>
                  <a:gd name="f128" fmla="*/ f89 1 138"/>
                  <a:gd name="f129" fmla="*/ f90 1 139"/>
                  <a:gd name="f130" fmla="*/ f91 1 138"/>
                  <a:gd name="f131" fmla="*/ f92 1 139"/>
                  <a:gd name="f132" fmla="*/ f93 1 138"/>
                  <a:gd name="f133" fmla="*/ f94 1 139"/>
                  <a:gd name="f134" fmla="*/ f95 1 139"/>
                  <a:gd name="f135" fmla="*/ f96 1 138"/>
                  <a:gd name="f136" fmla="*/ f97 1 139"/>
                  <a:gd name="f137" fmla="*/ f98 1 138"/>
                  <a:gd name="f138" fmla="*/ f99 1 139"/>
                  <a:gd name="f139" fmla="*/ f100 1 138"/>
                  <a:gd name="f140" fmla="*/ f101 1 139"/>
                  <a:gd name="f141" fmla="*/ f102 1 138"/>
                  <a:gd name="f142" fmla="*/ f103 1 139"/>
                  <a:gd name="f143" fmla="*/ f104 1 138"/>
                  <a:gd name="f144" fmla="*/ f105 1 139"/>
                  <a:gd name="f145" fmla="*/ f106 1 138"/>
                  <a:gd name="f146" fmla="*/ f107 1 139"/>
                  <a:gd name="f147" fmla="*/ f108 1 138"/>
                  <a:gd name="f148" fmla="*/ f109 1 139"/>
                  <a:gd name="f149" fmla="*/ f110 1 138"/>
                  <a:gd name="f150" fmla="*/ f111 1 139"/>
                  <a:gd name="f151" fmla="*/ f112 1 138"/>
                  <a:gd name="f152" fmla="*/ f113 1 139"/>
                  <a:gd name="f153" fmla="*/ f114 1 139"/>
                  <a:gd name="f154" fmla="*/ f115 1 138"/>
                  <a:gd name="f155" fmla="*/ f116 1 139"/>
                  <a:gd name="f156" fmla="*/ f117 1 138"/>
                  <a:gd name="f157" fmla="*/ 0 1 f78"/>
                  <a:gd name="f158" fmla="*/ f72 1 f78"/>
                  <a:gd name="f159" fmla="*/ 0 1 f79"/>
                  <a:gd name="f160" fmla="*/ f73 1 f79"/>
                  <a:gd name="f161" fmla="*/ f119 1 f78"/>
                  <a:gd name="f162" fmla="*/ f120 1 f79"/>
                  <a:gd name="f163" fmla="*/ f121 1 f78"/>
                  <a:gd name="f164" fmla="*/ f122 1 f79"/>
                  <a:gd name="f165" fmla="*/ f123 1 f78"/>
                  <a:gd name="f166" fmla="*/ f124 1 f79"/>
                  <a:gd name="f167" fmla="*/ f125 1 f78"/>
                  <a:gd name="f168" fmla="*/ f126 1 f79"/>
                  <a:gd name="f169" fmla="*/ f127 1 f78"/>
                  <a:gd name="f170" fmla="*/ f128 1 f79"/>
                  <a:gd name="f171" fmla="*/ f129 1 f78"/>
                  <a:gd name="f172" fmla="*/ f130 1 f79"/>
                  <a:gd name="f173" fmla="*/ f131 1 f78"/>
                  <a:gd name="f174" fmla="*/ f132 1 f79"/>
                  <a:gd name="f175" fmla="*/ f133 1 f78"/>
                  <a:gd name="f176" fmla="*/ f134 1 f78"/>
                  <a:gd name="f177" fmla="*/ f135 1 f79"/>
                  <a:gd name="f178" fmla="*/ f136 1 f78"/>
                  <a:gd name="f179" fmla="*/ f137 1 f79"/>
                  <a:gd name="f180" fmla="*/ f138 1 f78"/>
                  <a:gd name="f181" fmla="*/ f139 1 f79"/>
                  <a:gd name="f182" fmla="*/ f140 1 f78"/>
                  <a:gd name="f183" fmla="*/ f141 1 f79"/>
                  <a:gd name="f184" fmla="*/ f142 1 f78"/>
                  <a:gd name="f185" fmla="*/ f143 1 f79"/>
                  <a:gd name="f186" fmla="*/ f144 1 f78"/>
                  <a:gd name="f187" fmla="*/ f145 1 f79"/>
                  <a:gd name="f188" fmla="*/ f146 1 f78"/>
                  <a:gd name="f189" fmla="*/ f147 1 f79"/>
                  <a:gd name="f190" fmla="*/ f148 1 f78"/>
                  <a:gd name="f191" fmla="*/ f149 1 f79"/>
                  <a:gd name="f192" fmla="*/ f150 1 f78"/>
                  <a:gd name="f193" fmla="*/ f151 1 f79"/>
                  <a:gd name="f194" fmla="*/ f152 1 f78"/>
                  <a:gd name="f195" fmla="*/ f153 1 f78"/>
                  <a:gd name="f196" fmla="*/ f154 1 f79"/>
                  <a:gd name="f197" fmla="*/ f155 1 f78"/>
                  <a:gd name="f198" fmla="*/ f156 1 f79"/>
                  <a:gd name="f199" fmla="*/ f157 f69 1"/>
                  <a:gd name="f200" fmla="*/ f158 f69 1"/>
                  <a:gd name="f201" fmla="*/ f160 f70 1"/>
                  <a:gd name="f202" fmla="*/ f159 f70 1"/>
                  <a:gd name="f203" fmla="*/ f161 f69 1"/>
                  <a:gd name="f204" fmla="*/ f162 f70 1"/>
                  <a:gd name="f205" fmla="*/ f163 f69 1"/>
                  <a:gd name="f206" fmla="*/ f164 f70 1"/>
                  <a:gd name="f207" fmla="*/ f165 f69 1"/>
                  <a:gd name="f208" fmla="*/ f166 f70 1"/>
                  <a:gd name="f209" fmla="*/ f167 f69 1"/>
                  <a:gd name="f210" fmla="*/ f168 f70 1"/>
                  <a:gd name="f211" fmla="*/ f169 f69 1"/>
                  <a:gd name="f212" fmla="*/ f170 f70 1"/>
                  <a:gd name="f213" fmla="*/ f171 f69 1"/>
                  <a:gd name="f214" fmla="*/ f172 f70 1"/>
                  <a:gd name="f215" fmla="*/ f173 f69 1"/>
                  <a:gd name="f216" fmla="*/ f174 f70 1"/>
                  <a:gd name="f217" fmla="*/ f175 f69 1"/>
                  <a:gd name="f218" fmla="*/ f176 f69 1"/>
                  <a:gd name="f219" fmla="*/ f177 f70 1"/>
                  <a:gd name="f220" fmla="*/ f178 f69 1"/>
                  <a:gd name="f221" fmla="*/ f179 f70 1"/>
                  <a:gd name="f222" fmla="*/ f180 f69 1"/>
                  <a:gd name="f223" fmla="*/ f181 f70 1"/>
                  <a:gd name="f224" fmla="*/ f182 f69 1"/>
                  <a:gd name="f225" fmla="*/ f183 f70 1"/>
                  <a:gd name="f226" fmla="*/ f184 f69 1"/>
                  <a:gd name="f227" fmla="*/ f185 f70 1"/>
                  <a:gd name="f228" fmla="*/ f186 f69 1"/>
                  <a:gd name="f229" fmla="*/ f187 f70 1"/>
                  <a:gd name="f230" fmla="*/ f188 f69 1"/>
                  <a:gd name="f231" fmla="*/ f189 f70 1"/>
                  <a:gd name="f232" fmla="*/ f190 f69 1"/>
                  <a:gd name="f233" fmla="*/ f191 f70 1"/>
                  <a:gd name="f234" fmla="*/ f192 f69 1"/>
                  <a:gd name="f235" fmla="*/ f193 f70 1"/>
                  <a:gd name="f236" fmla="*/ f194 f69 1"/>
                  <a:gd name="f237" fmla="*/ f195 f69 1"/>
                  <a:gd name="f238" fmla="*/ f196 f70 1"/>
                  <a:gd name="f239" fmla="*/ f197 f69 1"/>
                  <a:gd name="f240" fmla="*/ f198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18">
                    <a:pos x="f203" y="f204"/>
                  </a:cxn>
                  <a:cxn ang="f118">
                    <a:pos x="f205" y="f206"/>
                  </a:cxn>
                  <a:cxn ang="f118">
                    <a:pos x="f207" y="f208"/>
                  </a:cxn>
                  <a:cxn ang="f118">
                    <a:pos x="f207" y="f208"/>
                  </a:cxn>
                  <a:cxn ang="f118">
                    <a:pos x="f209" y="f210"/>
                  </a:cxn>
                  <a:cxn ang="f118">
                    <a:pos x="f211" y="f212"/>
                  </a:cxn>
                  <a:cxn ang="f118">
                    <a:pos x="f213" y="f214"/>
                  </a:cxn>
                  <a:cxn ang="f118">
                    <a:pos x="f215" y="f216"/>
                  </a:cxn>
                  <a:cxn ang="f118">
                    <a:pos x="f215" y="f216"/>
                  </a:cxn>
                  <a:cxn ang="f118">
                    <a:pos x="f217" y="f216"/>
                  </a:cxn>
                  <a:cxn ang="f118">
                    <a:pos x="f218" y="f219"/>
                  </a:cxn>
                  <a:cxn ang="f118">
                    <a:pos x="f220" y="f221"/>
                  </a:cxn>
                  <a:cxn ang="f118">
                    <a:pos x="f222" y="f223"/>
                  </a:cxn>
                  <a:cxn ang="f118">
                    <a:pos x="f224" y="f225"/>
                  </a:cxn>
                  <a:cxn ang="f118">
                    <a:pos x="f224" y="f225"/>
                  </a:cxn>
                  <a:cxn ang="f118">
                    <a:pos x="f226" y="f227"/>
                  </a:cxn>
                  <a:cxn ang="f118">
                    <a:pos x="f228" y="f229"/>
                  </a:cxn>
                  <a:cxn ang="f118">
                    <a:pos x="f230" y="f231"/>
                  </a:cxn>
                  <a:cxn ang="f118">
                    <a:pos x="f232" y="f233"/>
                  </a:cxn>
                  <a:cxn ang="f118">
                    <a:pos x="f234" y="f235"/>
                  </a:cxn>
                  <a:cxn ang="f118">
                    <a:pos x="f236" y="f235"/>
                  </a:cxn>
                  <a:cxn ang="f118">
                    <a:pos x="f236" y="f235"/>
                  </a:cxn>
                  <a:cxn ang="f118">
                    <a:pos x="f237" y="f238"/>
                  </a:cxn>
                  <a:cxn ang="f118">
                    <a:pos x="f239" y="f240"/>
                  </a:cxn>
                  <a:cxn ang="f118">
                    <a:pos x="f203" y="f204"/>
                  </a:cxn>
                </a:cxnLst>
                <a:rect l="f199" t="f202" r="f200" b="f201"/>
                <a:pathLst>
                  <a:path w="139" h="138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6" y="f17"/>
                      <a:pt x="f16" y="f17"/>
                    </a:cubicBezTo>
                    <a:cubicBezTo>
                      <a:pt x="f16" y="f17"/>
                      <a:pt x="f16" y="f17"/>
                      <a:pt x="f16" y="f17"/>
                    </a:cubicBezTo>
                    <a:cubicBezTo>
                      <a:pt x="f14" y="f18"/>
                      <a:pt x="f16" y="f19"/>
                      <a:pt x="f20" y="f21"/>
                    </a:cubicBezTo>
                    <a:cubicBezTo>
                      <a:pt x="f22" y="f23"/>
                      <a:pt x="f24" y="f25"/>
                      <a:pt x="f26" y="f27"/>
                    </a:cubicBezTo>
                    <a:cubicBezTo>
                      <a:pt x="f28" y="f29"/>
                      <a:pt x="f30" y="f5"/>
                      <a:pt x="f9" y="f31"/>
                    </a:cubicBezTo>
                    <a:cubicBezTo>
                      <a:pt x="f11" y="f32"/>
                      <a:pt x="f13" y="f33"/>
                      <a:pt x="f15" y="f34"/>
                    </a:cubicBezTo>
                    <a:cubicBezTo>
                      <a:pt x="f15" y="f34"/>
                      <a:pt x="f15" y="f34"/>
                      <a:pt x="f15" y="f34"/>
                    </a:cubicBezTo>
                    <a:cubicBezTo>
                      <a:pt x="f17" y="f34"/>
                      <a:pt x="f17" y="f34"/>
                      <a:pt x="f17" y="f34"/>
                    </a:cubicBezTo>
                    <a:cubicBezTo>
                      <a:pt x="f18" y="f35"/>
                      <a:pt x="f36" y="f34"/>
                      <a:pt x="f21" y="f37"/>
                    </a:cubicBezTo>
                    <a:cubicBezTo>
                      <a:pt x="f38" y="f39"/>
                      <a:pt x="f25" y="f40"/>
                      <a:pt x="f32" y="f41"/>
                    </a:cubicBezTo>
                    <a:cubicBezTo>
                      <a:pt x="f29" y="f42"/>
                      <a:pt x="f5" y="f43"/>
                      <a:pt x="f31" y="f44"/>
                    </a:cubicBezTo>
                    <a:cubicBezTo>
                      <a:pt x="f32" y="f45"/>
                      <a:pt x="f46" y="f47"/>
                      <a:pt x="f34" y="f48"/>
                    </a:cubicBezTo>
                    <a:cubicBezTo>
                      <a:pt x="f34" y="f48"/>
                      <a:pt x="f34" y="f48"/>
                      <a:pt x="f34" y="f48"/>
                    </a:cubicBezTo>
                    <a:cubicBezTo>
                      <a:pt x="f49" y="f50"/>
                      <a:pt x="f49" y="f50"/>
                      <a:pt x="f49" y="f50"/>
                    </a:cubicBezTo>
                    <a:cubicBezTo>
                      <a:pt x="f34" y="f51"/>
                      <a:pt x="f49" y="f52"/>
                      <a:pt x="f53" y="f54"/>
                    </a:cubicBezTo>
                    <a:cubicBezTo>
                      <a:pt x="f55" y="f56"/>
                      <a:pt x="f57" y="f58"/>
                      <a:pt x="f59" y="f60"/>
                    </a:cubicBezTo>
                    <a:cubicBezTo>
                      <a:pt x="f61" y="f62"/>
                      <a:pt x="f63" y="f7"/>
                      <a:pt x="f44" y="f8"/>
                    </a:cubicBezTo>
                    <a:cubicBezTo>
                      <a:pt x="f64" y="f10"/>
                      <a:pt x="f65" y="f12"/>
                      <a:pt x="f48" y="f16"/>
                    </a:cubicBezTo>
                    <a:cubicBezTo>
                      <a:pt x="f50" y="f16"/>
                      <a:pt x="f50" y="f16"/>
                      <a:pt x="f50" y="f16"/>
                    </a:cubicBezTo>
                    <a:cubicBezTo>
                      <a:pt x="f50" y="f16"/>
                      <a:pt x="f50" y="f16"/>
                      <a:pt x="f50" y="f16"/>
                    </a:cubicBezTo>
                    <a:cubicBezTo>
                      <a:pt x="f51" y="f16"/>
                      <a:pt x="f52" y="f16"/>
                      <a:pt x="f54" y="f20"/>
                    </a:cubicBezTo>
                    <a:cubicBezTo>
                      <a:pt x="f56" y="f66"/>
                      <a:pt x="f10" y="f24"/>
                      <a:pt x="f60" y="f67"/>
                    </a:cubicBezTo>
                    <a:cubicBezTo>
                      <a:pt x="f62" y="f28"/>
                      <a:pt x="f6" y="f30"/>
                      <a:pt x="f8" y="f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7" name="Полилиния 80"/>
              <p:cNvSpPr/>
              <p:nvPr/>
            </p:nvSpPr>
            <p:spPr>
              <a:xfrm rot="18200600">
                <a:off x="11296856" y="5764728"/>
                <a:ext cx="209004" cy="209004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76"/>
                  <a:gd name="f7" fmla="val 39"/>
                  <a:gd name="f8" fmla="val 36"/>
                  <a:gd name="f9" fmla="val 73"/>
                  <a:gd name="f10" fmla="val 34"/>
                  <a:gd name="f11" fmla="val 67"/>
                  <a:gd name="f12" fmla="val 32"/>
                  <a:gd name="f13" fmla="val 71"/>
                  <a:gd name="f14" fmla="val 28"/>
                  <a:gd name="f15" fmla="val 74"/>
                  <a:gd name="f16" fmla="val 25"/>
                  <a:gd name="f17" fmla="val 23"/>
                  <a:gd name="f18" fmla="val 72"/>
                  <a:gd name="f19" fmla="val 20"/>
                  <a:gd name="f20" fmla="val 68"/>
                  <a:gd name="f21" fmla="val 62"/>
                  <a:gd name="f22" fmla="val 65"/>
                  <a:gd name="f23" fmla="val 15"/>
                  <a:gd name="f24" fmla="val 11"/>
                  <a:gd name="f25" fmla="val 63"/>
                  <a:gd name="f26" fmla="val 10"/>
                  <a:gd name="f27" fmla="val 61"/>
                  <a:gd name="f28" fmla="val 8"/>
                  <a:gd name="f29" fmla="val 56"/>
                  <a:gd name="f30" fmla="val 49"/>
                  <a:gd name="f31" fmla="val 48"/>
                  <a:gd name="f32" fmla="val 6"/>
                  <a:gd name="f33" fmla="val 46"/>
                  <a:gd name="f34" fmla="val 1"/>
                  <a:gd name="f35" fmla="val 43"/>
                  <a:gd name="f36" fmla="val 41"/>
                  <a:gd name="f37" fmla="val 2"/>
                  <a:gd name="f38" fmla="val 37"/>
                  <a:gd name="f39" fmla="val 35"/>
                  <a:gd name="f40" fmla="val 33"/>
                  <a:gd name="f41" fmla="val 31"/>
                  <a:gd name="f42" fmla="val 26"/>
                  <a:gd name="f43" fmla="val 13"/>
                  <a:gd name="f44" fmla="val 9"/>
                  <a:gd name="f45" fmla="val 16"/>
                  <a:gd name="f46" fmla="val 7"/>
                  <a:gd name="f47" fmla="val 12"/>
                  <a:gd name="f48" fmla="val 21"/>
                  <a:gd name="f49" fmla="val 4"/>
                  <a:gd name="f50" fmla="val 3"/>
                  <a:gd name="f51" fmla="val 40"/>
                  <a:gd name="f52" fmla="val 42"/>
                  <a:gd name="f53" fmla="val 44"/>
                  <a:gd name="f54" fmla="val 51"/>
                  <a:gd name="f55" fmla="val 53"/>
                  <a:gd name="f56" fmla="val 66"/>
                  <a:gd name="f57" fmla="val 14"/>
                  <a:gd name="f58" fmla="val 27"/>
                  <a:gd name="f59" fmla="val 70"/>
                  <a:gd name="f60" fmla="val 29"/>
                  <a:gd name="f61" fmla="val 75"/>
                  <a:gd name="f62" fmla="val 38"/>
                  <a:gd name="f63" fmla="val 45"/>
                  <a:gd name="f64" fmla="val 50"/>
                  <a:gd name="f65" fmla="val 55"/>
                  <a:gd name="f66" fmla="val 60"/>
                  <a:gd name="f67" fmla="val 69"/>
                  <a:gd name="f68" fmla="val 64"/>
                  <a:gd name="f69" fmla="+- 0 0 -90"/>
                  <a:gd name="f70" fmla="*/ f3 1 76"/>
                  <a:gd name="f71" fmla="*/ f4 1 76"/>
                  <a:gd name="f72" fmla="val f5"/>
                  <a:gd name="f73" fmla="val f6"/>
                  <a:gd name="f74" fmla="*/ f69 f0 1"/>
                  <a:gd name="f75" fmla="+- f73 0 f72"/>
                  <a:gd name="f76" fmla="*/ f74 1 f2"/>
                  <a:gd name="f77" fmla="*/ f75 1 76"/>
                  <a:gd name="f78" fmla="*/ 76 f75 1"/>
                  <a:gd name="f79" fmla="*/ 39 f75 1"/>
                  <a:gd name="f80" fmla="*/ 67 f75 1"/>
                  <a:gd name="f81" fmla="*/ 32 f75 1"/>
                  <a:gd name="f82" fmla="*/ 73 f75 1"/>
                  <a:gd name="f83" fmla="*/ 23 f75 1"/>
                  <a:gd name="f84" fmla="*/ 62 f75 1"/>
                  <a:gd name="f85" fmla="*/ 20 f75 1"/>
                  <a:gd name="f86" fmla="*/ 63 f75 1"/>
                  <a:gd name="f87" fmla="*/ 10 f75 1"/>
                  <a:gd name="f88" fmla="*/ 49 f75 1"/>
                  <a:gd name="f89" fmla="*/ 15 f75 1"/>
                  <a:gd name="f90" fmla="*/ 43 f75 1"/>
                  <a:gd name="f91" fmla="*/ 0 f75 1"/>
                  <a:gd name="f92" fmla="*/ 37 f75 1"/>
                  <a:gd name="f93" fmla="*/ 6 f75 1"/>
                  <a:gd name="f94" fmla="*/ 31 f75 1"/>
                  <a:gd name="f95" fmla="*/ 26 f75 1"/>
                  <a:gd name="f96" fmla="*/ 13 f75 1"/>
                  <a:gd name="f97" fmla="*/ 9 f75 1"/>
                  <a:gd name="f98" fmla="*/ 21 f75 1"/>
                  <a:gd name="f99" fmla="*/ 3 f75 1"/>
                  <a:gd name="f100" fmla="*/ 8 f75 1"/>
                  <a:gd name="f101" fmla="*/ 44 f75 1"/>
                  <a:gd name="f102" fmla="*/ 53 f75 1"/>
                  <a:gd name="f103" fmla="*/ 56 f75 1"/>
                  <a:gd name="f104" fmla="*/ 12 f75 1"/>
                  <a:gd name="f105" fmla="*/ 66 f75 1"/>
                  <a:gd name="f106" fmla="*/ 27 f75 1"/>
                  <a:gd name="f107" fmla="*/ 61 f75 1"/>
                  <a:gd name="f108" fmla="*/ 38 f75 1"/>
                  <a:gd name="f109" fmla="*/ 70 f75 1"/>
                  <a:gd name="f110" fmla="*/ 45 f75 1"/>
                  <a:gd name="f111" fmla="*/ 50 f75 1"/>
                  <a:gd name="f112" fmla="*/ 55 f75 1"/>
                  <a:gd name="f113" fmla="*/ 68 f75 1"/>
                  <a:gd name="f114" fmla="+- f76 0 f1"/>
                  <a:gd name="f115" fmla="*/ f78 1 76"/>
                  <a:gd name="f116" fmla="*/ f79 1 76"/>
                  <a:gd name="f117" fmla="*/ f80 1 76"/>
                  <a:gd name="f118" fmla="*/ f81 1 76"/>
                  <a:gd name="f119" fmla="*/ f82 1 76"/>
                  <a:gd name="f120" fmla="*/ f83 1 76"/>
                  <a:gd name="f121" fmla="*/ f84 1 76"/>
                  <a:gd name="f122" fmla="*/ f85 1 76"/>
                  <a:gd name="f123" fmla="*/ f86 1 76"/>
                  <a:gd name="f124" fmla="*/ f87 1 76"/>
                  <a:gd name="f125" fmla="*/ f88 1 76"/>
                  <a:gd name="f126" fmla="*/ f89 1 76"/>
                  <a:gd name="f127" fmla="*/ f90 1 76"/>
                  <a:gd name="f128" fmla="*/ f91 1 76"/>
                  <a:gd name="f129" fmla="*/ f92 1 76"/>
                  <a:gd name="f130" fmla="*/ f93 1 76"/>
                  <a:gd name="f131" fmla="*/ f94 1 76"/>
                  <a:gd name="f132" fmla="*/ f95 1 76"/>
                  <a:gd name="f133" fmla="*/ f96 1 76"/>
                  <a:gd name="f134" fmla="*/ f97 1 76"/>
                  <a:gd name="f135" fmla="*/ f98 1 76"/>
                  <a:gd name="f136" fmla="*/ f99 1 76"/>
                  <a:gd name="f137" fmla="*/ f100 1 76"/>
                  <a:gd name="f138" fmla="*/ f101 1 76"/>
                  <a:gd name="f139" fmla="*/ f102 1 76"/>
                  <a:gd name="f140" fmla="*/ f103 1 76"/>
                  <a:gd name="f141" fmla="*/ f104 1 76"/>
                  <a:gd name="f142" fmla="*/ f105 1 76"/>
                  <a:gd name="f143" fmla="*/ f106 1 76"/>
                  <a:gd name="f144" fmla="*/ f107 1 76"/>
                  <a:gd name="f145" fmla="*/ f108 1 76"/>
                  <a:gd name="f146" fmla="*/ f109 1 76"/>
                  <a:gd name="f147" fmla="*/ f110 1 76"/>
                  <a:gd name="f148" fmla="*/ f111 1 76"/>
                  <a:gd name="f149" fmla="*/ f112 1 76"/>
                  <a:gd name="f150" fmla="*/ f113 1 76"/>
                  <a:gd name="f151" fmla="*/ 0 1 f77"/>
                  <a:gd name="f152" fmla="*/ f73 1 f77"/>
                  <a:gd name="f153" fmla="*/ f115 1 f77"/>
                  <a:gd name="f154" fmla="*/ f116 1 f77"/>
                  <a:gd name="f155" fmla="*/ f117 1 f77"/>
                  <a:gd name="f156" fmla="*/ f118 1 f77"/>
                  <a:gd name="f157" fmla="*/ f119 1 f77"/>
                  <a:gd name="f158" fmla="*/ f120 1 f77"/>
                  <a:gd name="f159" fmla="*/ f121 1 f77"/>
                  <a:gd name="f160" fmla="*/ f122 1 f77"/>
                  <a:gd name="f161" fmla="*/ f123 1 f77"/>
                  <a:gd name="f162" fmla="*/ f124 1 f77"/>
                  <a:gd name="f163" fmla="*/ f125 1 f77"/>
                  <a:gd name="f164" fmla="*/ f126 1 f77"/>
                  <a:gd name="f165" fmla="*/ f127 1 f77"/>
                  <a:gd name="f166" fmla="*/ f128 1 f77"/>
                  <a:gd name="f167" fmla="*/ f129 1 f77"/>
                  <a:gd name="f168" fmla="*/ f130 1 f77"/>
                  <a:gd name="f169" fmla="*/ f131 1 f77"/>
                  <a:gd name="f170" fmla="*/ f132 1 f77"/>
                  <a:gd name="f171" fmla="*/ f133 1 f77"/>
                  <a:gd name="f172" fmla="*/ f134 1 f77"/>
                  <a:gd name="f173" fmla="*/ f135 1 f77"/>
                  <a:gd name="f174" fmla="*/ f136 1 f77"/>
                  <a:gd name="f175" fmla="*/ f137 1 f77"/>
                  <a:gd name="f176" fmla="*/ f138 1 f77"/>
                  <a:gd name="f177" fmla="*/ f139 1 f77"/>
                  <a:gd name="f178" fmla="*/ f140 1 f77"/>
                  <a:gd name="f179" fmla="*/ f141 1 f77"/>
                  <a:gd name="f180" fmla="*/ f142 1 f77"/>
                  <a:gd name="f181" fmla="*/ f143 1 f77"/>
                  <a:gd name="f182" fmla="*/ f144 1 f77"/>
                  <a:gd name="f183" fmla="*/ f145 1 f77"/>
                  <a:gd name="f184" fmla="*/ f146 1 f77"/>
                  <a:gd name="f185" fmla="*/ f147 1 f77"/>
                  <a:gd name="f186" fmla="*/ f148 1 f77"/>
                  <a:gd name="f187" fmla="*/ f149 1 f77"/>
                  <a:gd name="f188" fmla="*/ f150 1 f77"/>
                  <a:gd name="f189" fmla="*/ f151 f70 1"/>
                  <a:gd name="f190" fmla="*/ f152 f70 1"/>
                  <a:gd name="f191" fmla="*/ f152 f71 1"/>
                  <a:gd name="f192" fmla="*/ f151 f71 1"/>
                  <a:gd name="f193" fmla="*/ f153 f70 1"/>
                  <a:gd name="f194" fmla="*/ f154 f71 1"/>
                  <a:gd name="f195" fmla="*/ f155 f70 1"/>
                  <a:gd name="f196" fmla="*/ f156 f71 1"/>
                  <a:gd name="f197" fmla="*/ f157 f70 1"/>
                  <a:gd name="f198" fmla="*/ f158 f71 1"/>
                  <a:gd name="f199" fmla="*/ f159 f70 1"/>
                  <a:gd name="f200" fmla="*/ f160 f71 1"/>
                  <a:gd name="f201" fmla="*/ f161 f70 1"/>
                  <a:gd name="f202" fmla="*/ f162 f71 1"/>
                  <a:gd name="f203" fmla="*/ f163 f70 1"/>
                  <a:gd name="f204" fmla="*/ f164 f71 1"/>
                  <a:gd name="f205" fmla="*/ f165 f70 1"/>
                  <a:gd name="f206" fmla="*/ f166 f71 1"/>
                  <a:gd name="f207" fmla="*/ f167 f70 1"/>
                  <a:gd name="f208" fmla="*/ f168 f71 1"/>
                  <a:gd name="f209" fmla="*/ f169 f70 1"/>
                  <a:gd name="f210" fmla="*/ f170 f70 1"/>
                  <a:gd name="f211" fmla="*/ f171 f71 1"/>
                  <a:gd name="f212" fmla="*/ f171 f70 1"/>
                  <a:gd name="f213" fmla="*/ f172 f71 1"/>
                  <a:gd name="f214" fmla="*/ f164 f70 1"/>
                  <a:gd name="f215" fmla="*/ f173 f71 1"/>
                  <a:gd name="f216" fmla="*/ f174 f70 1"/>
                  <a:gd name="f217" fmla="*/ f175 f70 1"/>
                  <a:gd name="f218" fmla="*/ f169 f71 1"/>
                  <a:gd name="f219" fmla="*/ f166 f70 1"/>
                  <a:gd name="f220" fmla="*/ f167 f71 1"/>
                  <a:gd name="f221" fmla="*/ f172 f70 1"/>
                  <a:gd name="f222" fmla="*/ f176 f71 1"/>
                  <a:gd name="f223" fmla="*/ f177 f71 1"/>
                  <a:gd name="f224" fmla="*/ f178 f71 1"/>
                  <a:gd name="f225" fmla="*/ f179 f70 1"/>
                  <a:gd name="f226" fmla="*/ f180 f71 1"/>
                  <a:gd name="f227" fmla="*/ f181 f70 1"/>
                  <a:gd name="f228" fmla="*/ f182 f71 1"/>
                  <a:gd name="f229" fmla="*/ f156 f70 1"/>
                  <a:gd name="f230" fmla="*/ f153 f71 1"/>
                  <a:gd name="f231" fmla="*/ f183 f70 1"/>
                  <a:gd name="f232" fmla="*/ f184 f71 1"/>
                  <a:gd name="f233" fmla="*/ f185 f70 1"/>
                  <a:gd name="f234" fmla="*/ f186 f70 1"/>
                  <a:gd name="f235" fmla="*/ f161 f71 1"/>
                  <a:gd name="f236" fmla="*/ f155 f71 1"/>
                  <a:gd name="f237" fmla="*/ f182 f70 1"/>
                  <a:gd name="f238" fmla="*/ f187 f71 1"/>
                  <a:gd name="f239" fmla="*/ f188 f70 1"/>
                  <a:gd name="f240" fmla="*/ f185 f7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14">
                    <a:pos x="f193" y="f194"/>
                  </a:cxn>
                  <a:cxn ang="f114">
                    <a:pos x="f195" y="f196"/>
                  </a:cxn>
                  <a:cxn ang="f114">
                    <a:pos x="f197" y="f198"/>
                  </a:cxn>
                  <a:cxn ang="f114">
                    <a:pos x="f199" y="f200"/>
                  </a:cxn>
                  <a:cxn ang="f114">
                    <a:pos x="f201" y="f202"/>
                  </a:cxn>
                  <a:cxn ang="f114">
                    <a:pos x="f203" y="f204"/>
                  </a:cxn>
                  <a:cxn ang="f114">
                    <a:pos x="f205" y="f206"/>
                  </a:cxn>
                  <a:cxn ang="f114">
                    <a:pos x="f207" y="f208"/>
                  </a:cxn>
                  <a:cxn ang="f114">
                    <a:pos x="f209" y="f206"/>
                  </a:cxn>
                  <a:cxn ang="f114">
                    <a:pos x="f210" y="f211"/>
                  </a:cxn>
                  <a:cxn ang="f114">
                    <a:pos x="f212" y="f213"/>
                  </a:cxn>
                  <a:cxn ang="f114">
                    <a:pos x="f214" y="f215"/>
                  </a:cxn>
                  <a:cxn ang="f114">
                    <a:pos x="f216" y="f198"/>
                  </a:cxn>
                  <a:cxn ang="f114">
                    <a:pos x="f217" y="f218"/>
                  </a:cxn>
                  <a:cxn ang="f114">
                    <a:pos x="f219" y="f220"/>
                  </a:cxn>
                  <a:cxn ang="f114">
                    <a:pos x="f221" y="f222"/>
                  </a:cxn>
                  <a:cxn ang="f114">
                    <a:pos x="f216" y="f223"/>
                  </a:cxn>
                  <a:cxn ang="f114">
                    <a:pos x="f212" y="f224"/>
                  </a:cxn>
                  <a:cxn ang="f114">
                    <a:pos x="f225" y="f226"/>
                  </a:cxn>
                  <a:cxn ang="f114">
                    <a:pos x="f227" y="f228"/>
                  </a:cxn>
                  <a:cxn ang="f114">
                    <a:pos x="f229" y="f230"/>
                  </a:cxn>
                  <a:cxn ang="f114">
                    <a:pos x="f231" y="f232"/>
                  </a:cxn>
                  <a:cxn ang="f114">
                    <a:pos x="f233" y="f230"/>
                  </a:cxn>
                  <a:cxn ang="f114">
                    <a:pos x="f234" y="f235"/>
                  </a:cxn>
                  <a:cxn ang="f114">
                    <a:pos x="f199" y="f236"/>
                  </a:cxn>
                  <a:cxn ang="f114">
                    <a:pos x="f237" y="f238"/>
                  </a:cxn>
                  <a:cxn ang="f114">
                    <a:pos x="f197" y="f223"/>
                  </a:cxn>
                  <a:cxn ang="f114">
                    <a:pos x="f239" y="f240"/>
                  </a:cxn>
                  <a:cxn ang="f114">
                    <a:pos x="f193" y="f194"/>
                  </a:cxn>
                </a:cxnLst>
                <a:rect l="f189" t="f192" r="f190" b="f191"/>
                <a:pathLst>
                  <a:path w="76" h="76">
                    <a:moveTo>
                      <a:pt x="f6" y="f7"/>
                    </a:moveTo>
                    <a:cubicBezTo>
                      <a:pt x="f6" y="f8"/>
                      <a:pt x="f9" y="f10"/>
                      <a:pt x="f11" y="f12"/>
                    </a:cubicBezTo>
                    <a:cubicBezTo>
                      <a:pt x="f13" y="f14"/>
                      <a:pt x="f15" y="f16"/>
                      <a:pt x="f9" y="f17"/>
                    </a:cubicBezTo>
                    <a:cubicBezTo>
                      <a:pt x="f18" y="f19"/>
                      <a:pt x="f20" y="f19"/>
                      <a:pt x="f21" y="f19"/>
                    </a:cubicBezTo>
                    <a:cubicBezTo>
                      <a:pt x="f22" y="f23"/>
                      <a:pt x="f22" y="f24"/>
                      <a:pt x="f25" y="f26"/>
                    </a:cubicBezTo>
                    <a:cubicBezTo>
                      <a:pt x="f27" y="f28"/>
                      <a:pt x="f29" y="f26"/>
                      <a:pt x="f30" y="f23"/>
                    </a:cubicBezTo>
                    <a:cubicBezTo>
                      <a:pt x="f31" y="f32"/>
                      <a:pt x="f33" y="f34"/>
                      <a:pt x="f35" y="f5"/>
                    </a:cubicBezTo>
                    <a:cubicBezTo>
                      <a:pt x="f36" y="f5"/>
                      <a:pt x="f7" y="f37"/>
                      <a:pt x="f38" y="f32"/>
                    </a:cubicBezTo>
                    <a:cubicBezTo>
                      <a:pt x="f39" y="f37"/>
                      <a:pt x="f40" y="f5"/>
                      <a:pt x="f41" y="f5"/>
                    </a:cubicBezTo>
                    <a:cubicBezTo>
                      <a:pt x="f14" y="f34"/>
                      <a:pt x="f42" y="f32"/>
                      <a:pt x="f42" y="f43"/>
                    </a:cubicBezTo>
                    <a:cubicBezTo>
                      <a:pt x="f19" y="f44"/>
                      <a:pt x="f45" y="f46"/>
                      <a:pt x="f43" y="f44"/>
                    </a:cubicBezTo>
                    <a:cubicBezTo>
                      <a:pt x="f24" y="f26"/>
                      <a:pt x="f47" y="f23"/>
                      <a:pt x="f23" y="f48"/>
                    </a:cubicBezTo>
                    <a:cubicBezTo>
                      <a:pt x="f28" y="f19"/>
                      <a:pt x="f49" y="f19"/>
                      <a:pt x="f50" y="f17"/>
                    </a:cubicBezTo>
                    <a:cubicBezTo>
                      <a:pt x="f37" y="f16"/>
                      <a:pt x="f49" y="f14"/>
                      <a:pt x="f28" y="f41"/>
                    </a:cubicBezTo>
                    <a:cubicBezTo>
                      <a:pt x="f50" y="f40"/>
                      <a:pt x="f5" y="f39"/>
                      <a:pt x="f5" y="f38"/>
                    </a:cubicBezTo>
                    <a:cubicBezTo>
                      <a:pt x="f5" y="f51"/>
                      <a:pt x="f50" y="f52"/>
                      <a:pt x="f44" y="f53"/>
                    </a:cubicBezTo>
                    <a:cubicBezTo>
                      <a:pt x="f49" y="f31"/>
                      <a:pt x="f37" y="f54"/>
                      <a:pt x="f50" y="f55"/>
                    </a:cubicBezTo>
                    <a:cubicBezTo>
                      <a:pt x="f49" y="f29"/>
                      <a:pt x="f28" y="f29"/>
                      <a:pt x="f43" y="f29"/>
                    </a:cubicBezTo>
                    <a:cubicBezTo>
                      <a:pt x="f24" y="f27"/>
                      <a:pt x="f26" y="f22"/>
                      <a:pt x="f47" y="f56"/>
                    </a:cubicBezTo>
                    <a:cubicBezTo>
                      <a:pt x="f57" y="f20"/>
                      <a:pt x="f19" y="f56"/>
                      <a:pt x="f58" y="f27"/>
                    </a:cubicBezTo>
                    <a:cubicBezTo>
                      <a:pt x="f58" y="f59"/>
                      <a:pt x="f60" y="f61"/>
                      <a:pt x="f12" y="f6"/>
                    </a:cubicBezTo>
                    <a:cubicBezTo>
                      <a:pt x="f10" y="f6"/>
                      <a:pt x="f8" y="f15"/>
                      <a:pt x="f62" y="f59"/>
                    </a:cubicBezTo>
                    <a:cubicBezTo>
                      <a:pt x="f36" y="f15"/>
                      <a:pt x="f35" y="f6"/>
                      <a:pt x="f63" y="f6"/>
                    </a:cubicBezTo>
                    <a:cubicBezTo>
                      <a:pt x="f31" y="f61"/>
                      <a:pt x="f30" y="f59"/>
                      <a:pt x="f64" y="f25"/>
                    </a:cubicBezTo>
                    <a:cubicBezTo>
                      <a:pt x="f65" y="f11"/>
                      <a:pt x="f66" y="f67"/>
                      <a:pt x="f21" y="f11"/>
                    </a:cubicBezTo>
                    <a:cubicBezTo>
                      <a:pt x="f68" y="f56"/>
                      <a:pt x="f25" y="f27"/>
                      <a:pt x="f27" y="f65"/>
                    </a:cubicBezTo>
                    <a:cubicBezTo>
                      <a:pt x="f11" y="f29"/>
                      <a:pt x="f18" y="f29"/>
                      <a:pt x="f9" y="f55"/>
                    </a:cubicBezTo>
                    <a:cubicBezTo>
                      <a:pt x="f15" y="f54"/>
                      <a:pt x="f18" y="f31"/>
                      <a:pt x="f20" y="f63"/>
                    </a:cubicBezTo>
                    <a:cubicBezTo>
                      <a:pt x="f9" y="f35"/>
                      <a:pt x="f6" y="f36"/>
                      <a:pt x="f6" y="f7"/>
                    </a:cubicBezTo>
                    <a:close/>
                  </a:path>
                </a:pathLst>
              </a:custGeom>
              <a:solidFill>
                <a:srgbClr val="276D6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8" name="Полилиния 84"/>
              <p:cNvSpPr/>
              <p:nvPr/>
            </p:nvSpPr>
            <p:spPr>
              <a:xfrm rot="18200600">
                <a:off x="11359410" y="5826963"/>
                <a:ext cx="91119" cy="893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50"/>
                  <a:gd name="f7" fmla="val 49"/>
                  <a:gd name="f8" fmla="val 26"/>
                  <a:gd name="f9" fmla="val 24"/>
                  <a:gd name="f10" fmla="val 22"/>
                  <a:gd name="f11" fmla="val 48"/>
                  <a:gd name="f12" fmla="val 20"/>
                  <a:gd name="f13" fmla="val 17"/>
                  <a:gd name="f14" fmla="val 15"/>
                  <a:gd name="f15" fmla="val 47"/>
                  <a:gd name="f16" fmla="val 13"/>
                  <a:gd name="f17" fmla="val 45"/>
                  <a:gd name="f18" fmla="val 10"/>
                  <a:gd name="f19" fmla="val 41"/>
                  <a:gd name="f20" fmla="val 7"/>
                  <a:gd name="f21" fmla="val 37"/>
                  <a:gd name="f22" fmla="val 34"/>
                  <a:gd name="f23" fmla="val 3"/>
                  <a:gd name="f24" fmla="val 31"/>
                  <a:gd name="f25" fmla="val 27"/>
                  <a:gd name="f26" fmla="val 1"/>
                  <a:gd name="f27" fmla="val 2"/>
                  <a:gd name="f28" fmla="val 18"/>
                  <a:gd name="f29" fmla="val 5"/>
                  <a:gd name="f30" fmla="val 9"/>
                  <a:gd name="f31" fmla="val 16"/>
                  <a:gd name="f32" fmla="val 19"/>
                  <a:gd name="f33" fmla="val 23"/>
                  <a:gd name="f34" fmla="val 25"/>
                  <a:gd name="f35" fmla="val 28"/>
                  <a:gd name="f36" fmla="val 30"/>
                  <a:gd name="f37" fmla="val 32"/>
                  <a:gd name="f38" fmla="val 36"/>
                  <a:gd name="f39" fmla="val 40"/>
                  <a:gd name="f40" fmla="val 42"/>
                  <a:gd name="f41" fmla="val 43"/>
                  <a:gd name="f42" fmla="val 46"/>
                  <a:gd name="f43" fmla="+- 0 0 -90"/>
                  <a:gd name="f44" fmla="*/ f3 1 50"/>
                  <a:gd name="f45" fmla="*/ f4 1 49"/>
                  <a:gd name="f46" fmla="val f5"/>
                  <a:gd name="f47" fmla="val f6"/>
                  <a:gd name="f48" fmla="val f7"/>
                  <a:gd name="f49" fmla="*/ f43 f0 1"/>
                  <a:gd name="f50" fmla="+- f48 0 f46"/>
                  <a:gd name="f51" fmla="+- f47 0 f46"/>
                  <a:gd name="f52" fmla="*/ f49 1 f2"/>
                  <a:gd name="f53" fmla="*/ f51 1 50"/>
                  <a:gd name="f54" fmla="*/ f50 1 49"/>
                  <a:gd name="f55" fmla="*/ 49 f51 1"/>
                  <a:gd name="f56" fmla="*/ 26 f50 1"/>
                  <a:gd name="f57" fmla="*/ 48 f51 1"/>
                  <a:gd name="f58" fmla="*/ 20 f50 1"/>
                  <a:gd name="f59" fmla="*/ 47 f51 1"/>
                  <a:gd name="f60" fmla="*/ 13 f50 1"/>
                  <a:gd name="f61" fmla="*/ 37 f51 1"/>
                  <a:gd name="f62" fmla="*/ 7 f50 1"/>
                  <a:gd name="f63" fmla="*/ 27 f51 1"/>
                  <a:gd name="f64" fmla="*/ 0 f50 1"/>
                  <a:gd name="f65" fmla="*/ 20 f51 1"/>
                  <a:gd name="f66" fmla="*/ 2 f50 1"/>
                  <a:gd name="f67" fmla="*/ 13 f51 1"/>
                  <a:gd name="f68" fmla="*/ 3 f50 1"/>
                  <a:gd name="f69" fmla="*/ 7 f51 1"/>
                  <a:gd name="f70" fmla="*/ 0 f51 1"/>
                  <a:gd name="f71" fmla="*/ 23 f50 1"/>
                  <a:gd name="f72" fmla="*/ 2 f51 1"/>
                  <a:gd name="f73" fmla="*/ 30 f50 1"/>
                  <a:gd name="f74" fmla="*/ 3 f51 1"/>
                  <a:gd name="f75" fmla="*/ 36 f50 1"/>
                  <a:gd name="f76" fmla="*/ 43 f50 1"/>
                  <a:gd name="f77" fmla="*/ 23 f51 1"/>
                  <a:gd name="f78" fmla="*/ 49 f50 1"/>
                  <a:gd name="f79" fmla="*/ 30 f51 1"/>
                  <a:gd name="f80" fmla="*/ 48 f50 1"/>
                  <a:gd name="f81" fmla="*/ 46 f50 1"/>
                  <a:gd name="f82" fmla="*/ 43 f51 1"/>
                  <a:gd name="f83" fmla="*/ 37 f50 1"/>
                  <a:gd name="f84" fmla="+- f52 0 f1"/>
                  <a:gd name="f85" fmla="*/ f55 1 50"/>
                  <a:gd name="f86" fmla="*/ f56 1 49"/>
                  <a:gd name="f87" fmla="*/ f57 1 50"/>
                  <a:gd name="f88" fmla="*/ f58 1 49"/>
                  <a:gd name="f89" fmla="*/ f59 1 50"/>
                  <a:gd name="f90" fmla="*/ f60 1 49"/>
                  <a:gd name="f91" fmla="*/ f61 1 50"/>
                  <a:gd name="f92" fmla="*/ f62 1 49"/>
                  <a:gd name="f93" fmla="*/ f63 1 50"/>
                  <a:gd name="f94" fmla="*/ f64 1 49"/>
                  <a:gd name="f95" fmla="*/ f65 1 50"/>
                  <a:gd name="f96" fmla="*/ f66 1 49"/>
                  <a:gd name="f97" fmla="*/ f67 1 50"/>
                  <a:gd name="f98" fmla="*/ f68 1 49"/>
                  <a:gd name="f99" fmla="*/ f69 1 50"/>
                  <a:gd name="f100" fmla="*/ f70 1 50"/>
                  <a:gd name="f101" fmla="*/ f71 1 49"/>
                  <a:gd name="f102" fmla="*/ f72 1 50"/>
                  <a:gd name="f103" fmla="*/ f73 1 49"/>
                  <a:gd name="f104" fmla="*/ f74 1 50"/>
                  <a:gd name="f105" fmla="*/ f75 1 49"/>
                  <a:gd name="f106" fmla="*/ f76 1 49"/>
                  <a:gd name="f107" fmla="*/ f77 1 50"/>
                  <a:gd name="f108" fmla="*/ f78 1 49"/>
                  <a:gd name="f109" fmla="*/ f79 1 50"/>
                  <a:gd name="f110" fmla="*/ f80 1 49"/>
                  <a:gd name="f111" fmla="*/ f81 1 49"/>
                  <a:gd name="f112" fmla="*/ f82 1 50"/>
                  <a:gd name="f113" fmla="*/ f83 1 49"/>
                  <a:gd name="f114" fmla="*/ 0 1 f53"/>
                  <a:gd name="f115" fmla="*/ f47 1 f53"/>
                  <a:gd name="f116" fmla="*/ 0 1 f54"/>
                  <a:gd name="f117" fmla="*/ f48 1 f54"/>
                  <a:gd name="f118" fmla="*/ f85 1 f53"/>
                  <a:gd name="f119" fmla="*/ f86 1 f54"/>
                  <a:gd name="f120" fmla="*/ f87 1 f53"/>
                  <a:gd name="f121" fmla="*/ f88 1 f54"/>
                  <a:gd name="f122" fmla="*/ f89 1 f53"/>
                  <a:gd name="f123" fmla="*/ f90 1 f54"/>
                  <a:gd name="f124" fmla="*/ f91 1 f53"/>
                  <a:gd name="f125" fmla="*/ f92 1 f54"/>
                  <a:gd name="f126" fmla="*/ f93 1 f53"/>
                  <a:gd name="f127" fmla="*/ f94 1 f54"/>
                  <a:gd name="f128" fmla="*/ f95 1 f53"/>
                  <a:gd name="f129" fmla="*/ f96 1 f54"/>
                  <a:gd name="f130" fmla="*/ f97 1 f53"/>
                  <a:gd name="f131" fmla="*/ f98 1 f54"/>
                  <a:gd name="f132" fmla="*/ f99 1 f53"/>
                  <a:gd name="f133" fmla="*/ f100 1 f53"/>
                  <a:gd name="f134" fmla="*/ f101 1 f54"/>
                  <a:gd name="f135" fmla="*/ f102 1 f53"/>
                  <a:gd name="f136" fmla="*/ f103 1 f54"/>
                  <a:gd name="f137" fmla="*/ f104 1 f53"/>
                  <a:gd name="f138" fmla="*/ f105 1 f54"/>
                  <a:gd name="f139" fmla="*/ f106 1 f54"/>
                  <a:gd name="f140" fmla="*/ f107 1 f53"/>
                  <a:gd name="f141" fmla="*/ f108 1 f54"/>
                  <a:gd name="f142" fmla="*/ f109 1 f53"/>
                  <a:gd name="f143" fmla="*/ f110 1 f54"/>
                  <a:gd name="f144" fmla="*/ f111 1 f54"/>
                  <a:gd name="f145" fmla="*/ f112 1 f53"/>
                  <a:gd name="f146" fmla="*/ f113 1 f54"/>
                  <a:gd name="f147" fmla="*/ f114 f44 1"/>
                  <a:gd name="f148" fmla="*/ f115 f44 1"/>
                  <a:gd name="f149" fmla="*/ f117 f45 1"/>
                  <a:gd name="f150" fmla="*/ f116 f45 1"/>
                  <a:gd name="f151" fmla="*/ f118 f44 1"/>
                  <a:gd name="f152" fmla="*/ f119 f45 1"/>
                  <a:gd name="f153" fmla="*/ f120 f44 1"/>
                  <a:gd name="f154" fmla="*/ f121 f45 1"/>
                  <a:gd name="f155" fmla="*/ f122 f44 1"/>
                  <a:gd name="f156" fmla="*/ f123 f45 1"/>
                  <a:gd name="f157" fmla="*/ f124 f44 1"/>
                  <a:gd name="f158" fmla="*/ f125 f45 1"/>
                  <a:gd name="f159" fmla="*/ f126 f44 1"/>
                  <a:gd name="f160" fmla="*/ f127 f45 1"/>
                  <a:gd name="f161" fmla="*/ f128 f44 1"/>
                  <a:gd name="f162" fmla="*/ f129 f45 1"/>
                  <a:gd name="f163" fmla="*/ f130 f44 1"/>
                  <a:gd name="f164" fmla="*/ f131 f45 1"/>
                  <a:gd name="f165" fmla="*/ f132 f44 1"/>
                  <a:gd name="f166" fmla="*/ f133 f44 1"/>
                  <a:gd name="f167" fmla="*/ f134 f45 1"/>
                  <a:gd name="f168" fmla="*/ f135 f44 1"/>
                  <a:gd name="f169" fmla="*/ f136 f45 1"/>
                  <a:gd name="f170" fmla="*/ f137 f44 1"/>
                  <a:gd name="f171" fmla="*/ f138 f45 1"/>
                  <a:gd name="f172" fmla="*/ f139 f45 1"/>
                  <a:gd name="f173" fmla="*/ f140 f44 1"/>
                  <a:gd name="f174" fmla="*/ f141 f45 1"/>
                  <a:gd name="f175" fmla="*/ f142 f44 1"/>
                  <a:gd name="f176" fmla="*/ f143 f45 1"/>
                  <a:gd name="f177" fmla="*/ f144 f45 1"/>
                  <a:gd name="f178" fmla="*/ f145 f44 1"/>
                  <a:gd name="f179" fmla="*/ f146 f4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4">
                    <a:pos x="f151" y="f152"/>
                  </a:cxn>
                  <a:cxn ang="f84">
                    <a:pos x="f153" y="f154"/>
                  </a:cxn>
                  <a:cxn ang="f84">
                    <a:pos x="f155" y="f156"/>
                  </a:cxn>
                  <a:cxn ang="f84">
                    <a:pos x="f157" y="f158"/>
                  </a:cxn>
                  <a:cxn ang="f84">
                    <a:pos x="f159" y="f160"/>
                  </a:cxn>
                  <a:cxn ang="f84">
                    <a:pos x="f161" y="f162"/>
                  </a:cxn>
                  <a:cxn ang="f84">
                    <a:pos x="f163" y="f164"/>
                  </a:cxn>
                  <a:cxn ang="f84">
                    <a:pos x="f165" y="f156"/>
                  </a:cxn>
                  <a:cxn ang="f84">
                    <a:pos x="f166" y="f167"/>
                  </a:cxn>
                  <a:cxn ang="f84">
                    <a:pos x="f168" y="f169"/>
                  </a:cxn>
                  <a:cxn ang="f84">
                    <a:pos x="f170" y="f171"/>
                  </a:cxn>
                  <a:cxn ang="f84">
                    <a:pos x="f163" y="f172"/>
                  </a:cxn>
                  <a:cxn ang="f84">
                    <a:pos x="f173" y="f174"/>
                  </a:cxn>
                  <a:cxn ang="f84">
                    <a:pos x="f175" y="f176"/>
                  </a:cxn>
                  <a:cxn ang="f84">
                    <a:pos x="f157" y="f177"/>
                  </a:cxn>
                  <a:cxn ang="f84">
                    <a:pos x="f178" y="f179"/>
                  </a:cxn>
                  <a:cxn ang="f84">
                    <a:pos x="f151" y="f152"/>
                  </a:cxn>
                </a:cxnLst>
                <a:rect l="f147" t="f150" r="f148" b="f149"/>
                <a:pathLst>
                  <a:path w="50" h="49">
                    <a:moveTo>
                      <a:pt x="f7" y="f8"/>
                    </a:moveTo>
                    <a:cubicBezTo>
                      <a:pt x="f6" y="f9"/>
                      <a:pt x="f7" y="f10"/>
                      <a:pt x="f11" y="f12"/>
                    </a:cubicBezTo>
                    <a:cubicBezTo>
                      <a:pt x="f11" y="f13"/>
                      <a:pt x="f11" y="f14"/>
                      <a:pt x="f15" y="f16"/>
                    </a:cubicBezTo>
                    <a:cubicBezTo>
                      <a:pt x="f17" y="f18"/>
                      <a:pt x="f19" y="f20"/>
                      <a:pt x="f21" y="f20"/>
                    </a:cubicBezTo>
                    <a:cubicBezTo>
                      <a:pt x="f22" y="f23"/>
                      <a:pt x="f24" y="f5"/>
                      <a:pt x="f25" y="f5"/>
                    </a:cubicBezTo>
                    <a:cubicBezTo>
                      <a:pt x="f9" y="f5"/>
                      <a:pt x="f10" y="f26"/>
                      <a:pt x="f12" y="f27"/>
                    </a:cubicBezTo>
                    <a:cubicBezTo>
                      <a:pt x="f28" y="f27"/>
                      <a:pt x="f14" y="f27"/>
                      <a:pt x="f16" y="f23"/>
                    </a:cubicBezTo>
                    <a:cubicBezTo>
                      <a:pt x="f18" y="f29"/>
                      <a:pt x="f20" y="f30"/>
                      <a:pt x="f20" y="f16"/>
                    </a:cubicBezTo>
                    <a:cubicBezTo>
                      <a:pt x="f23" y="f31"/>
                      <a:pt x="f26" y="f32"/>
                      <a:pt x="f5" y="f33"/>
                    </a:cubicBezTo>
                    <a:cubicBezTo>
                      <a:pt x="f5" y="f34"/>
                      <a:pt x="f26" y="f35"/>
                      <a:pt x="f27" y="f36"/>
                    </a:cubicBezTo>
                    <a:cubicBezTo>
                      <a:pt x="f27" y="f37"/>
                      <a:pt x="f27" y="f22"/>
                      <a:pt x="f23" y="f38"/>
                    </a:cubicBezTo>
                    <a:cubicBezTo>
                      <a:pt x="f29" y="f39"/>
                      <a:pt x="f30" y="f40"/>
                      <a:pt x="f16" y="f41"/>
                    </a:cubicBezTo>
                    <a:cubicBezTo>
                      <a:pt x="f31" y="f15"/>
                      <a:pt x="f32" y="f7"/>
                      <a:pt x="f33" y="f7"/>
                    </a:cubicBezTo>
                    <a:cubicBezTo>
                      <a:pt x="f34" y="f7"/>
                      <a:pt x="f35" y="f7"/>
                      <a:pt x="f36" y="f11"/>
                    </a:cubicBezTo>
                    <a:cubicBezTo>
                      <a:pt x="f37" y="f11"/>
                      <a:pt x="f22" y="f11"/>
                      <a:pt x="f21" y="f42"/>
                    </a:cubicBezTo>
                    <a:cubicBezTo>
                      <a:pt x="f39" y="f17"/>
                      <a:pt x="f40" y="f19"/>
                      <a:pt x="f41" y="f21"/>
                    </a:cubicBezTo>
                    <a:cubicBezTo>
                      <a:pt x="f15" y="f22"/>
                      <a:pt x="f7" y="f36"/>
                      <a:pt x="f7" y="f8"/>
                    </a:cubicBezTo>
                    <a:close/>
                  </a:path>
                </a:pathLst>
              </a:custGeom>
              <a:solidFill>
                <a:srgbClr val="D1EEE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</p:grpSp>
        <p:grpSp>
          <p:nvGrpSpPr>
            <p:cNvPr id="59" name="Группа 59"/>
            <p:cNvGrpSpPr/>
            <p:nvPr/>
          </p:nvGrpSpPr>
          <p:grpSpPr>
            <a:xfrm>
              <a:off x="10666411" y="5053302"/>
              <a:ext cx="643646" cy="641223"/>
              <a:chOff x="10666411" y="5053302"/>
              <a:chExt cx="643646" cy="641223"/>
            </a:xfrm>
          </p:grpSpPr>
          <p:sp>
            <p:nvSpPr>
              <p:cNvPr id="60" name="Полилиния 32"/>
              <p:cNvSpPr/>
              <p:nvPr/>
            </p:nvSpPr>
            <p:spPr>
              <a:xfrm rot="17291660">
                <a:off x="10667622" y="5052091"/>
                <a:ext cx="641223" cy="643646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4"/>
                  <a:gd name="f7" fmla="val 242"/>
                  <a:gd name="f8" fmla="val 157"/>
                  <a:gd name="f9" fmla="val 250"/>
                  <a:gd name="f10" fmla="val 149"/>
                  <a:gd name="f11" fmla="val 256"/>
                  <a:gd name="f12" fmla="val 139"/>
                  <a:gd name="f13" fmla="val 259"/>
                  <a:gd name="f14" fmla="val 128"/>
                  <a:gd name="f15" fmla="val 107"/>
                  <a:gd name="f16" fmla="val 255"/>
                  <a:gd name="f17" fmla="val 85"/>
                  <a:gd name="f18" fmla="val 238"/>
                  <a:gd name="f19" fmla="val 66"/>
                  <a:gd name="f20" fmla="val 229"/>
                  <a:gd name="f21" fmla="val 42"/>
                  <a:gd name="f22" fmla="val 213"/>
                  <a:gd name="f23" fmla="val 25"/>
                  <a:gd name="f24" fmla="val 192"/>
                  <a:gd name="f25" fmla="val 20"/>
                  <a:gd name="f26" fmla="val 181"/>
                  <a:gd name="f27" fmla="val 18"/>
                  <a:gd name="f28" fmla="val 170"/>
                  <a:gd name="f29" fmla="val 19"/>
                  <a:gd name="f30" fmla="val 158"/>
                  <a:gd name="f31" fmla="val 23"/>
                  <a:gd name="f32" fmla="val 156"/>
                  <a:gd name="f33" fmla="val 148"/>
                  <a:gd name="f34" fmla="val 14"/>
                  <a:gd name="f35" fmla="val 8"/>
                  <a:gd name="f36" fmla="val 5"/>
                  <a:gd name="f37" fmla="val 9"/>
                  <a:gd name="f38" fmla="val 26"/>
                  <a:gd name="f39" fmla="val 35"/>
                  <a:gd name="f40" fmla="val 51"/>
                  <a:gd name="f41" fmla="val 72"/>
                  <a:gd name="f42" fmla="val 17"/>
                  <a:gd name="f43" fmla="val 83"/>
                  <a:gd name="f44" fmla="val 95"/>
                  <a:gd name="f45" fmla="val 106"/>
                  <a:gd name="f46" fmla="val 22"/>
                  <a:gd name="f47" fmla="val 108"/>
                  <a:gd name="f48" fmla="val 116"/>
                  <a:gd name="f49" fmla="val 125"/>
                  <a:gd name="f50" fmla="val 136"/>
                  <a:gd name="f51" fmla="val 179"/>
                  <a:gd name="f52" fmla="val 198"/>
                  <a:gd name="f53" fmla="val 222"/>
                  <a:gd name="f54" fmla="val 239"/>
                  <a:gd name="f55" fmla="val 244"/>
                  <a:gd name="f56" fmla="val 247"/>
                  <a:gd name="f57" fmla="val 94"/>
                  <a:gd name="f58" fmla="val 246"/>
                  <a:gd name="f59" fmla="val 241"/>
                  <a:gd name="f60" fmla="val 257"/>
                  <a:gd name="f61" fmla="val 245"/>
                  <a:gd name="f62" fmla="val 159"/>
                  <a:gd name="f63" fmla="+- 0 0 -90"/>
                  <a:gd name="f64" fmla="*/ f3 1 264"/>
                  <a:gd name="f65" fmla="*/ f4 1 264"/>
                  <a:gd name="f66" fmla="val f5"/>
                  <a:gd name="f67" fmla="val f6"/>
                  <a:gd name="f68" fmla="*/ f63 f0 1"/>
                  <a:gd name="f69" fmla="+- f67 0 f66"/>
                  <a:gd name="f70" fmla="*/ f68 1 f2"/>
                  <a:gd name="f71" fmla="*/ f69 1 264"/>
                  <a:gd name="f72" fmla="*/ 242 f69 1"/>
                  <a:gd name="f73" fmla="*/ 157 f69 1"/>
                  <a:gd name="f74" fmla="*/ 259 f69 1"/>
                  <a:gd name="f75" fmla="*/ 128 f69 1"/>
                  <a:gd name="f76" fmla="*/ 238 f69 1"/>
                  <a:gd name="f77" fmla="*/ 66 f69 1"/>
                  <a:gd name="f78" fmla="*/ 192 f69 1"/>
                  <a:gd name="f79" fmla="*/ 20 f69 1"/>
                  <a:gd name="f80" fmla="*/ 158 f69 1"/>
                  <a:gd name="f81" fmla="*/ 23 f69 1"/>
                  <a:gd name="f82" fmla="*/ 156 f69 1"/>
                  <a:gd name="f83" fmla="*/ 5 f69 1"/>
                  <a:gd name="f84" fmla="*/ 26 f69 1"/>
                  <a:gd name="f85" fmla="*/ 72 f69 1"/>
                  <a:gd name="f86" fmla="*/ 106 f69 1"/>
                  <a:gd name="f87" fmla="*/ 107 f69 1"/>
                  <a:gd name="f88" fmla="*/ 22 f69 1"/>
                  <a:gd name="f89" fmla="*/ 108 f69 1"/>
                  <a:gd name="f90" fmla="*/ 136 f69 1"/>
                  <a:gd name="f91" fmla="*/ 198 f69 1"/>
                  <a:gd name="f92" fmla="*/ 244 f69 1"/>
                  <a:gd name="f93" fmla="*/ 241 f69 1"/>
                  <a:gd name="f94" fmla="*/ 159 f69 1"/>
                  <a:gd name="f95" fmla="+- f70 0 f1"/>
                  <a:gd name="f96" fmla="*/ f72 1 264"/>
                  <a:gd name="f97" fmla="*/ f73 1 264"/>
                  <a:gd name="f98" fmla="*/ f74 1 264"/>
                  <a:gd name="f99" fmla="*/ f75 1 264"/>
                  <a:gd name="f100" fmla="*/ f76 1 264"/>
                  <a:gd name="f101" fmla="*/ f77 1 264"/>
                  <a:gd name="f102" fmla="*/ f78 1 264"/>
                  <a:gd name="f103" fmla="*/ f79 1 264"/>
                  <a:gd name="f104" fmla="*/ f80 1 264"/>
                  <a:gd name="f105" fmla="*/ f81 1 264"/>
                  <a:gd name="f106" fmla="*/ f82 1 264"/>
                  <a:gd name="f107" fmla="*/ f83 1 264"/>
                  <a:gd name="f108" fmla="*/ f84 1 264"/>
                  <a:gd name="f109" fmla="*/ f85 1 264"/>
                  <a:gd name="f110" fmla="*/ f86 1 264"/>
                  <a:gd name="f111" fmla="*/ f87 1 264"/>
                  <a:gd name="f112" fmla="*/ f88 1 264"/>
                  <a:gd name="f113" fmla="*/ f89 1 264"/>
                  <a:gd name="f114" fmla="*/ f90 1 264"/>
                  <a:gd name="f115" fmla="*/ f91 1 264"/>
                  <a:gd name="f116" fmla="*/ f92 1 264"/>
                  <a:gd name="f117" fmla="*/ f93 1 264"/>
                  <a:gd name="f118" fmla="*/ f94 1 264"/>
                  <a:gd name="f119" fmla="*/ 0 1 f71"/>
                  <a:gd name="f120" fmla="*/ f67 1 f71"/>
                  <a:gd name="f121" fmla="*/ f96 1 f71"/>
                  <a:gd name="f122" fmla="*/ f97 1 f71"/>
                  <a:gd name="f123" fmla="*/ f98 1 f71"/>
                  <a:gd name="f124" fmla="*/ f99 1 f71"/>
                  <a:gd name="f125" fmla="*/ f100 1 f71"/>
                  <a:gd name="f126" fmla="*/ f101 1 f71"/>
                  <a:gd name="f127" fmla="*/ f102 1 f71"/>
                  <a:gd name="f128" fmla="*/ f103 1 f71"/>
                  <a:gd name="f129" fmla="*/ f104 1 f71"/>
                  <a:gd name="f130" fmla="*/ f105 1 f71"/>
                  <a:gd name="f131" fmla="*/ f106 1 f71"/>
                  <a:gd name="f132" fmla="*/ f107 1 f71"/>
                  <a:gd name="f133" fmla="*/ f108 1 f71"/>
                  <a:gd name="f134" fmla="*/ f109 1 f71"/>
                  <a:gd name="f135" fmla="*/ f110 1 f71"/>
                  <a:gd name="f136" fmla="*/ f111 1 f71"/>
                  <a:gd name="f137" fmla="*/ f112 1 f71"/>
                  <a:gd name="f138" fmla="*/ f113 1 f71"/>
                  <a:gd name="f139" fmla="*/ f114 1 f71"/>
                  <a:gd name="f140" fmla="*/ f115 1 f71"/>
                  <a:gd name="f141" fmla="*/ f116 1 f71"/>
                  <a:gd name="f142" fmla="*/ f117 1 f71"/>
                  <a:gd name="f143" fmla="*/ f118 1 f71"/>
                  <a:gd name="f144" fmla="*/ f119 f64 1"/>
                  <a:gd name="f145" fmla="*/ f120 f64 1"/>
                  <a:gd name="f146" fmla="*/ f120 f65 1"/>
                  <a:gd name="f147" fmla="*/ f119 f65 1"/>
                  <a:gd name="f148" fmla="*/ f121 f64 1"/>
                  <a:gd name="f149" fmla="*/ f122 f65 1"/>
                  <a:gd name="f150" fmla="*/ f123 f64 1"/>
                  <a:gd name="f151" fmla="*/ f124 f65 1"/>
                  <a:gd name="f152" fmla="*/ f125 f64 1"/>
                  <a:gd name="f153" fmla="*/ f126 f65 1"/>
                  <a:gd name="f154" fmla="*/ f127 f64 1"/>
                  <a:gd name="f155" fmla="*/ f128 f65 1"/>
                  <a:gd name="f156" fmla="*/ f129 f64 1"/>
                  <a:gd name="f157" fmla="*/ f130 f65 1"/>
                  <a:gd name="f158" fmla="*/ f122 f64 1"/>
                  <a:gd name="f159" fmla="*/ f131 f64 1"/>
                  <a:gd name="f160" fmla="*/ f124 f64 1"/>
                  <a:gd name="f161" fmla="*/ f132 f65 1"/>
                  <a:gd name="f162" fmla="*/ f126 f64 1"/>
                  <a:gd name="f163" fmla="*/ f133 f65 1"/>
                  <a:gd name="f164" fmla="*/ f128 f64 1"/>
                  <a:gd name="f165" fmla="*/ f134 f65 1"/>
                  <a:gd name="f166" fmla="*/ f130 f64 1"/>
                  <a:gd name="f167" fmla="*/ f135 f65 1"/>
                  <a:gd name="f168" fmla="*/ f136 f65 1"/>
                  <a:gd name="f169" fmla="*/ f137 f64 1"/>
                  <a:gd name="f170" fmla="*/ f138 f65 1"/>
                  <a:gd name="f171" fmla="*/ f132 f64 1"/>
                  <a:gd name="f172" fmla="*/ f139 f65 1"/>
                  <a:gd name="f173" fmla="*/ f133 f64 1"/>
                  <a:gd name="f174" fmla="*/ f140 f65 1"/>
                  <a:gd name="f175" fmla="*/ f134 f64 1"/>
                  <a:gd name="f176" fmla="*/ f141 f65 1"/>
                  <a:gd name="f177" fmla="*/ f135 f64 1"/>
                  <a:gd name="f178" fmla="*/ f142 f65 1"/>
                  <a:gd name="f179" fmla="*/ f136 f64 1"/>
                  <a:gd name="f180" fmla="*/ f121 f65 1"/>
                  <a:gd name="f181" fmla="*/ f138 f64 1"/>
                  <a:gd name="f182" fmla="*/ f139 f64 1"/>
                  <a:gd name="f183" fmla="*/ f123 f65 1"/>
                  <a:gd name="f184" fmla="*/ f140 f64 1"/>
                  <a:gd name="f185" fmla="*/ f125 f65 1"/>
                  <a:gd name="f186" fmla="*/ f141 f64 1"/>
                  <a:gd name="f187" fmla="*/ f127 f65 1"/>
                  <a:gd name="f188" fmla="*/ f142 f64 1"/>
                  <a:gd name="f189" fmla="*/ f143 f65 1"/>
                  <a:gd name="f190" fmla="*/ f129 f6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5">
                    <a:pos x="f148" y="f149"/>
                  </a:cxn>
                  <a:cxn ang="f95">
                    <a:pos x="f150" y="f151"/>
                  </a:cxn>
                  <a:cxn ang="f95">
                    <a:pos x="f152" y="f153"/>
                  </a:cxn>
                  <a:cxn ang="f95">
                    <a:pos x="f154" y="f155"/>
                  </a:cxn>
                  <a:cxn ang="f95">
                    <a:pos x="f156" y="f157"/>
                  </a:cxn>
                  <a:cxn ang="f95">
                    <a:pos x="f158" y="f157"/>
                  </a:cxn>
                  <a:cxn ang="f95">
                    <a:pos x="f159" y="f157"/>
                  </a:cxn>
                  <a:cxn ang="f95">
                    <a:pos x="f160" y="f161"/>
                  </a:cxn>
                  <a:cxn ang="f95">
                    <a:pos x="f162" y="f163"/>
                  </a:cxn>
                  <a:cxn ang="f95">
                    <a:pos x="f164" y="f165"/>
                  </a:cxn>
                  <a:cxn ang="f95">
                    <a:pos x="f166" y="f167"/>
                  </a:cxn>
                  <a:cxn ang="f95">
                    <a:pos x="f166" y="f168"/>
                  </a:cxn>
                  <a:cxn ang="f95">
                    <a:pos x="f169" y="f170"/>
                  </a:cxn>
                  <a:cxn ang="f95">
                    <a:pos x="f171" y="f172"/>
                  </a:cxn>
                  <a:cxn ang="f95">
                    <a:pos x="f173" y="f174"/>
                  </a:cxn>
                  <a:cxn ang="f95">
                    <a:pos x="f175" y="f176"/>
                  </a:cxn>
                  <a:cxn ang="f95">
                    <a:pos x="f177" y="f178"/>
                  </a:cxn>
                  <a:cxn ang="f95">
                    <a:pos x="f179" y="f180"/>
                  </a:cxn>
                  <a:cxn ang="f95">
                    <a:pos x="f181" y="f180"/>
                  </a:cxn>
                  <a:cxn ang="f95">
                    <a:pos x="f182" y="f183"/>
                  </a:cxn>
                  <a:cxn ang="f95">
                    <a:pos x="f184" y="f185"/>
                  </a:cxn>
                  <a:cxn ang="f95">
                    <a:pos x="f186" y="f187"/>
                  </a:cxn>
                  <a:cxn ang="f95">
                    <a:pos x="f188" y="f189"/>
                  </a:cxn>
                  <a:cxn ang="f95">
                    <a:pos x="f188" y="f190"/>
                  </a:cxn>
                  <a:cxn ang="f95">
                    <a:pos x="f148" y="f149"/>
                  </a:cxn>
                </a:cxnLst>
                <a:rect l="f144" t="f147" r="f145" b="f146"/>
                <a:pathLst>
                  <a:path w="264" h="264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8" y="f31"/>
                      <a:pt x="f8" y="f31"/>
                      <a:pt x="f8" y="f31"/>
                    </a:cubicBezTo>
                    <a:cubicBezTo>
                      <a:pt x="f32" y="f31"/>
                      <a:pt x="f32" y="f31"/>
                      <a:pt x="f32" y="f31"/>
                    </a:cubicBezTo>
                    <a:cubicBezTo>
                      <a:pt x="f33" y="f34"/>
                      <a:pt x="f12" y="f35"/>
                      <a:pt x="f14" y="f36"/>
                    </a:cubicBezTo>
                    <a:cubicBezTo>
                      <a:pt x="f15" y="f5"/>
                      <a:pt x="f17" y="f37"/>
                      <a:pt x="f19" y="f38"/>
                    </a:cubicBezTo>
                    <a:cubicBezTo>
                      <a:pt x="f21" y="f39"/>
                      <a:pt x="f23" y="f40"/>
                      <a:pt x="f25" y="f41"/>
                    </a:cubicBezTo>
                    <a:cubicBezTo>
                      <a:pt x="f42" y="f43"/>
                      <a:pt x="f29" y="f44"/>
                      <a:pt x="f31" y="f45"/>
                    </a:cubicBezTo>
                    <a:cubicBezTo>
                      <a:pt x="f31" y="f15"/>
                      <a:pt x="f31" y="f15"/>
                      <a:pt x="f31" y="f15"/>
                    </a:cubicBezTo>
                    <a:cubicBezTo>
                      <a:pt x="f46" y="f47"/>
                      <a:pt x="f46" y="f47"/>
                      <a:pt x="f46" y="f47"/>
                    </a:cubicBezTo>
                    <a:cubicBezTo>
                      <a:pt x="f34" y="f48"/>
                      <a:pt x="f35" y="f49"/>
                      <a:pt x="f36" y="f50"/>
                    </a:cubicBezTo>
                    <a:cubicBezTo>
                      <a:pt x="f5" y="f8"/>
                      <a:pt x="f37" y="f51"/>
                      <a:pt x="f38" y="f52"/>
                    </a:cubicBezTo>
                    <a:cubicBezTo>
                      <a:pt x="f39" y="f53"/>
                      <a:pt x="f40" y="f54"/>
                      <a:pt x="f41" y="f55"/>
                    </a:cubicBezTo>
                    <a:cubicBezTo>
                      <a:pt x="f43" y="f56"/>
                      <a:pt x="f57" y="f58"/>
                      <a:pt x="f45" y="f59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7" y="f7"/>
                      <a:pt x="f47" y="f7"/>
                      <a:pt x="f47" y="f7"/>
                    </a:cubicBezTo>
                    <a:cubicBezTo>
                      <a:pt x="f48" y="f9"/>
                      <a:pt x="f49" y="f60"/>
                      <a:pt x="f50" y="f13"/>
                    </a:cubicBezTo>
                    <a:cubicBezTo>
                      <a:pt x="f8" y="f6"/>
                      <a:pt x="f51" y="f11"/>
                      <a:pt x="f52" y="f18"/>
                    </a:cubicBezTo>
                    <a:cubicBezTo>
                      <a:pt x="f53" y="f20"/>
                      <a:pt x="f54" y="f22"/>
                      <a:pt x="f55" y="f24"/>
                    </a:cubicBezTo>
                    <a:cubicBezTo>
                      <a:pt x="f56" y="f26"/>
                      <a:pt x="f61" y="f28"/>
                      <a:pt x="f59" y="f62"/>
                    </a:cubicBezTo>
                    <a:cubicBezTo>
                      <a:pt x="f59" y="f30"/>
                      <a:pt x="f59" y="f30"/>
                      <a:pt x="f59" y="f30"/>
                    </a:cubicBezTo>
                    <a:lnTo>
                      <a:pt x="f7" y="f8"/>
                    </a:lnTo>
                    <a:close/>
                  </a:path>
                </a:pathLst>
              </a:custGeom>
              <a:gradFill>
                <a:gsLst>
                  <a:gs pos="0">
                    <a:srgbClr val="68376C"/>
                  </a:gs>
                  <a:gs pos="100000">
                    <a:srgbClr val="C08BC4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61" name="Полилиния 33"/>
              <p:cNvSpPr/>
              <p:nvPr/>
            </p:nvSpPr>
            <p:spPr>
              <a:xfrm rot="17291660">
                <a:off x="10786537" y="5171151"/>
                <a:ext cx="403396" cy="40551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95"/>
                  <a:gd name="f7" fmla="val 93"/>
                  <a:gd name="f8" fmla="val 45"/>
                  <a:gd name="f9" fmla="val 94"/>
                  <a:gd name="f10" fmla="val 41"/>
                  <a:gd name="f11" fmla="val 36"/>
                  <a:gd name="f12" fmla="val 92"/>
                  <a:gd name="f13" fmla="val 32"/>
                  <a:gd name="f14" fmla="val 90"/>
                  <a:gd name="f15" fmla="val 25"/>
                  <a:gd name="f16" fmla="val 83"/>
                  <a:gd name="f17" fmla="val 20"/>
                  <a:gd name="f18" fmla="val 75"/>
                  <a:gd name="f19" fmla="val 17"/>
                  <a:gd name="f20" fmla="val 71"/>
                  <a:gd name="f21" fmla="val 9"/>
                  <a:gd name="f22" fmla="val 66"/>
                  <a:gd name="f23" fmla="val 3"/>
                  <a:gd name="f24" fmla="val 58"/>
                  <a:gd name="f25" fmla="val 1"/>
                  <a:gd name="f26" fmla="val 54"/>
                  <a:gd name="f27" fmla="val 49"/>
                  <a:gd name="f28" fmla="val 2"/>
                  <a:gd name="f29" fmla="val 40"/>
                  <a:gd name="f30" fmla="val 24"/>
                  <a:gd name="f31" fmla="val 5"/>
                  <a:gd name="f32" fmla="val 19"/>
                  <a:gd name="f33" fmla="val 11"/>
                  <a:gd name="f34" fmla="val 16"/>
                  <a:gd name="f35" fmla="val 8"/>
                  <a:gd name="f36" fmla="val 29"/>
                  <a:gd name="f37" fmla="val 37"/>
                  <a:gd name="f38" fmla="val 46"/>
                  <a:gd name="f39" fmla="val 50"/>
                  <a:gd name="f40" fmla="val 55"/>
                  <a:gd name="f41" fmla="val 59"/>
                  <a:gd name="f42" fmla="val 63"/>
                  <a:gd name="f43" fmla="val 76"/>
                  <a:gd name="f44" fmla="val 79"/>
                  <a:gd name="f45" fmla="val 23"/>
                  <a:gd name="f46" fmla="val 87"/>
                  <a:gd name="f47" fmla="val 70"/>
                  <a:gd name="f48" fmla="val 84"/>
                  <a:gd name="f49" fmla="val 78"/>
                  <a:gd name="f50" fmla="val 86"/>
                  <a:gd name="f51" fmla="val 72"/>
                  <a:gd name="f52" fmla="+- 0 0 -90"/>
                  <a:gd name="f53" fmla="*/ f3 1 95"/>
                  <a:gd name="f54" fmla="*/ f4 1 95"/>
                  <a:gd name="f55" fmla="val f5"/>
                  <a:gd name="f56" fmla="val f6"/>
                  <a:gd name="f57" fmla="*/ f52 f0 1"/>
                  <a:gd name="f58" fmla="+- f56 0 f55"/>
                  <a:gd name="f59" fmla="*/ f57 1 f2"/>
                  <a:gd name="f60" fmla="*/ f58 1 95"/>
                  <a:gd name="f61" fmla="*/ 93 f58 1"/>
                  <a:gd name="f62" fmla="*/ 45 f58 1"/>
                  <a:gd name="f63" fmla="*/ 92 f58 1"/>
                  <a:gd name="f64" fmla="*/ 32 f58 1"/>
                  <a:gd name="f65" fmla="*/ 75 f58 1"/>
                  <a:gd name="f66" fmla="*/ 17 f58 1"/>
                  <a:gd name="f67" fmla="*/ 58 f58 1"/>
                  <a:gd name="f68" fmla="*/ 1 f58 1"/>
                  <a:gd name="f69" fmla="*/ 2 f58 1"/>
                  <a:gd name="f70" fmla="*/ 3 f58 1"/>
                  <a:gd name="f71" fmla="*/ 16 f58 1"/>
                  <a:gd name="f72" fmla="*/ 20 f58 1"/>
                  <a:gd name="f73" fmla="*/ 37 f58 1"/>
                  <a:gd name="f74" fmla="*/ 50 f58 1"/>
                  <a:gd name="f75" fmla="*/ 63 f58 1"/>
                  <a:gd name="f76" fmla="*/ 19 f58 1"/>
                  <a:gd name="f77" fmla="*/ 79 f58 1"/>
                  <a:gd name="f78" fmla="*/ 36 f58 1"/>
                  <a:gd name="f79" fmla="*/ 94 f58 1"/>
                  <a:gd name="f80" fmla="*/ 78 f58 1"/>
                  <a:gd name="f81" fmla="*/ 76 f58 1"/>
                  <a:gd name="f82" fmla="*/ 59 f58 1"/>
                  <a:gd name="f83" fmla="+- f59 0 f1"/>
                  <a:gd name="f84" fmla="*/ f61 1 95"/>
                  <a:gd name="f85" fmla="*/ f62 1 95"/>
                  <a:gd name="f86" fmla="*/ f63 1 95"/>
                  <a:gd name="f87" fmla="*/ f64 1 95"/>
                  <a:gd name="f88" fmla="*/ f65 1 95"/>
                  <a:gd name="f89" fmla="*/ f66 1 95"/>
                  <a:gd name="f90" fmla="*/ f67 1 95"/>
                  <a:gd name="f91" fmla="*/ f68 1 95"/>
                  <a:gd name="f92" fmla="*/ f69 1 95"/>
                  <a:gd name="f93" fmla="*/ f70 1 95"/>
                  <a:gd name="f94" fmla="*/ f71 1 95"/>
                  <a:gd name="f95" fmla="*/ f72 1 95"/>
                  <a:gd name="f96" fmla="*/ f73 1 95"/>
                  <a:gd name="f97" fmla="*/ f74 1 95"/>
                  <a:gd name="f98" fmla="*/ f75 1 95"/>
                  <a:gd name="f99" fmla="*/ f76 1 95"/>
                  <a:gd name="f100" fmla="*/ f77 1 95"/>
                  <a:gd name="f101" fmla="*/ f78 1 95"/>
                  <a:gd name="f102" fmla="*/ f79 1 95"/>
                  <a:gd name="f103" fmla="*/ f80 1 95"/>
                  <a:gd name="f104" fmla="*/ f81 1 95"/>
                  <a:gd name="f105" fmla="*/ f82 1 95"/>
                  <a:gd name="f106" fmla="*/ 0 1 f60"/>
                  <a:gd name="f107" fmla="*/ f56 1 f60"/>
                  <a:gd name="f108" fmla="*/ f84 1 f60"/>
                  <a:gd name="f109" fmla="*/ f85 1 f60"/>
                  <a:gd name="f110" fmla="*/ f86 1 f60"/>
                  <a:gd name="f111" fmla="*/ f87 1 f60"/>
                  <a:gd name="f112" fmla="*/ f88 1 f60"/>
                  <a:gd name="f113" fmla="*/ f89 1 f60"/>
                  <a:gd name="f114" fmla="*/ f90 1 f60"/>
                  <a:gd name="f115" fmla="*/ f91 1 f60"/>
                  <a:gd name="f116" fmla="*/ f92 1 f60"/>
                  <a:gd name="f117" fmla="*/ f93 1 f60"/>
                  <a:gd name="f118" fmla="*/ f94 1 f60"/>
                  <a:gd name="f119" fmla="*/ f95 1 f60"/>
                  <a:gd name="f120" fmla="*/ f96 1 f60"/>
                  <a:gd name="f121" fmla="*/ f97 1 f60"/>
                  <a:gd name="f122" fmla="*/ f98 1 f60"/>
                  <a:gd name="f123" fmla="*/ f99 1 f60"/>
                  <a:gd name="f124" fmla="*/ f100 1 f60"/>
                  <a:gd name="f125" fmla="*/ f101 1 f60"/>
                  <a:gd name="f126" fmla="*/ f102 1 f60"/>
                  <a:gd name="f127" fmla="*/ f103 1 f60"/>
                  <a:gd name="f128" fmla="*/ f104 1 f60"/>
                  <a:gd name="f129" fmla="*/ f105 1 f60"/>
                  <a:gd name="f130" fmla="*/ f106 f53 1"/>
                  <a:gd name="f131" fmla="*/ f107 f53 1"/>
                  <a:gd name="f132" fmla="*/ f107 f54 1"/>
                  <a:gd name="f133" fmla="*/ f106 f54 1"/>
                  <a:gd name="f134" fmla="*/ f108 f53 1"/>
                  <a:gd name="f135" fmla="*/ f109 f54 1"/>
                  <a:gd name="f136" fmla="*/ f110 f53 1"/>
                  <a:gd name="f137" fmla="*/ f111 f54 1"/>
                  <a:gd name="f138" fmla="*/ f112 f53 1"/>
                  <a:gd name="f139" fmla="*/ f113 f54 1"/>
                  <a:gd name="f140" fmla="*/ f114 f53 1"/>
                  <a:gd name="f141" fmla="*/ f115 f54 1"/>
                  <a:gd name="f142" fmla="*/ f109 f53 1"/>
                  <a:gd name="f143" fmla="*/ f116 f54 1"/>
                  <a:gd name="f144" fmla="*/ f111 f53 1"/>
                  <a:gd name="f145" fmla="*/ f117 f54 1"/>
                  <a:gd name="f146" fmla="*/ f118 f53 1"/>
                  <a:gd name="f147" fmla="*/ f119 f54 1"/>
                  <a:gd name="f148" fmla="*/ f115 f53 1"/>
                  <a:gd name="f149" fmla="*/ f120 f54 1"/>
                  <a:gd name="f150" fmla="*/ f116 f53 1"/>
                  <a:gd name="f151" fmla="*/ f121 f54 1"/>
                  <a:gd name="f152" fmla="*/ f122 f54 1"/>
                  <a:gd name="f153" fmla="*/ f123 f53 1"/>
                  <a:gd name="f154" fmla="*/ f124 f54 1"/>
                  <a:gd name="f155" fmla="*/ f125 f53 1"/>
                  <a:gd name="f156" fmla="*/ f126 f54 1"/>
                  <a:gd name="f157" fmla="*/ f121 f53 1"/>
                  <a:gd name="f158" fmla="*/ f108 f54 1"/>
                  <a:gd name="f159" fmla="*/ f122 f53 1"/>
                  <a:gd name="f160" fmla="*/ f127 f53 1"/>
                  <a:gd name="f161" fmla="*/ f128 f54 1"/>
                  <a:gd name="f162" fmla="*/ f126 f53 1"/>
                  <a:gd name="f163" fmla="*/ f129 f5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3">
                    <a:pos x="f134" y="f135"/>
                  </a:cxn>
                  <a:cxn ang="f83">
                    <a:pos x="f136" y="f137"/>
                  </a:cxn>
                  <a:cxn ang="f83">
                    <a:pos x="f138" y="f139"/>
                  </a:cxn>
                  <a:cxn ang="f83">
                    <a:pos x="f140" y="f141"/>
                  </a:cxn>
                  <a:cxn ang="f83">
                    <a:pos x="f142" y="f143"/>
                  </a:cxn>
                  <a:cxn ang="f83">
                    <a:pos x="f144" y="f145"/>
                  </a:cxn>
                  <a:cxn ang="f83">
                    <a:pos x="f146" y="f147"/>
                  </a:cxn>
                  <a:cxn ang="f83">
                    <a:pos x="f148" y="f149"/>
                  </a:cxn>
                  <a:cxn ang="f83">
                    <a:pos x="f150" y="f151"/>
                  </a:cxn>
                  <a:cxn ang="f83">
                    <a:pos x="f150" y="f152"/>
                  </a:cxn>
                  <a:cxn ang="f83">
                    <a:pos x="f153" y="f154"/>
                  </a:cxn>
                  <a:cxn ang="f83">
                    <a:pos x="f155" y="f156"/>
                  </a:cxn>
                  <a:cxn ang="f83">
                    <a:pos x="f157" y="f158"/>
                  </a:cxn>
                  <a:cxn ang="f83">
                    <a:pos x="f159" y="f158"/>
                  </a:cxn>
                  <a:cxn ang="f83">
                    <a:pos x="f160" y="f161"/>
                  </a:cxn>
                  <a:cxn ang="f83">
                    <a:pos x="f162" y="f163"/>
                  </a:cxn>
                  <a:cxn ang="f83">
                    <a:pos x="f134" y="f135"/>
                  </a:cxn>
                </a:cxnLst>
                <a:rect l="f130" t="f133" r="f131" b="f132"/>
                <a:pathLst>
                  <a:path w="95" h="95">
                    <a:moveTo>
                      <a:pt x="f7" y="f8"/>
                    </a:moveTo>
                    <a:cubicBezTo>
                      <a:pt x="f9" y="f10"/>
                      <a:pt x="f9" y="f11"/>
                      <a:pt x="f12" y="f13"/>
                    </a:cubicBezTo>
                    <a:cubicBezTo>
                      <a:pt x="f14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5"/>
                      <a:pt x="f27" y="f25"/>
                      <a:pt x="f8" y="f28"/>
                    </a:cubicBezTo>
                    <a:cubicBezTo>
                      <a:pt x="f29" y="f25"/>
                      <a:pt x="f11" y="f25"/>
                      <a:pt x="f13" y="f23"/>
                    </a:cubicBezTo>
                    <a:cubicBezTo>
                      <a:pt x="f30" y="f31"/>
                      <a:pt x="f32" y="f33"/>
                      <a:pt x="f34" y="f17"/>
                    </a:cubicBezTo>
                    <a:cubicBezTo>
                      <a:pt x="f35" y="f30"/>
                      <a:pt x="f23" y="f36"/>
                      <a:pt x="f25" y="f37"/>
                    </a:cubicBezTo>
                    <a:cubicBezTo>
                      <a:pt x="f5" y="f10"/>
                      <a:pt x="f5" y="f38"/>
                      <a:pt x="f28" y="f39"/>
                    </a:cubicBezTo>
                    <a:cubicBezTo>
                      <a:pt x="f25" y="f40"/>
                      <a:pt x="f25" y="f41"/>
                      <a:pt x="f28" y="f42"/>
                    </a:cubicBezTo>
                    <a:cubicBezTo>
                      <a:pt x="f31" y="f20"/>
                      <a:pt x="f33" y="f43"/>
                      <a:pt x="f32" y="f44"/>
                    </a:cubicBezTo>
                    <a:cubicBezTo>
                      <a:pt x="f45" y="f46"/>
                      <a:pt x="f36" y="f12"/>
                      <a:pt x="f11" y="f9"/>
                    </a:cubicBezTo>
                    <a:cubicBezTo>
                      <a:pt x="f10" y="f6"/>
                      <a:pt x="f8" y="f6"/>
                      <a:pt x="f39" y="f7"/>
                    </a:cubicBezTo>
                    <a:cubicBezTo>
                      <a:pt x="f26" y="f9"/>
                      <a:pt x="f41" y="f9"/>
                      <a:pt x="f42" y="f7"/>
                    </a:cubicBezTo>
                    <a:cubicBezTo>
                      <a:pt x="f47" y="f14"/>
                      <a:pt x="f18" y="f48"/>
                      <a:pt x="f49" y="f43"/>
                    </a:cubicBezTo>
                    <a:cubicBezTo>
                      <a:pt x="f50" y="f51"/>
                      <a:pt x="f12" y="f22"/>
                      <a:pt x="f9" y="f41"/>
                    </a:cubicBezTo>
                    <a:cubicBezTo>
                      <a:pt x="f6" y="f26"/>
                      <a:pt x="f9" y="f39"/>
                      <a:pt x="f7" y="f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62" name="Полилиния 32"/>
              <p:cNvSpPr/>
              <p:nvPr/>
            </p:nvSpPr>
            <p:spPr>
              <a:xfrm rot="17291660">
                <a:off x="10850047" y="5235193"/>
                <a:ext cx="276386" cy="27743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4"/>
                  <a:gd name="f7" fmla="val 242"/>
                  <a:gd name="f8" fmla="val 157"/>
                  <a:gd name="f9" fmla="val 250"/>
                  <a:gd name="f10" fmla="val 149"/>
                  <a:gd name="f11" fmla="val 256"/>
                  <a:gd name="f12" fmla="val 139"/>
                  <a:gd name="f13" fmla="val 259"/>
                  <a:gd name="f14" fmla="val 128"/>
                  <a:gd name="f15" fmla="val 107"/>
                  <a:gd name="f16" fmla="val 255"/>
                  <a:gd name="f17" fmla="val 85"/>
                  <a:gd name="f18" fmla="val 238"/>
                  <a:gd name="f19" fmla="val 66"/>
                  <a:gd name="f20" fmla="val 229"/>
                  <a:gd name="f21" fmla="val 42"/>
                  <a:gd name="f22" fmla="val 213"/>
                  <a:gd name="f23" fmla="val 25"/>
                  <a:gd name="f24" fmla="val 192"/>
                  <a:gd name="f25" fmla="val 20"/>
                  <a:gd name="f26" fmla="val 181"/>
                  <a:gd name="f27" fmla="val 18"/>
                  <a:gd name="f28" fmla="val 170"/>
                  <a:gd name="f29" fmla="val 19"/>
                  <a:gd name="f30" fmla="val 158"/>
                  <a:gd name="f31" fmla="val 23"/>
                  <a:gd name="f32" fmla="val 156"/>
                  <a:gd name="f33" fmla="val 148"/>
                  <a:gd name="f34" fmla="val 14"/>
                  <a:gd name="f35" fmla="val 8"/>
                  <a:gd name="f36" fmla="val 5"/>
                  <a:gd name="f37" fmla="val 9"/>
                  <a:gd name="f38" fmla="val 26"/>
                  <a:gd name="f39" fmla="val 35"/>
                  <a:gd name="f40" fmla="val 51"/>
                  <a:gd name="f41" fmla="val 72"/>
                  <a:gd name="f42" fmla="val 17"/>
                  <a:gd name="f43" fmla="val 83"/>
                  <a:gd name="f44" fmla="val 95"/>
                  <a:gd name="f45" fmla="val 106"/>
                  <a:gd name="f46" fmla="val 22"/>
                  <a:gd name="f47" fmla="val 108"/>
                  <a:gd name="f48" fmla="val 116"/>
                  <a:gd name="f49" fmla="val 125"/>
                  <a:gd name="f50" fmla="val 136"/>
                  <a:gd name="f51" fmla="val 179"/>
                  <a:gd name="f52" fmla="val 198"/>
                  <a:gd name="f53" fmla="val 222"/>
                  <a:gd name="f54" fmla="val 239"/>
                  <a:gd name="f55" fmla="val 244"/>
                  <a:gd name="f56" fmla="val 247"/>
                  <a:gd name="f57" fmla="val 94"/>
                  <a:gd name="f58" fmla="val 246"/>
                  <a:gd name="f59" fmla="val 241"/>
                  <a:gd name="f60" fmla="val 257"/>
                  <a:gd name="f61" fmla="val 245"/>
                  <a:gd name="f62" fmla="val 159"/>
                  <a:gd name="f63" fmla="+- 0 0 -90"/>
                  <a:gd name="f64" fmla="*/ f3 1 264"/>
                  <a:gd name="f65" fmla="*/ f4 1 264"/>
                  <a:gd name="f66" fmla="val f5"/>
                  <a:gd name="f67" fmla="val f6"/>
                  <a:gd name="f68" fmla="*/ f63 f0 1"/>
                  <a:gd name="f69" fmla="+- f67 0 f66"/>
                  <a:gd name="f70" fmla="*/ f68 1 f2"/>
                  <a:gd name="f71" fmla="*/ f69 1 264"/>
                  <a:gd name="f72" fmla="*/ 242 f69 1"/>
                  <a:gd name="f73" fmla="*/ 157 f69 1"/>
                  <a:gd name="f74" fmla="*/ 259 f69 1"/>
                  <a:gd name="f75" fmla="*/ 128 f69 1"/>
                  <a:gd name="f76" fmla="*/ 238 f69 1"/>
                  <a:gd name="f77" fmla="*/ 66 f69 1"/>
                  <a:gd name="f78" fmla="*/ 192 f69 1"/>
                  <a:gd name="f79" fmla="*/ 20 f69 1"/>
                  <a:gd name="f80" fmla="*/ 158 f69 1"/>
                  <a:gd name="f81" fmla="*/ 23 f69 1"/>
                  <a:gd name="f82" fmla="*/ 156 f69 1"/>
                  <a:gd name="f83" fmla="*/ 5 f69 1"/>
                  <a:gd name="f84" fmla="*/ 26 f69 1"/>
                  <a:gd name="f85" fmla="*/ 72 f69 1"/>
                  <a:gd name="f86" fmla="*/ 106 f69 1"/>
                  <a:gd name="f87" fmla="*/ 107 f69 1"/>
                  <a:gd name="f88" fmla="*/ 22 f69 1"/>
                  <a:gd name="f89" fmla="*/ 108 f69 1"/>
                  <a:gd name="f90" fmla="*/ 136 f69 1"/>
                  <a:gd name="f91" fmla="*/ 198 f69 1"/>
                  <a:gd name="f92" fmla="*/ 244 f69 1"/>
                  <a:gd name="f93" fmla="*/ 241 f69 1"/>
                  <a:gd name="f94" fmla="*/ 159 f69 1"/>
                  <a:gd name="f95" fmla="+- f70 0 f1"/>
                  <a:gd name="f96" fmla="*/ f72 1 264"/>
                  <a:gd name="f97" fmla="*/ f73 1 264"/>
                  <a:gd name="f98" fmla="*/ f74 1 264"/>
                  <a:gd name="f99" fmla="*/ f75 1 264"/>
                  <a:gd name="f100" fmla="*/ f76 1 264"/>
                  <a:gd name="f101" fmla="*/ f77 1 264"/>
                  <a:gd name="f102" fmla="*/ f78 1 264"/>
                  <a:gd name="f103" fmla="*/ f79 1 264"/>
                  <a:gd name="f104" fmla="*/ f80 1 264"/>
                  <a:gd name="f105" fmla="*/ f81 1 264"/>
                  <a:gd name="f106" fmla="*/ f82 1 264"/>
                  <a:gd name="f107" fmla="*/ f83 1 264"/>
                  <a:gd name="f108" fmla="*/ f84 1 264"/>
                  <a:gd name="f109" fmla="*/ f85 1 264"/>
                  <a:gd name="f110" fmla="*/ f86 1 264"/>
                  <a:gd name="f111" fmla="*/ f87 1 264"/>
                  <a:gd name="f112" fmla="*/ f88 1 264"/>
                  <a:gd name="f113" fmla="*/ f89 1 264"/>
                  <a:gd name="f114" fmla="*/ f90 1 264"/>
                  <a:gd name="f115" fmla="*/ f91 1 264"/>
                  <a:gd name="f116" fmla="*/ f92 1 264"/>
                  <a:gd name="f117" fmla="*/ f93 1 264"/>
                  <a:gd name="f118" fmla="*/ f94 1 264"/>
                  <a:gd name="f119" fmla="*/ 0 1 f71"/>
                  <a:gd name="f120" fmla="*/ f67 1 f71"/>
                  <a:gd name="f121" fmla="*/ f96 1 f71"/>
                  <a:gd name="f122" fmla="*/ f97 1 f71"/>
                  <a:gd name="f123" fmla="*/ f98 1 f71"/>
                  <a:gd name="f124" fmla="*/ f99 1 f71"/>
                  <a:gd name="f125" fmla="*/ f100 1 f71"/>
                  <a:gd name="f126" fmla="*/ f101 1 f71"/>
                  <a:gd name="f127" fmla="*/ f102 1 f71"/>
                  <a:gd name="f128" fmla="*/ f103 1 f71"/>
                  <a:gd name="f129" fmla="*/ f104 1 f71"/>
                  <a:gd name="f130" fmla="*/ f105 1 f71"/>
                  <a:gd name="f131" fmla="*/ f106 1 f71"/>
                  <a:gd name="f132" fmla="*/ f107 1 f71"/>
                  <a:gd name="f133" fmla="*/ f108 1 f71"/>
                  <a:gd name="f134" fmla="*/ f109 1 f71"/>
                  <a:gd name="f135" fmla="*/ f110 1 f71"/>
                  <a:gd name="f136" fmla="*/ f111 1 f71"/>
                  <a:gd name="f137" fmla="*/ f112 1 f71"/>
                  <a:gd name="f138" fmla="*/ f113 1 f71"/>
                  <a:gd name="f139" fmla="*/ f114 1 f71"/>
                  <a:gd name="f140" fmla="*/ f115 1 f71"/>
                  <a:gd name="f141" fmla="*/ f116 1 f71"/>
                  <a:gd name="f142" fmla="*/ f117 1 f71"/>
                  <a:gd name="f143" fmla="*/ f118 1 f71"/>
                  <a:gd name="f144" fmla="*/ f119 f64 1"/>
                  <a:gd name="f145" fmla="*/ f120 f64 1"/>
                  <a:gd name="f146" fmla="*/ f120 f65 1"/>
                  <a:gd name="f147" fmla="*/ f119 f65 1"/>
                  <a:gd name="f148" fmla="*/ f121 f64 1"/>
                  <a:gd name="f149" fmla="*/ f122 f65 1"/>
                  <a:gd name="f150" fmla="*/ f123 f64 1"/>
                  <a:gd name="f151" fmla="*/ f124 f65 1"/>
                  <a:gd name="f152" fmla="*/ f125 f64 1"/>
                  <a:gd name="f153" fmla="*/ f126 f65 1"/>
                  <a:gd name="f154" fmla="*/ f127 f64 1"/>
                  <a:gd name="f155" fmla="*/ f128 f65 1"/>
                  <a:gd name="f156" fmla="*/ f129 f64 1"/>
                  <a:gd name="f157" fmla="*/ f130 f65 1"/>
                  <a:gd name="f158" fmla="*/ f122 f64 1"/>
                  <a:gd name="f159" fmla="*/ f131 f64 1"/>
                  <a:gd name="f160" fmla="*/ f124 f64 1"/>
                  <a:gd name="f161" fmla="*/ f132 f65 1"/>
                  <a:gd name="f162" fmla="*/ f126 f64 1"/>
                  <a:gd name="f163" fmla="*/ f133 f65 1"/>
                  <a:gd name="f164" fmla="*/ f128 f64 1"/>
                  <a:gd name="f165" fmla="*/ f134 f65 1"/>
                  <a:gd name="f166" fmla="*/ f130 f64 1"/>
                  <a:gd name="f167" fmla="*/ f135 f65 1"/>
                  <a:gd name="f168" fmla="*/ f136 f65 1"/>
                  <a:gd name="f169" fmla="*/ f137 f64 1"/>
                  <a:gd name="f170" fmla="*/ f138 f65 1"/>
                  <a:gd name="f171" fmla="*/ f132 f64 1"/>
                  <a:gd name="f172" fmla="*/ f139 f65 1"/>
                  <a:gd name="f173" fmla="*/ f133 f64 1"/>
                  <a:gd name="f174" fmla="*/ f140 f65 1"/>
                  <a:gd name="f175" fmla="*/ f134 f64 1"/>
                  <a:gd name="f176" fmla="*/ f141 f65 1"/>
                  <a:gd name="f177" fmla="*/ f135 f64 1"/>
                  <a:gd name="f178" fmla="*/ f142 f65 1"/>
                  <a:gd name="f179" fmla="*/ f136 f64 1"/>
                  <a:gd name="f180" fmla="*/ f121 f65 1"/>
                  <a:gd name="f181" fmla="*/ f138 f64 1"/>
                  <a:gd name="f182" fmla="*/ f139 f64 1"/>
                  <a:gd name="f183" fmla="*/ f123 f65 1"/>
                  <a:gd name="f184" fmla="*/ f140 f64 1"/>
                  <a:gd name="f185" fmla="*/ f125 f65 1"/>
                  <a:gd name="f186" fmla="*/ f141 f64 1"/>
                  <a:gd name="f187" fmla="*/ f127 f65 1"/>
                  <a:gd name="f188" fmla="*/ f142 f64 1"/>
                  <a:gd name="f189" fmla="*/ f143 f65 1"/>
                  <a:gd name="f190" fmla="*/ f129 f6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5">
                    <a:pos x="f148" y="f149"/>
                  </a:cxn>
                  <a:cxn ang="f95">
                    <a:pos x="f150" y="f151"/>
                  </a:cxn>
                  <a:cxn ang="f95">
                    <a:pos x="f152" y="f153"/>
                  </a:cxn>
                  <a:cxn ang="f95">
                    <a:pos x="f154" y="f155"/>
                  </a:cxn>
                  <a:cxn ang="f95">
                    <a:pos x="f156" y="f157"/>
                  </a:cxn>
                  <a:cxn ang="f95">
                    <a:pos x="f158" y="f157"/>
                  </a:cxn>
                  <a:cxn ang="f95">
                    <a:pos x="f159" y="f157"/>
                  </a:cxn>
                  <a:cxn ang="f95">
                    <a:pos x="f160" y="f161"/>
                  </a:cxn>
                  <a:cxn ang="f95">
                    <a:pos x="f162" y="f163"/>
                  </a:cxn>
                  <a:cxn ang="f95">
                    <a:pos x="f164" y="f165"/>
                  </a:cxn>
                  <a:cxn ang="f95">
                    <a:pos x="f166" y="f167"/>
                  </a:cxn>
                  <a:cxn ang="f95">
                    <a:pos x="f166" y="f168"/>
                  </a:cxn>
                  <a:cxn ang="f95">
                    <a:pos x="f169" y="f170"/>
                  </a:cxn>
                  <a:cxn ang="f95">
                    <a:pos x="f171" y="f172"/>
                  </a:cxn>
                  <a:cxn ang="f95">
                    <a:pos x="f173" y="f174"/>
                  </a:cxn>
                  <a:cxn ang="f95">
                    <a:pos x="f175" y="f176"/>
                  </a:cxn>
                  <a:cxn ang="f95">
                    <a:pos x="f177" y="f178"/>
                  </a:cxn>
                  <a:cxn ang="f95">
                    <a:pos x="f179" y="f180"/>
                  </a:cxn>
                  <a:cxn ang="f95">
                    <a:pos x="f181" y="f180"/>
                  </a:cxn>
                  <a:cxn ang="f95">
                    <a:pos x="f182" y="f183"/>
                  </a:cxn>
                  <a:cxn ang="f95">
                    <a:pos x="f184" y="f185"/>
                  </a:cxn>
                  <a:cxn ang="f95">
                    <a:pos x="f186" y="f187"/>
                  </a:cxn>
                  <a:cxn ang="f95">
                    <a:pos x="f188" y="f189"/>
                  </a:cxn>
                  <a:cxn ang="f95">
                    <a:pos x="f188" y="f190"/>
                  </a:cxn>
                  <a:cxn ang="f95">
                    <a:pos x="f148" y="f149"/>
                  </a:cxn>
                </a:cxnLst>
                <a:rect l="f144" t="f147" r="f145" b="f146"/>
                <a:pathLst>
                  <a:path w="264" h="264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8" y="f31"/>
                      <a:pt x="f8" y="f31"/>
                      <a:pt x="f8" y="f31"/>
                    </a:cubicBezTo>
                    <a:cubicBezTo>
                      <a:pt x="f32" y="f31"/>
                      <a:pt x="f32" y="f31"/>
                      <a:pt x="f32" y="f31"/>
                    </a:cubicBezTo>
                    <a:cubicBezTo>
                      <a:pt x="f33" y="f34"/>
                      <a:pt x="f12" y="f35"/>
                      <a:pt x="f14" y="f36"/>
                    </a:cubicBezTo>
                    <a:cubicBezTo>
                      <a:pt x="f15" y="f5"/>
                      <a:pt x="f17" y="f37"/>
                      <a:pt x="f19" y="f38"/>
                    </a:cubicBezTo>
                    <a:cubicBezTo>
                      <a:pt x="f21" y="f39"/>
                      <a:pt x="f23" y="f40"/>
                      <a:pt x="f25" y="f41"/>
                    </a:cubicBezTo>
                    <a:cubicBezTo>
                      <a:pt x="f42" y="f43"/>
                      <a:pt x="f29" y="f44"/>
                      <a:pt x="f31" y="f45"/>
                    </a:cubicBezTo>
                    <a:cubicBezTo>
                      <a:pt x="f31" y="f15"/>
                      <a:pt x="f31" y="f15"/>
                      <a:pt x="f31" y="f15"/>
                    </a:cubicBezTo>
                    <a:cubicBezTo>
                      <a:pt x="f46" y="f47"/>
                      <a:pt x="f46" y="f47"/>
                      <a:pt x="f46" y="f47"/>
                    </a:cubicBezTo>
                    <a:cubicBezTo>
                      <a:pt x="f34" y="f48"/>
                      <a:pt x="f35" y="f49"/>
                      <a:pt x="f36" y="f50"/>
                    </a:cubicBezTo>
                    <a:cubicBezTo>
                      <a:pt x="f5" y="f8"/>
                      <a:pt x="f37" y="f51"/>
                      <a:pt x="f38" y="f52"/>
                    </a:cubicBezTo>
                    <a:cubicBezTo>
                      <a:pt x="f39" y="f53"/>
                      <a:pt x="f40" y="f54"/>
                      <a:pt x="f41" y="f55"/>
                    </a:cubicBezTo>
                    <a:cubicBezTo>
                      <a:pt x="f43" y="f56"/>
                      <a:pt x="f57" y="f58"/>
                      <a:pt x="f45" y="f59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7" y="f7"/>
                      <a:pt x="f47" y="f7"/>
                      <a:pt x="f47" y="f7"/>
                    </a:cubicBezTo>
                    <a:cubicBezTo>
                      <a:pt x="f48" y="f9"/>
                      <a:pt x="f49" y="f60"/>
                      <a:pt x="f50" y="f13"/>
                    </a:cubicBezTo>
                    <a:cubicBezTo>
                      <a:pt x="f8" y="f6"/>
                      <a:pt x="f51" y="f11"/>
                      <a:pt x="f52" y="f18"/>
                    </a:cubicBezTo>
                    <a:cubicBezTo>
                      <a:pt x="f53" y="f20"/>
                      <a:pt x="f54" y="f22"/>
                      <a:pt x="f55" y="f24"/>
                    </a:cubicBezTo>
                    <a:cubicBezTo>
                      <a:pt x="f56" y="f26"/>
                      <a:pt x="f61" y="f28"/>
                      <a:pt x="f59" y="f62"/>
                    </a:cubicBezTo>
                    <a:cubicBezTo>
                      <a:pt x="f59" y="f30"/>
                      <a:pt x="f59" y="f30"/>
                      <a:pt x="f59" y="f30"/>
                    </a:cubicBezTo>
                    <a:lnTo>
                      <a:pt x="f7" y="f8"/>
                    </a:lnTo>
                    <a:close/>
                  </a:path>
                </a:pathLst>
              </a:custGeom>
              <a:solidFill>
                <a:srgbClr val="68376C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63" name="Овал 63"/>
              <p:cNvSpPr/>
              <p:nvPr/>
            </p:nvSpPr>
            <p:spPr>
              <a:xfrm rot="17291644" flipH="1">
                <a:off x="10933473" y="5319140"/>
                <a:ext cx="109535" cy="109535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val f7"/>
                  <a:gd name="f15" fmla="+- 2700000 f2 0"/>
                  <a:gd name="f16" fmla="*/ f9 f1 1"/>
                  <a:gd name="f17" fmla="*/ f10 f1 1"/>
                  <a:gd name="f18" fmla="?: f11 f4 1"/>
                  <a:gd name="f19" fmla="?: f12 f5 1"/>
                  <a:gd name="f20" fmla="?: f13 f6 1"/>
                  <a:gd name="f21" fmla="*/ f15 f8 1"/>
                  <a:gd name="f22" fmla="*/ f16 1 f3"/>
                  <a:gd name="f23" fmla="*/ f17 1 f3"/>
                  <a:gd name="f24" fmla="*/ f18 1 21600"/>
                  <a:gd name="f25" fmla="*/ f19 1 21600"/>
                  <a:gd name="f26" fmla="*/ 21600 f18 1"/>
                  <a:gd name="f27" fmla="*/ 21600 f19 1"/>
                  <a:gd name="f28" fmla="*/ f21 1 f1"/>
                  <a:gd name="f29" fmla="+- f22 0 f2"/>
                  <a:gd name="f30" fmla="+- f23 0 f2"/>
                  <a:gd name="f31" fmla="min f25 f24"/>
                  <a:gd name="f32" fmla="*/ f26 1 f20"/>
                  <a:gd name="f33" fmla="*/ f27 1 f20"/>
                  <a:gd name="f34" fmla="+- 0 0 f28"/>
                  <a:gd name="f35" fmla="val f32"/>
                  <a:gd name="f36" fmla="val f33"/>
                  <a:gd name="f37" fmla="+- 0 0 f34"/>
                  <a:gd name="f38" fmla="*/ f14 f31 1"/>
                  <a:gd name="f39" fmla="+- f36 0 f14"/>
                  <a:gd name="f40" fmla="+- f35 0 f14"/>
                  <a:gd name="f41" fmla="*/ f37 f1 1"/>
                  <a:gd name="f42" fmla="*/ f39 1 2"/>
                  <a:gd name="f43" fmla="*/ f40 1 2"/>
                  <a:gd name="f44" fmla="*/ f41 1 f8"/>
                  <a:gd name="f45" fmla="+- f14 f42 0"/>
                  <a:gd name="f46" fmla="+- f14 f43 0"/>
                  <a:gd name="f47" fmla="+- f44 0 f2"/>
                  <a:gd name="f48" fmla="*/ f43 f31 1"/>
                  <a:gd name="f49" fmla="*/ f42 f31 1"/>
                  <a:gd name="f50" fmla="cos 1 f47"/>
                  <a:gd name="f51" fmla="sin 1 f47"/>
                  <a:gd name="f52" fmla="*/ f45 f31 1"/>
                  <a:gd name="f53" fmla="+- 0 0 f50"/>
                  <a:gd name="f54" fmla="+- 0 0 f51"/>
                  <a:gd name="f55" fmla="+- 0 0 f53"/>
                  <a:gd name="f56" fmla="+- 0 0 f54"/>
                  <a:gd name="f57" fmla="*/ f55 f43 1"/>
                  <a:gd name="f58" fmla="*/ f56 f42 1"/>
                  <a:gd name="f59" fmla="+- f46 0 f57"/>
                  <a:gd name="f60" fmla="+- f46 f57 0"/>
                  <a:gd name="f61" fmla="+- f45 0 f58"/>
                  <a:gd name="f62" fmla="+- f45 f58 0"/>
                  <a:gd name="f63" fmla="*/ f59 f31 1"/>
                  <a:gd name="f64" fmla="*/ f61 f31 1"/>
                  <a:gd name="f65" fmla="*/ f60 f31 1"/>
                  <a:gd name="f66" fmla="*/ f62 f3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63" y="f64"/>
                  </a:cxn>
                  <a:cxn ang="f30">
                    <a:pos x="f63" y="f66"/>
                  </a:cxn>
                  <a:cxn ang="f30">
                    <a:pos x="f65" y="f66"/>
                  </a:cxn>
                  <a:cxn ang="f29">
                    <a:pos x="f65" y="f64"/>
                  </a:cxn>
                </a:cxnLst>
                <a:rect l="f63" t="f64" r="f65" b="f66"/>
                <a:pathLst>
                  <a:path>
                    <a:moveTo>
                      <a:pt x="f38" y="f52"/>
                    </a:moveTo>
                    <a:arcTo wR="f48" hR="f49" stAng="f1" swAng="f0"/>
                    <a:close/>
                  </a:path>
                </a:pathLst>
              </a:custGeom>
              <a:solidFill>
                <a:srgbClr val="EAD8EB"/>
              </a:solidFill>
              <a:ln w="12701">
                <a:solidFill>
                  <a:srgbClr val="653468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</p:grpSp>
      <p:sp>
        <p:nvSpPr>
          <p:cNvPr id="64" name="Заголовок 1"/>
          <p:cNvSpPr txBox="1">
            <a:spLocks noGrp="1"/>
          </p:cNvSpPr>
          <p:nvPr>
            <p:ph type="title"/>
          </p:nvPr>
        </p:nvSpPr>
        <p:spPr>
          <a:xfrm>
            <a:off x="1524003" y="1709735"/>
            <a:ext cx="9144000" cy="2862264"/>
          </a:xfrm>
        </p:spPr>
        <p:txBody>
          <a:bodyPr/>
          <a:lstStyle>
            <a:lvl1pPr>
              <a:defRPr sz="5200"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65" name="Текст 2"/>
          <p:cNvSpPr txBox="1">
            <a:spLocks noGrp="1"/>
          </p:cNvSpPr>
          <p:nvPr>
            <p:ph type="body" idx="1"/>
          </p:nvPr>
        </p:nvSpPr>
        <p:spPr>
          <a:xfrm>
            <a:off x="1524003" y="4589465"/>
            <a:ext cx="9144000" cy="1280160"/>
          </a:xfrm>
        </p:spPr>
        <p:txBody>
          <a:bodyPr/>
          <a:lstStyle>
            <a:lvl1pPr marL="0" indent="0">
              <a:buNone/>
              <a:defRPr sz="24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3"/>
          <p:cNvSpPr txBox="1">
            <a:spLocks noGrp="1"/>
          </p:cNvSpPr>
          <p:nvPr>
            <p:ph idx="1"/>
          </p:nvPr>
        </p:nvSpPr>
        <p:spPr>
          <a:xfrm>
            <a:off x="6278883" y="1904996"/>
            <a:ext cx="4389120" cy="41148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C95915-D282-44E6-81CA-6CB029F2D35C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4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5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3"/>
          <p:cNvSpPr txBox="1">
            <a:spLocks noGrp="1"/>
          </p:cNvSpPr>
          <p:nvPr>
            <p:ph idx="2"/>
          </p:nvPr>
        </p:nvSpPr>
        <p:spPr>
          <a:xfrm>
            <a:off x="1524003" y="2588108"/>
            <a:ext cx="4389120" cy="34316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Текст 4"/>
          <p:cNvSpPr txBox="1">
            <a:spLocks noGrp="1"/>
          </p:cNvSpPr>
          <p:nvPr>
            <p:ph type="body" idx="1"/>
          </p:nvPr>
        </p:nvSpPr>
        <p:spPr>
          <a:xfrm>
            <a:off x="6278883" y="1904996"/>
            <a:ext cx="4389120" cy="683102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2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5"/>
          <p:cNvSpPr txBox="1">
            <a:spLocks noGrp="1"/>
          </p:cNvSpPr>
          <p:nvPr>
            <p:ph idx="4"/>
          </p:nvPr>
        </p:nvSpPr>
        <p:spPr>
          <a:xfrm>
            <a:off x="6278883" y="2588108"/>
            <a:ext cx="4389120" cy="343169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1234530-EB61-4F13-B232-D0B322DB6886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6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7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3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961DB2-02C5-4A57-ADBB-F3B469AC06DE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11123611" y="4051304"/>
            <a:ext cx="965213" cy="2807454"/>
            <a:chOff x="11123611" y="4051304"/>
            <a:chExt cx="965213" cy="2807454"/>
          </a:xfrm>
        </p:grpSpPr>
        <p:sp>
          <p:nvSpPr>
            <p:cNvPr id="3" name="Полилиния 44"/>
            <p:cNvSpPr/>
            <p:nvPr/>
          </p:nvSpPr>
          <p:spPr>
            <a:xfrm flipH="1">
              <a:off x="11669709" y="6858758"/>
              <a:ext cx="15873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875"/>
                <a:gd name="f7" fmla="+- 0 0 -90"/>
                <a:gd name="f8" fmla="*/ f3 1 15875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5875"/>
                <a:gd name="f17" fmla="*/ f13 1 0"/>
                <a:gd name="f18" fmla="+- f15 0 f1"/>
                <a:gd name="f19" fmla="*/ 0 1 f16"/>
                <a:gd name="f20" fmla="*/ 0 1 f17"/>
                <a:gd name="f21" fmla="*/ 15875 1 f16"/>
                <a:gd name="f22" fmla="*/ 1 1 f17"/>
                <a:gd name="f23" fmla="*/ f19 f8 1"/>
                <a:gd name="f24" fmla="*/ f21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3" y="f26"/>
                </a:cxn>
                <a:cxn ang="f18">
                  <a:pos x="f24" y="f26"/>
                </a:cxn>
                <a:cxn ang="f18">
                  <a:pos x="f23" y="f26"/>
                </a:cxn>
              </a:cxnLst>
              <a:rect l="f23" t="f26" r="f24" b="f25"/>
              <a:pathLst>
                <a:path w="15875">
                  <a:moveTo>
                    <a:pt x="f5" y="f5"/>
                  </a:moveTo>
                  <a:lnTo>
                    <a:pt x="f6" y="f5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" name="Линия 45"/>
            <p:cNvSpPr/>
            <p:nvPr/>
          </p:nvSpPr>
          <p:spPr>
            <a:xfrm flipH="1">
              <a:off x="11669709" y="6858758"/>
              <a:ext cx="15873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" name="Полилиния 46"/>
            <p:cNvSpPr/>
            <p:nvPr/>
          </p:nvSpPr>
          <p:spPr>
            <a:xfrm flipH="1">
              <a:off x="11647490" y="5031550"/>
              <a:ext cx="90489" cy="18272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485"/>
                <a:gd name="f8" fmla="val 18"/>
                <a:gd name="f9" fmla="val 12"/>
                <a:gd name="f10" fmla="val 372"/>
                <a:gd name="f11" fmla="val 3"/>
                <a:gd name="f12" fmla="val 131"/>
                <a:gd name="f13" fmla="val 20"/>
                <a:gd name="f14" fmla="val 130"/>
                <a:gd name="f15" fmla="val 9"/>
                <a:gd name="f16" fmla="val 14"/>
                <a:gd name="f17" fmla="+- 0 0 -90"/>
                <a:gd name="f18" fmla="*/ f3 1 24"/>
                <a:gd name="f19" fmla="*/ f4 1 485"/>
                <a:gd name="f20" fmla="val f5"/>
                <a:gd name="f21" fmla="val f6"/>
                <a:gd name="f22" fmla="val f7"/>
                <a:gd name="f23" fmla="*/ f17 f0 1"/>
                <a:gd name="f24" fmla="+- f22 0 f20"/>
                <a:gd name="f25" fmla="+- f21 0 f20"/>
                <a:gd name="f26" fmla="*/ f23 1 f2"/>
                <a:gd name="f27" fmla="*/ f25 1 24"/>
                <a:gd name="f28" fmla="*/ f24 1 485"/>
                <a:gd name="f29" fmla="*/ 18 f25 1"/>
                <a:gd name="f30" fmla="*/ 485 f24 1"/>
                <a:gd name="f31" fmla="*/ 24 f25 1"/>
                <a:gd name="f32" fmla="*/ 0 f24 1"/>
                <a:gd name="f33" fmla="*/ 20 f25 1"/>
                <a:gd name="f34" fmla="*/ 14 f25 1"/>
                <a:gd name="f35" fmla="+- f26 0 f1"/>
                <a:gd name="f36" fmla="*/ f29 1 24"/>
                <a:gd name="f37" fmla="*/ f30 1 485"/>
                <a:gd name="f38" fmla="*/ f31 1 24"/>
                <a:gd name="f39" fmla="*/ f32 1 485"/>
                <a:gd name="f40" fmla="*/ f33 1 24"/>
                <a:gd name="f41" fmla="*/ f34 1 24"/>
                <a:gd name="f42" fmla="*/ 0 1 f27"/>
                <a:gd name="f43" fmla="*/ f21 1 f27"/>
                <a:gd name="f44" fmla="*/ 0 1 f28"/>
                <a:gd name="f45" fmla="*/ f22 1 f28"/>
                <a:gd name="f46" fmla="*/ f36 1 f27"/>
                <a:gd name="f47" fmla="*/ f37 1 f28"/>
                <a:gd name="f48" fmla="*/ f38 1 f27"/>
                <a:gd name="f49" fmla="*/ f39 1 f28"/>
                <a:gd name="f50" fmla="*/ f40 1 f27"/>
                <a:gd name="f51" fmla="*/ f41 1 f27"/>
                <a:gd name="f52" fmla="*/ f42 f18 1"/>
                <a:gd name="f53" fmla="*/ f43 f18 1"/>
                <a:gd name="f54" fmla="*/ f45 f19 1"/>
                <a:gd name="f55" fmla="*/ f44 f19 1"/>
                <a:gd name="f56" fmla="*/ f46 f18 1"/>
                <a:gd name="f57" fmla="*/ f47 f19 1"/>
                <a:gd name="f58" fmla="*/ f48 f18 1"/>
                <a:gd name="f59" fmla="*/ f49 f19 1"/>
                <a:gd name="f60" fmla="*/ f50 f18 1"/>
                <a:gd name="f61" fmla="*/ f51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56" y="f57"/>
                </a:cxn>
                <a:cxn ang="f35">
                  <a:pos x="f58" y="f59"/>
                </a:cxn>
                <a:cxn ang="f35">
                  <a:pos x="f60" y="f59"/>
                </a:cxn>
                <a:cxn ang="f35">
                  <a:pos x="f61" y="f57"/>
                </a:cxn>
              </a:cxnLst>
              <a:rect l="f52" t="f55" r="f53" b="f54"/>
              <a:pathLst>
                <a:path w="24" h="485">
                  <a:moveTo>
                    <a:pt x="f8" y="f7"/>
                  </a:moveTo>
                  <a:cubicBezTo>
                    <a:pt x="f9" y="f10"/>
                    <a:pt x="f11" y="f12"/>
                    <a:pt x="f6" y="f5"/>
                  </a:cubicBezTo>
                  <a:cubicBezTo>
                    <a:pt x="f13" y="f5"/>
                    <a:pt x="f13" y="f5"/>
                    <a:pt x="f13" y="f5"/>
                  </a:cubicBezTo>
                  <a:cubicBezTo>
                    <a:pt x="f5" y="f14"/>
                    <a:pt x="f15" y="f10"/>
                    <a:pt x="f16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6" name="Полилиния 47"/>
            <p:cNvSpPr/>
            <p:nvPr/>
          </p:nvSpPr>
          <p:spPr>
            <a:xfrm flipH="1">
              <a:off x="11123611" y="4545775"/>
              <a:ext cx="787398" cy="5778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4"/>
                <a:gd name="f7" fmla="val 129"/>
                <a:gd name="f8" fmla="val 36"/>
                <a:gd name="f9" fmla="val 3"/>
                <a:gd name="f10" fmla="val 61"/>
                <a:gd name="f11" fmla="val 75"/>
                <a:gd name="f12" fmla="val 12"/>
                <a:gd name="f13" fmla="val 81"/>
                <a:gd name="f14" fmla="val 30"/>
                <a:gd name="f15" fmla="val 101"/>
                <a:gd name="f16" fmla="val 21"/>
                <a:gd name="f17" fmla="val 122"/>
                <a:gd name="f18" fmla="val 23"/>
                <a:gd name="f19" fmla="val 130"/>
                <a:gd name="f20" fmla="val 32"/>
                <a:gd name="f21" fmla="val 89"/>
                <a:gd name="f22" fmla="val 55"/>
                <a:gd name="f23" fmla="val 120"/>
                <a:gd name="f24" fmla="val 40"/>
                <a:gd name="f25" fmla="val 121"/>
                <a:gd name="f26" fmla="val 91"/>
                <a:gd name="f27" fmla="val 6"/>
                <a:gd name="f28" fmla="val 66"/>
                <a:gd name="f29" fmla="val 34"/>
                <a:gd name="f30" fmla="val 5"/>
                <a:gd name="f31" fmla="+- 0 0 -90"/>
                <a:gd name="f32" fmla="*/ f3 1 174"/>
                <a:gd name="f33" fmla="*/ f4 1 129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174"/>
                <a:gd name="f42" fmla="*/ f38 1 129"/>
                <a:gd name="f43" fmla="*/ 36 f39 1"/>
                <a:gd name="f44" fmla="*/ 3 f38 1"/>
                <a:gd name="f45" fmla="*/ 81 f39 1"/>
                <a:gd name="f46" fmla="*/ 30 f38 1"/>
                <a:gd name="f47" fmla="*/ 130 f39 1"/>
                <a:gd name="f48" fmla="*/ 32 f38 1"/>
                <a:gd name="f49" fmla="*/ 55 f39 1"/>
                <a:gd name="f50" fmla="*/ 120 f38 1"/>
                <a:gd name="f51" fmla="*/ 6 f39 1"/>
                <a:gd name="f52" fmla="*/ 66 f38 1"/>
                <a:gd name="f53" fmla="+- f40 0 f1"/>
                <a:gd name="f54" fmla="*/ f43 1 174"/>
                <a:gd name="f55" fmla="*/ f44 1 129"/>
                <a:gd name="f56" fmla="*/ f45 1 174"/>
                <a:gd name="f57" fmla="*/ f46 1 129"/>
                <a:gd name="f58" fmla="*/ f47 1 174"/>
                <a:gd name="f59" fmla="*/ f48 1 129"/>
                <a:gd name="f60" fmla="*/ f49 1 174"/>
                <a:gd name="f61" fmla="*/ f50 1 129"/>
                <a:gd name="f62" fmla="*/ f51 1 174"/>
                <a:gd name="f63" fmla="*/ f52 1 129"/>
                <a:gd name="f64" fmla="*/ 0 1 f41"/>
                <a:gd name="f65" fmla="*/ f35 1 f41"/>
                <a:gd name="f66" fmla="*/ 0 1 f42"/>
                <a:gd name="f67" fmla="*/ f36 1 f42"/>
                <a:gd name="f68" fmla="*/ f54 1 f41"/>
                <a:gd name="f69" fmla="*/ f55 1 f42"/>
                <a:gd name="f70" fmla="*/ f56 1 f41"/>
                <a:gd name="f71" fmla="*/ f57 1 f42"/>
                <a:gd name="f72" fmla="*/ f58 1 f41"/>
                <a:gd name="f73" fmla="*/ f59 1 f42"/>
                <a:gd name="f74" fmla="*/ f60 1 f41"/>
                <a:gd name="f75" fmla="*/ f61 1 f42"/>
                <a:gd name="f76" fmla="*/ f62 1 f41"/>
                <a:gd name="f77" fmla="*/ f63 1 f42"/>
                <a:gd name="f78" fmla="*/ f64 f32 1"/>
                <a:gd name="f79" fmla="*/ f65 f32 1"/>
                <a:gd name="f80" fmla="*/ f67 f33 1"/>
                <a:gd name="f81" fmla="*/ f66 f33 1"/>
                <a:gd name="f82" fmla="*/ f68 f32 1"/>
                <a:gd name="f83" fmla="*/ f69 f33 1"/>
                <a:gd name="f84" fmla="*/ f70 f32 1"/>
                <a:gd name="f85" fmla="*/ f71 f33 1"/>
                <a:gd name="f86" fmla="*/ f72 f32 1"/>
                <a:gd name="f87" fmla="*/ f73 f33 1"/>
                <a:gd name="f88" fmla="*/ f74 f32 1"/>
                <a:gd name="f89" fmla="*/ f75 f33 1"/>
                <a:gd name="f90" fmla="*/ f76 f32 1"/>
                <a:gd name="f91" fmla="*/ f77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2" y="f83"/>
                </a:cxn>
                <a:cxn ang="f53">
                  <a:pos x="f84" y="f85"/>
                </a:cxn>
                <a:cxn ang="f53">
                  <a:pos x="f86" y="f87"/>
                </a:cxn>
                <a:cxn ang="f53">
                  <a:pos x="f88" y="f89"/>
                </a:cxn>
                <a:cxn ang="f53">
                  <a:pos x="f90" y="f91"/>
                </a:cxn>
                <a:cxn ang="f53">
                  <a:pos x="f82" y="f83"/>
                </a:cxn>
              </a:cxnLst>
              <a:rect l="f78" t="f81" r="f79" b="f80"/>
              <a:pathLst>
                <a:path w="174" h="129">
                  <a:moveTo>
                    <a:pt x="f8" y="f9"/>
                  </a:moveTo>
                  <a:cubicBezTo>
                    <a:pt x="f10" y="f5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6" y="f13"/>
                    <a:pt x="f21" y="f7"/>
                    <a:pt x="f22" y="f23"/>
                  </a:cubicBezTo>
                  <a:cubicBezTo>
                    <a:pt x="f24" y="f25"/>
                    <a:pt x="f12" y="f26"/>
                    <a:pt x="f27" y="f28"/>
                  </a:cubicBezTo>
                  <a:cubicBezTo>
                    <a:pt x="f5" y="f29"/>
                    <a:pt x="f16" y="f30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7" name="Полилиния 48"/>
            <p:cNvSpPr/>
            <p:nvPr/>
          </p:nvSpPr>
          <p:spPr>
            <a:xfrm flipH="1">
              <a:off x="11226802" y="4707696"/>
              <a:ext cx="761996" cy="4603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0"/>
                <a:gd name="f7" fmla="val 122"/>
                <a:gd name="f8" fmla="val 4"/>
                <a:gd name="f9" fmla="val 25"/>
                <a:gd name="f10" fmla="val 19"/>
                <a:gd name="f11" fmla="val 12"/>
                <a:gd name="f12" fmla="val 62"/>
                <a:gd name="f13" fmla="val 67"/>
                <a:gd name="f14" fmla="val 77"/>
                <a:gd name="f15" fmla="val 97"/>
                <a:gd name="f16" fmla="val 78"/>
                <a:gd name="f17" fmla="val 84"/>
                <a:gd name="f18" fmla="val 79"/>
                <a:gd name="f19" fmla="val 68"/>
                <a:gd name="f20" fmla="val 83"/>
                <a:gd name="f21" fmla="val 55"/>
                <a:gd name="f22" fmla="val 91"/>
                <a:gd name="f23" fmla="val 23"/>
                <a:gd name="f24" fmla="val 106"/>
                <a:gd name="f25" fmla="val 112"/>
                <a:gd name="f26" fmla="val 2"/>
                <a:gd name="f27" fmla="val 130"/>
                <a:gd name="f28" fmla="val 7"/>
                <a:gd name="f29" fmla="val 110"/>
                <a:gd name="f30" fmla="val 70"/>
                <a:gd name="f31" fmla="val 94"/>
                <a:gd name="f32" fmla="val 101"/>
                <a:gd name="f33" fmla="val 104"/>
                <a:gd name="f34" fmla="val 93"/>
                <a:gd name="f35" fmla="val 118"/>
                <a:gd name="f36" fmla="val 131"/>
                <a:gd name="f37" fmla="val 161"/>
                <a:gd name="f38" fmla="val 64"/>
                <a:gd name="f39" fmla="val 189"/>
                <a:gd name="f40" fmla="val 191"/>
                <a:gd name="f41" fmla="val 90"/>
                <a:gd name="f42" fmla="val 115"/>
                <a:gd name="f43" fmla="val 82"/>
                <a:gd name="f44" fmla="val 116"/>
                <a:gd name="f45" fmla="val 81"/>
                <a:gd name="f46" fmla="val 80"/>
                <a:gd name="f47" fmla="val 114"/>
                <a:gd name="f48" fmla="val 71"/>
                <a:gd name="f49" fmla="val 47"/>
                <a:gd name="f50" fmla="val 95"/>
                <a:gd name="f51" fmla="val 32"/>
                <a:gd name="f52" fmla="val 10"/>
                <a:gd name="f53" fmla="val 54"/>
                <a:gd name="f54" fmla="val 29"/>
                <a:gd name="f55" fmla="+- 0 0 -90"/>
                <a:gd name="f56" fmla="*/ f3 1 200"/>
                <a:gd name="f57" fmla="*/ f4 1 122"/>
                <a:gd name="f58" fmla="val f5"/>
                <a:gd name="f59" fmla="val f6"/>
                <a:gd name="f60" fmla="val f7"/>
                <a:gd name="f61" fmla="*/ f55 f0 1"/>
                <a:gd name="f62" fmla="+- f60 0 f58"/>
                <a:gd name="f63" fmla="+- f59 0 f58"/>
                <a:gd name="f64" fmla="*/ f61 1 f2"/>
                <a:gd name="f65" fmla="*/ f63 1 200"/>
                <a:gd name="f66" fmla="*/ f62 1 122"/>
                <a:gd name="f67" fmla="*/ 4 f63 1"/>
                <a:gd name="f68" fmla="*/ 25 f62 1"/>
                <a:gd name="f69" fmla="*/ 77 f63 1"/>
                <a:gd name="f70" fmla="*/ 97 f62 1"/>
                <a:gd name="f71" fmla="*/ 83 f63 1"/>
                <a:gd name="f72" fmla="*/ 55 f62 1"/>
                <a:gd name="f73" fmla="*/ 112 f63 1"/>
                <a:gd name="f74" fmla="*/ 2 f62 1"/>
                <a:gd name="f75" fmla="*/ 94 f63 1"/>
                <a:gd name="f76" fmla="*/ 101 f62 1"/>
                <a:gd name="f77" fmla="*/ 131 f63 1"/>
                <a:gd name="f78" fmla="*/ 78 f62 1"/>
                <a:gd name="f79" fmla="*/ 191 f63 1"/>
                <a:gd name="f80" fmla="*/ 67 f62 1"/>
                <a:gd name="f81" fmla="*/ 115 f62 1"/>
                <a:gd name="f82" fmla="*/ 81 f63 1"/>
                <a:gd name="f83" fmla="*/ 116 f62 1"/>
                <a:gd name="f84" fmla="*/ 79 f63 1"/>
                <a:gd name="f85" fmla="*/ 114 f62 1"/>
                <a:gd name="f86" fmla="*/ 32 f63 1"/>
                <a:gd name="f87" fmla="*/ 79 f62 1"/>
                <a:gd name="f88" fmla="+- f64 0 f1"/>
                <a:gd name="f89" fmla="*/ f67 1 200"/>
                <a:gd name="f90" fmla="*/ f68 1 122"/>
                <a:gd name="f91" fmla="*/ f69 1 200"/>
                <a:gd name="f92" fmla="*/ f70 1 122"/>
                <a:gd name="f93" fmla="*/ f71 1 200"/>
                <a:gd name="f94" fmla="*/ f72 1 122"/>
                <a:gd name="f95" fmla="*/ f73 1 200"/>
                <a:gd name="f96" fmla="*/ f74 1 122"/>
                <a:gd name="f97" fmla="*/ f75 1 200"/>
                <a:gd name="f98" fmla="*/ f76 1 122"/>
                <a:gd name="f99" fmla="*/ f77 1 200"/>
                <a:gd name="f100" fmla="*/ f78 1 122"/>
                <a:gd name="f101" fmla="*/ f79 1 200"/>
                <a:gd name="f102" fmla="*/ f80 1 122"/>
                <a:gd name="f103" fmla="*/ f81 1 122"/>
                <a:gd name="f104" fmla="*/ f82 1 200"/>
                <a:gd name="f105" fmla="*/ f83 1 122"/>
                <a:gd name="f106" fmla="*/ f84 1 200"/>
                <a:gd name="f107" fmla="*/ f85 1 122"/>
                <a:gd name="f108" fmla="*/ f86 1 200"/>
                <a:gd name="f109" fmla="*/ f87 1 122"/>
                <a:gd name="f110" fmla="*/ 0 1 f65"/>
                <a:gd name="f111" fmla="*/ f59 1 f65"/>
                <a:gd name="f112" fmla="*/ 0 1 f66"/>
                <a:gd name="f113" fmla="*/ f60 1 f66"/>
                <a:gd name="f114" fmla="*/ f89 1 f65"/>
                <a:gd name="f115" fmla="*/ f90 1 f66"/>
                <a:gd name="f116" fmla="*/ f91 1 f65"/>
                <a:gd name="f117" fmla="*/ f92 1 f66"/>
                <a:gd name="f118" fmla="*/ f93 1 f65"/>
                <a:gd name="f119" fmla="*/ f94 1 f66"/>
                <a:gd name="f120" fmla="*/ f95 1 f65"/>
                <a:gd name="f121" fmla="*/ f96 1 f66"/>
                <a:gd name="f122" fmla="*/ f97 1 f65"/>
                <a:gd name="f123" fmla="*/ f98 1 f66"/>
                <a:gd name="f124" fmla="*/ f99 1 f65"/>
                <a:gd name="f125" fmla="*/ f100 1 f66"/>
                <a:gd name="f126" fmla="*/ f101 1 f65"/>
                <a:gd name="f127" fmla="*/ f102 1 f66"/>
                <a:gd name="f128" fmla="*/ f103 1 f66"/>
                <a:gd name="f129" fmla="*/ f104 1 f65"/>
                <a:gd name="f130" fmla="*/ f105 1 f66"/>
                <a:gd name="f131" fmla="*/ f106 1 f65"/>
                <a:gd name="f132" fmla="*/ f107 1 f66"/>
                <a:gd name="f133" fmla="*/ f108 1 f65"/>
                <a:gd name="f134" fmla="*/ f109 1 f66"/>
                <a:gd name="f135" fmla="*/ f110 f56 1"/>
                <a:gd name="f136" fmla="*/ f111 f56 1"/>
                <a:gd name="f137" fmla="*/ f113 f57 1"/>
                <a:gd name="f138" fmla="*/ f112 f57 1"/>
                <a:gd name="f139" fmla="*/ f114 f56 1"/>
                <a:gd name="f140" fmla="*/ f115 f57 1"/>
                <a:gd name="f141" fmla="*/ f116 f56 1"/>
                <a:gd name="f142" fmla="*/ f117 f57 1"/>
                <a:gd name="f143" fmla="*/ f118 f56 1"/>
                <a:gd name="f144" fmla="*/ f119 f57 1"/>
                <a:gd name="f145" fmla="*/ f120 f56 1"/>
                <a:gd name="f146" fmla="*/ f121 f57 1"/>
                <a:gd name="f147" fmla="*/ f122 f56 1"/>
                <a:gd name="f148" fmla="*/ f123 f57 1"/>
                <a:gd name="f149" fmla="*/ f124 f56 1"/>
                <a:gd name="f150" fmla="*/ f125 f57 1"/>
                <a:gd name="f151" fmla="*/ f126 f56 1"/>
                <a:gd name="f152" fmla="*/ f127 f57 1"/>
                <a:gd name="f153" fmla="*/ f128 f57 1"/>
                <a:gd name="f154" fmla="*/ f129 f56 1"/>
                <a:gd name="f155" fmla="*/ f130 f57 1"/>
                <a:gd name="f156" fmla="*/ f131 f56 1"/>
                <a:gd name="f157" fmla="*/ f132 f57 1"/>
                <a:gd name="f158" fmla="*/ f133 f56 1"/>
                <a:gd name="f159" fmla="*/ f134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8">
                  <a:pos x="f139" y="f140"/>
                </a:cxn>
                <a:cxn ang="f88">
                  <a:pos x="f141" y="f142"/>
                </a:cxn>
                <a:cxn ang="f88">
                  <a:pos x="f143" y="f144"/>
                </a:cxn>
                <a:cxn ang="f88">
                  <a:pos x="f145" y="f146"/>
                </a:cxn>
                <a:cxn ang="f88">
                  <a:pos x="f147" y="f148"/>
                </a:cxn>
                <a:cxn ang="f88">
                  <a:pos x="f149" y="f150"/>
                </a:cxn>
                <a:cxn ang="f88">
                  <a:pos x="f151" y="f152"/>
                </a:cxn>
                <a:cxn ang="f88">
                  <a:pos x="f143" y="f153"/>
                </a:cxn>
                <a:cxn ang="f88">
                  <a:pos x="f154" y="f155"/>
                </a:cxn>
                <a:cxn ang="f88">
                  <a:pos x="f156" y="f157"/>
                </a:cxn>
                <a:cxn ang="f88">
                  <a:pos x="f158" y="f159"/>
                </a:cxn>
                <a:cxn ang="f88">
                  <a:pos x="f139" y="f140"/>
                </a:cxn>
              </a:cxnLst>
              <a:rect l="f135" t="f138" r="f136" b="f137"/>
              <a:pathLst>
                <a:path w="200" h="122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17"/>
                    <a:pt x="f36" y="f16"/>
                  </a:cubicBezTo>
                  <a:cubicBezTo>
                    <a:pt x="f37" y="f38"/>
                    <a:pt x="f39" y="f12"/>
                    <a:pt x="f40" y="f13"/>
                  </a:cubicBezTo>
                  <a:cubicBezTo>
                    <a:pt x="f6" y="f41"/>
                    <a:pt x="f15" y="f7"/>
                    <a:pt x="f20" y="f42"/>
                  </a:cubicBezTo>
                  <a:cubicBezTo>
                    <a:pt x="f43" y="f44"/>
                    <a:pt x="f43" y="f44"/>
                    <a:pt x="f45" y="f44"/>
                  </a:cubicBezTo>
                  <a:cubicBezTo>
                    <a:pt x="f46" y="f44"/>
                    <a:pt x="f46" y="f42"/>
                    <a:pt x="f18" y="f47"/>
                  </a:cubicBezTo>
                  <a:cubicBezTo>
                    <a:pt x="f48" y="f25"/>
                    <a:pt x="f49" y="f50"/>
                    <a:pt x="f51" y="f18"/>
                  </a:cubicBezTo>
                  <a:cubicBezTo>
                    <a:pt x="f52" y="f53"/>
                    <a:pt x="f5" y="f54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8" name="Полилиния 49"/>
            <p:cNvSpPr/>
            <p:nvPr/>
          </p:nvSpPr>
          <p:spPr>
            <a:xfrm flipH="1">
              <a:off x="11399833" y="6011037"/>
              <a:ext cx="604839" cy="4667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9"/>
                <a:gd name="f7" fmla="val 124"/>
                <a:gd name="f8" fmla="val 28"/>
                <a:gd name="f9" fmla="val 9"/>
                <a:gd name="f10" fmla="val 49"/>
                <a:gd name="f11" fmla="val 16"/>
                <a:gd name="f12" fmla="val 79"/>
                <a:gd name="f13" fmla="val 60"/>
                <a:gd name="f14" fmla="val 82"/>
                <a:gd name="f15" fmla="val 89"/>
                <a:gd name="f16" fmla="val 102"/>
                <a:gd name="f17" fmla="val 59"/>
                <a:gd name="f18" fmla="val 8"/>
                <a:gd name="f19" fmla="val 30"/>
                <a:gd name="f20" fmla="val 158"/>
                <a:gd name="f21" fmla="val 105"/>
                <a:gd name="f22" fmla="val 116"/>
                <a:gd name="f23" fmla="val 107"/>
                <a:gd name="f24" fmla="val 78"/>
                <a:gd name="f25" fmla="val 108"/>
                <a:gd name="f26" fmla="val 109"/>
                <a:gd name="f27" fmla="val 65"/>
                <a:gd name="f28" fmla="+- 0 0 -90"/>
                <a:gd name="f29" fmla="*/ f3 1 159"/>
                <a:gd name="f30" fmla="*/ f4 1 124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159"/>
                <a:gd name="f39" fmla="*/ f35 1 124"/>
                <a:gd name="f40" fmla="*/ 28 f36 1"/>
                <a:gd name="f41" fmla="*/ 9 f35 1"/>
                <a:gd name="f42" fmla="*/ 82 f36 1"/>
                <a:gd name="f43" fmla="*/ 89 f35 1"/>
                <a:gd name="f44" fmla="*/ 159 f36 1"/>
                <a:gd name="f45" fmla="*/ 30 f35 1"/>
                <a:gd name="f46" fmla="*/ 79 f36 1"/>
                <a:gd name="f47" fmla="*/ 107 f35 1"/>
                <a:gd name="f48" fmla="*/ 78 f36 1"/>
                <a:gd name="f49" fmla="*/ 109 f35 1"/>
                <a:gd name="f50" fmla="+- f37 0 f1"/>
                <a:gd name="f51" fmla="*/ f40 1 159"/>
                <a:gd name="f52" fmla="*/ f41 1 124"/>
                <a:gd name="f53" fmla="*/ f42 1 159"/>
                <a:gd name="f54" fmla="*/ f43 1 124"/>
                <a:gd name="f55" fmla="*/ f44 1 159"/>
                <a:gd name="f56" fmla="*/ f45 1 124"/>
                <a:gd name="f57" fmla="*/ f46 1 159"/>
                <a:gd name="f58" fmla="*/ f47 1 124"/>
                <a:gd name="f59" fmla="*/ f48 1 159"/>
                <a:gd name="f60" fmla="*/ f49 1 124"/>
                <a:gd name="f61" fmla="*/ 0 1 f38"/>
                <a:gd name="f62" fmla="*/ f32 1 f38"/>
                <a:gd name="f63" fmla="*/ 0 1 f39"/>
                <a:gd name="f64" fmla="*/ f33 1 f39"/>
                <a:gd name="f65" fmla="*/ f51 1 f38"/>
                <a:gd name="f66" fmla="*/ f52 1 f39"/>
                <a:gd name="f67" fmla="*/ f53 1 f38"/>
                <a:gd name="f68" fmla="*/ f54 1 f39"/>
                <a:gd name="f69" fmla="*/ f55 1 f38"/>
                <a:gd name="f70" fmla="*/ f56 1 f39"/>
                <a:gd name="f71" fmla="*/ f57 1 f38"/>
                <a:gd name="f72" fmla="*/ f58 1 f39"/>
                <a:gd name="f73" fmla="*/ f59 1 f38"/>
                <a:gd name="f74" fmla="*/ f60 1 f39"/>
                <a:gd name="f75" fmla="*/ f61 f29 1"/>
                <a:gd name="f76" fmla="*/ f62 f29 1"/>
                <a:gd name="f77" fmla="*/ f64 f30 1"/>
                <a:gd name="f78" fmla="*/ f63 f30 1"/>
                <a:gd name="f79" fmla="*/ f65 f29 1"/>
                <a:gd name="f80" fmla="*/ f66 f30 1"/>
                <a:gd name="f81" fmla="*/ f67 f29 1"/>
                <a:gd name="f82" fmla="*/ f68 f30 1"/>
                <a:gd name="f83" fmla="*/ f69 f29 1"/>
                <a:gd name="f84" fmla="*/ f70 f30 1"/>
                <a:gd name="f85" fmla="*/ f71 f29 1"/>
                <a:gd name="f86" fmla="*/ f72 f30 1"/>
                <a:gd name="f87" fmla="*/ f73 f29 1"/>
                <a:gd name="f88" fmla="*/ f74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0">
                  <a:pos x="f79" y="f80"/>
                </a:cxn>
                <a:cxn ang="f50">
                  <a:pos x="f81" y="f82"/>
                </a:cxn>
                <a:cxn ang="f50">
                  <a:pos x="f83" y="f84"/>
                </a:cxn>
                <a:cxn ang="f50">
                  <a:pos x="f85" y="f86"/>
                </a:cxn>
                <a:cxn ang="f50">
                  <a:pos x="f87" y="f88"/>
                </a:cxn>
                <a:cxn ang="f50">
                  <a:pos x="f79" y="f80"/>
                </a:cxn>
              </a:cxnLst>
              <a:rect l="f75" t="f78" r="f76" b="f77"/>
              <a:pathLst>
                <a:path w="159" h="12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20" y="f17"/>
                    <a:pt x="f21" y="f22"/>
                    <a:pt x="f12" y="f23"/>
                  </a:cubicBezTo>
                  <a:cubicBezTo>
                    <a:pt x="f24" y="f25"/>
                    <a:pt x="f24" y="f25"/>
                    <a:pt x="f24" y="f26"/>
                  </a:cubicBezTo>
                  <a:cubicBezTo>
                    <a:pt x="f27" y="f7"/>
                    <a:pt x="f5" y="f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9" name="Полилиния 10"/>
            <p:cNvSpPr/>
            <p:nvPr/>
          </p:nvSpPr>
          <p:spPr>
            <a:xfrm flipH="1">
              <a:off x="11902159" y="4590617"/>
              <a:ext cx="88897" cy="761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1"/>
                <a:gd name="f8" fmla="val 16"/>
                <a:gd name="f9" fmla="val 12"/>
                <a:gd name="f10" fmla="val 9"/>
                <a:gd name="f11" fmla="val 1"/>
                <a:gd name="f12" fmla="val 6"/>
                <a:gd name="f13" fmla="val 4"/>
                <a:gd name="f14" fmla="val 19"/>
                <a:gd name="f15" fmla="val 8"/>
                <a:gd name="f16" fmla="val 26"/>
                <a:gd name="f17" fmla="val 11"/>
                <a:gd name="f18" fmla="val 29"/>
                <a:gd name="f19" fmla="val 20"/>
                <a:gd name="f20" fmla="val 24"/>
                <a:gd name="f21" fmla="val 27"/>
                <a:gd name="f22" fmla="val 30"/>
                <a:gd name="f23" fmla="val 21"/>
                <a:gd name="f24" fmla="val 35"/>
                <a:gd name="f25" fmla="val 28"/>
                <a:gd name="f26" fmla="val 5"/>
                <a:gd name="f27" fmla="val 25"/>
                <a:gd name="f28" fmla="+- 0 0 -90"/>
                <a:gd name="f29" fmla="*/ f3 1 36"/>
                <a:gd name="f30" fmla="*/ f4 1 31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36"/>
                <a:gd name="f39" fmla="*/ f35 1 31"/>
                <a:gd name="f40" fmla="*/ 16 f36 1"/>
                <a:gd name="f41" fmla="*/ 0 f35 1"/>
                <a:gd name="f42" fmla="*/ 6 f36 1"/>
                <a:gd name="f43" fmla="*/ 4 f35 1"/>
                <a:gd name="f44" fmla="*/ 8 f36 1"/>
                <a:gd name="f45" fmla="*/ 26 f35 1"/>
                <a:gd name="f46" fmla="*/ 20 f36 1"/>
                <a:gd name="f47" fmla="*/ 31 f35 1"/>
                <a:gd name="f48" fmla="*/ 30 f36 1"/>
                <a:gd name="f49" fmla="*/ 27 f35 1"/>
                <a:gd name="f50" fmla="*/ 28 f36 1"/>
                <a:gd name="f51" fmla="*/ 5 f35 1"/>
                <a:gd name="f52" fmla="+- f37 0 f1"/>
                <a:gd name="f53" fmla="*/ f40 1 36"/>
                <a:gd name="f54" fmla="*/ f41 1 31"/>
                <a:gd name="f55" fmla="*/ f42 1 36"/>
                <a:gd name="f56" fmla="*/ f43 1 31"/>
                <a:gd name="f57" fmla="*/ f44 1 36"/>
                <a:gd name="f58" fmla="*/ f45 1 31"/>
                <a:gd name="f59" fmla="*/ f46 1 36"/>
                <a:gd name="f60" fmla="*/ f47 1 31"/>
                <a:gd name="f61" fmla="*/ f48 1 36"/>
                <a:gd name="f62" fmla="*/ f49 1 31"/>
                <a:gd name="f63" fmla="*/ f50 1 36"/>
                <a:gd name="f64" fmla="*/ f51 1 31"/>
                <a:gd name="f65" fmla="*/ 0 1 f38"/>
                <a:gd name="f66" fmla="*/ f32 1 f38"/>
                <a:gd name="f67" fmla="*/ 0 1 f39"/>
                <a:gd name="f68" fmla="*/ f33 1 f39"/>
                <a:gd name="f69" fmla="*/ f53 1 f38"/>
                <a:gd name="f70" fmla="*/ f54 1 f39"/>
                <a:gd name="f71" fmla="*/ f55 1 f38"/>
                <a:gd name="f72" fmla="*/ f56 1 f39"/>
                <a:gd name="f73" fmla="*/ f57 1 f38"/>
                <a:gd name="f74" fmla="*/ f58 1 f39"/>
                <a:gd name="f75" fmla="*/ f59 1 f38"/>
                <a:gd name="f76" fmla="*/ f60 1 f39"/>
                <a:gd name="f77" fmla="*/ f61 1 f38"/>
                <a:gd name="f78" fmla="*/ f62 1 f39"/>
                <a:gd name="f79" fmla="*/ f63 1 f38"/>
                <a:gd name="f80" fmla="*/ f64 1 f39"/>
                <a:gd name="f81" fmla="*/ f65 f29 1"/>
                <a:gd name="f82" fmla="*/ f66 f29 1"/>
                <a:gd name="f83" fmla="*/ f68 f30 1"/>
                <a:gd name="f84" fmla="*/ f67 f30 1"/>
                <a:gd name="f85" fmla="*/ f69 f29 1"/>
                <a:gd name="f86" fmla="*/ f70 f30 1"/>
                <a:gd name="f87" fmla="*/ f71 f29 1"/>
                <a:gd name="f88" fmla="*/ f72 f30 1"/>
                <a:gd name="f89" fmla="*/ f73 f29 1"/>
                <a:gd name="f90" fmla="*/ f74 f30 1"/>
                <a:gd name="f91" fmla="*/ f75 f29 1"/>
                <a:gd name="f92" fmla="*/ f76 f30 1"/>
                <a:gd name="f93" fmla="*/ f77 f29 1"/>
                <a:gd name="f94" fmla="*/ f78 f30 1"/>
                <a:gd name="f95" fmla="*/ f79 f29 1"/>
                <a:gd name="f96" fmla="*/ f8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2">
                  <a:pos x="f85" y="f86"/>
                </a:cxn>
                <a:cxn ang="f52">
                  <a:pos x="f87" y="f88"/>
                </a:cxn>
                <a:cxn ang="f52">
                  <a:pos x="f89" y="f90"/>
                </a:cxn>
                <a:cxn ang="f52">
                  <a:pos x="f91" y="f92"/>
                </a:cxn>
                <a:cxn ang="f52">
                  <a:pos x="f93" y="f94"/>
                </a:cxn>
                <a:cxn ang="f52">
                  <a:pos x="f95" y="f96"/>
                </a:cxn>
                <a:cxn ang="f52">
                  <a:pos x="f85" y="f86"/>
                </a:cxn>
              </a:cxnLst>
              <a:rect l="f81" t="f84" r="f82" b="f83"/>
              <a:pathLst>
                <a:path w="36" h="31">
                  <a:moveTo>
                    <a:pt x="f8" y="f5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5" y="f10"/>
                    <a:pt x="f11" y="f14"/>
                    <a:pt x="f15" y="f16"/>
                  </a:cubicBezTo>
                  <a:cubicBezTo>
                    <a:pt x="f17" y="f18"/>
                    <a:pt x="f8" y="f7"/>
                    <a:pt x="f19" y="f7"/>
                  </a:cubicBezTo>
                  <a:cubicBezTo>
                    <a:pt x="f20" y="f7"/>
                    <a:pt x="f21" y="f22"/>
                    <a:pt x="f22" y="f21"/>
                  </a:cubicBezTo>
                  <a:cubicBezTo>
                    <a:pt x="f6" y="f23"/>
                    <a:pt x="f24" y="f17"/>
                    <a:pt x="f25" y="f26"/>
                  </a:cubicBezTo>
                  <a:cubicBezTo>
                    <a:pt x="f27" y="f11"/>
                    <a:pt x="f19" y="f5"/>
                    <a:pt x="f8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0" name="Полилиния 16"/>
            <p:cNvSpPr/>
            <p:nvPr/>
          </p:nvSpPr>
          <p:spPr>
            <a:xfrm flipH="1">
              <a:off x="11963415" y="4051304"/>
              <a:ext cx="125409" cy="12540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25"/>
                <a:gd name="f8" fmla="val 23"/>
                <a:gd name="f9" fmla="val 47"/>
                <a:gd name="f10" fmla="val 21"/>
                <a:gd name="f11" fmla="val 42"/>
                <a:gd name="f12" fmla="val 20"/>
                <a:gd name="f13" fmla="val 45"/>
                <a:gd name="f14" fmla="val 16"/>
                <a:gd name="f15" fmla="val 13"/>
                <a:gd name="f16" fmla="val 46"/>
                <a:gd name="f17" fmla="val 11"/>
                <a:gd name="f18" fmla="val 10"/>
                <a:gd name="f19" fmla="val 39"/>
                <a:gd name="f20" fmla="val 40"/>
                <a:gd name="f21" fmla="val 7"/>
                <a:gd name="f22" fmla="val 5"/>
                <a:gd name="f23" fmla="val 38"/>
                <a:gd name="f24" fmla="val 4"/>
                <a:gd name="f25" fmla="val 37"/>
                <a:gd name="f26" fmla="val 3"/>
                <a:gd name="f27" fmla="val 34"/>
                <a:gd name="f28" fmla="val 32"/>
                <a:gd name="f29" fmla="val 31"/>
                <a:gd name="f30" fmla="val 30"/>
                <a:gd name="f31" fmla="val 1"/>
                <a:gd name="f32" fmla="val 28"/>
                <a:gd name="f33" fmla="val 26"/>
                <a:gd name="f34" fmla="val 2"/>
                <a:gd name="f35" fmla="val 18"/>
                <a:gd name="f36" fmla="val 9"/>
                <a:gd name="f37" fmla="val 12"/>
                <a:gd name="f38" fmla="val 6"/>
                <a:gd name="f39" fmla="val 8"/>
                <a:gd name="f40" fmla="val 15"/>
                <a:gd name="f41" fmla="val 19"/>
                <a:gd name="f42" fmla="val 22"/>
                <a:gd name="f43" fmla="val 24"/>
                <a:gd name="f44" fmla="val 35"/>
                <a:gd name="f45" fmla="val 41"/>
                <a:gd name="f46" fmla="val 44"/>
                <a:gd name="f47" fmla="val 48"/>
                <a:gd name="f48" fmla="val 49"/>
                <a:gd name="f49" fmla="val 27"/>
                <a:gd name="f50" fmla="val 29"/>
                <a:gd name="f51" fmla="val 50"/>
                <a:gd name="f52" fmla="val 43"/>
                <a:gd name="f53" fmla="val 36"/>
                <a:gd name="f54" fmla="+- 0 0 -90"/>
                <a:gd name="f55" fmla="*/ f3 1 51"/>
                <a:gd name="f56" fmla="*/ f4 1 51"/>
                <a:gd name="f57" fmla="val f5"/>
                <a:gd name="f58" fmla="val f6"/>
                <a:gd name="f59" fmla="*/ f54 f0 1"/>
                <a:gd name="f60" fmla="+- f58 0 f57"/>
                <a:gd name="f61" fmla="*/ f59 1 f2"/>
                <a:gd name="f62" fmla="*/ f60 1 51"/>
                <a:gd name="f63" fmla="*/ 51 f60 1"/>
                <a:gd name="f64" fmla="*/ 25 f60 1"/>
                <a:gd name="f65" fmla="*/ 42 f60 1"/>
                <a:gd name="f66" fmla="*/ 20 f60 1"/>
                <a:gd name="f67" fmla="*/ 46 f60 1"/>
                <a:gd name="f68" fmla="*/ 11 f60 1"/>
                <a:gd name="f69" fmla="*/ 39 f60 1"/>
                <a:gd name="f70" fmla="*/ 38 f60 1"/>
                <a:gd name="f71" fmla="*/ 4 f60 1"/>
                <a:gd name="f72" fmla="*/ 32 f60 1"/>
                <a:gd name="f73" fmla="*/ 7 f60 1"/>
                <a:gd name="f74" fmla="*/ 28 f60 1"/>
                <a:gd name="f75" fmla="*/ 0 f60 1"/>
                <a:gd name="f76" fmla="*/ 23 f60 1"/>
                <a:gd name="f77" fmla="*/ 5 f60 1"/>
                <a:gd name="f78" fmla="*/ 18 f60 1"/>
                <a:gd name="f79" fmla="*/ 1 f60 1"/>
                <a:gd name="f80" fmla="*/ 16 f60 1"/>
                <a:gd name="f81" fmla="*/ 9 f60 1"/>
                <a:gd name="f82" fmla="*/ 8 f60 1"/>
                <a:gd name="f83" fmla="*/ 10 f60 1"/>
                <a:gd name="f84" fmla="*/ 22 f60 1"/>
                <a:gd name="f85" fmla="*/ 26 f60 1"/>
                <a:gd name="f86" fmla="*/ 31 f60 1"/>
                <a:gd name="f87" fmla="*/ 40 f60 1"/>
                <a:gd name="f88" fmla="*/ 12 f60 1"/>
                <a:gd name="f89" fmla="*/ 47 f60 1"/>
                <a:gd name="f90" fmla="*/ 19 f60 1"/>
                <a:gd name="f91" fmla="*/ 44 f60 1"/>
                <a:gd name="f92" fmla="*/ 27 f60 1"/>
                <a:gd name="f93" fmla="*/ 50 f60 1"/>
                <a:gd name="f94" fmla="*/ 35 f60 1"/>
                <a:gd name="f95" fmla="*/ 43 f60 1"/>
                <a:gd name="f96" fmla="*/ 41 f60 1"/>
                <a:gd name="f97" fmla="*/ 36 f60 1"/>
                <a:gd name="f98" fmla="*/ 49 f60 1"/>
                <a:gd name="f99" fmla="*/ 34 f60 1"/>
                <a:gd name="f100" fmla="*/ 29 f60 1"/>
                <a:gd name="f101" fmla="+- f61 0 f1"/>
                <a:gd name="f102" fmla="*/ f63 1 51"/>
                <a:gd name="f103" fmla="*/ f64 1 51"/>
                <a:gd name="f104" fmla="*/ f65 1 51"/>
                <a:gd name="f105" fmla="*/ f66 1 51"/>
                <a:gd name="f106" fmla="*/ f67 1 51"/>
                <a:gd name="f107" fmla="*/ f68 1 51"/>
                <a:gd name="f108" fmla="*/ f69 1 51"/>
                <a:gd name="f109" fmla="*/ f70 1 51"/>
                <a:gd name="f110" fmla="*/ f71 1 51"/>
                <a:gd name="f111" fmla="*/ f72 1 51"/>
                <a:gd name="f112" fmla="*/ f73 1 51"/>
                <a:gd name="f113" fmla="*/ f74 1 51"/>
                <a:gd name="f114" fmla="*/ f75 1 51"/>
                <a:gd name="f115" fmla="*/ f76 1 51"/>
                <a:gd name="f116" fmla="*/ f77 1 51"/>
                <a:gd name="f117" fmla="*/ f78 1 51"/>
                <a:gd name="f118" fmla="*/ f79 1 51"/>
                <a:gd name="f119" fmla="*/ f80 1 51"/>
                <a:gd name="f120" fmla="*/ f81 1 51"/>
                <a:gd name="f121" fmla="*/ f82 1 51"/>
                <a:gd name="f122" fmla="*/ f83 1 51"/>
                <a:gd name="f123" fmla="*/ f84 1 51"/>
                <a:gd name="f124" fmla="*/ f85 1 51"/>
                <a:gd name="f125" fmla="*/ f86 1 51"/>
                <a:gd name="f126" fmla="*/ f87 1 51"/>
                <a:gd name="f127" fmla="*/ f88 1 51"/>
                <a:gd name="f128" fmla="*/ f89 1 51"/>
                <a:gd name="f129" fmla="*/ f90 1 51"/>
                <a:gd name="f130" fmla="*/ f91 1 51"/>
                <a:gd name="f131" fmla="*/ f92 1 51"/>
                <a:gd name="f132" fmla="*/ f93 1 51"/>
                <a:gd name="f133" fmla="*/ f94 1 51"/>
                <a:gd name="f134" fmla="*/ f95 1 51"/>
                <a:gd name="f135" fmla="*/ f96 1 51"/>
                <a:gd name="f136" fmla="*/ f97 1 51"/>
                <a:gd name="f137" fmla="*/ f98 1 51"/>
                <a:gd name="f138" fmla="*/ f99 1 51"/>
                <a:gd name="f139" fmla="*/ f100 1 51"/>
                <a:gd name="f140" fmla="*/ 0 1 f62"/>
                <a:gd name="f141" fmla="*/ f58 1 f62"/>
                <a:gd name="f142" fmla="*/ f102 1 f62"/>
                <a:gd name="f143" fmla="*/ f103 1 f62"/>
                <a:gd name="f144" fmla="*/ f104 1 f62"/>
                <a:gd name="f145" fmla="*/ f105 1 f62"/>
                <a:gd name="f146" fmla="*/ f106 1 f62"/>
                <a:gd name="f147" fmla="*/ f107 1 f62"/>
                <a:gd name="f148" fmla="*/ f108 1 f62"/>
                <a:gd name="f149" fmla="*/ f109 1 f62"/>
                <a:gd name="f150" fmla="*/ f110 1 f62"/>
                <a:gd name="f151" fmla="*/ f111 1 f62"/>
                <a:gd name="f152" fmla="*/ f112 1 f62"/>
                <a:gd name="f153" fmla="*/ f113 1 f62"/>
                <a:gd name="f154" fmla="*/ f114 1 f62"/>
                <a:gd name="f155" fmla="*/ f115 1 f62"/>
                <a:gd name="f156" fmla="*/ f116 1 f62"/>
                <a:gd name="f157" fmla="*/ f117 1 f62"/>
                <a:gd name="f158" fmla="*/ f118 1 f62"/>
                <a:gd name="f159" fmla="*/ f119 1 f62"/>
                <a:gd name="f160" fmla="*/ f120 1 f62"/>
                <a:gd name="f161" fmla="*/ f121 1 f62"/>
                <a:gd name="f162" fmla="*/ f122 1 f62"/>
                <a:gd name="f163" fmla="*/ f123 1 f62"/>
                <a:gd name="f164" fmla="*/ f124 1 f62"/>
                <a:gd name="f165" fmla="*/ f125 1 f62"/>
                <a:gd name="f166" fmla="*/ f126 1 f62"/>
                <a:gd name="f167" fmla="*/ f127 1 f62"/>
                <a:gd name="f168" fmla="*/ f128 1 f62"/>
                <a:gd name="f169" fmla="*/ f129 1 f62"/>
                <a:gd name="f170" fmla="*/ f130 1 f62"/>
                <a:gd name="f171" fmla="*/ f131 1 f62"/>
                <a:gd name="f172" fmla="*/ f132 1 f62"/>
                <a:gd name="f173" fmla="*/ f133 1 f62"/>
                <a:gd name="f174" fmla="*/ f134 1 f62"/>
                <a:gd name="f175" fmla="*/ f135 1 f62"/>
                <a:gd name="f176" fmla="*/ f136 1 f62"/>
                <a:gd name="f177" fmla="*/ f137 1 f62"/>
                <a:gd name="f178" fmla="*/ f138 1 f62"/>
                <a:gd name="f179" fmla="*/ f139 1 f62"/>
                <a:gd name="f180" fmla="*/ f140 f55 1"/>
                <a:gd name="f181" fmla="*/ f141 f55 1"/>
                <a:gd name="f182" fmla="*/ f141 f56 1"/>
                <a:gd name="f183" fmla="*/ f140 f56 1"/>
                <a:gd name="f184" fmla="*/ f142 f55 1"/>
                <a:gd name="f185" fmla="*/ f143 f56 1"/>
                <a:gd name="f186" fmla="*/ f144 f55 1"/>
                <a:gd name="f187" fmla="*/ f145 f56 1"/>
                <a:gd name="f188" fmla="*/ f146 f55 1"/>
                <a:gd name="f189" fmla="*/ f147 f56 1"/>
                <a:gd name="f190" fmla="*/ f148 f55 1"/>
                <a:gd name="f191" fmla="*/ f149 f55 1"/>
                <a:gd name="f192" fmla="*/ f150 f56 1"/>
                <a:gd name="f193" fmla="*/ f151 f55 1"/>
                <a:gd name="f194" fmla="*/ f152 f56 1"/>
                <a:gd name="f195" fmla="*/ f153 f55 1"/>
                <a:gd name="f196" fmla="*/ f154 f56 1"/>
                <a:gd name="f197" fmla="*/ f155 f55 1"/>
                <a:gd name="f198" fmla="*/ f156 f56 1"/>
                <a:gd name="f199" fmla="*/ f157 f55 1"/>
                <a:gd name="f200" fmla="*/ f158 f56 1"/>
                <a:gd name="f201" fmla="*/ f159 f55 1"/>
                <a:gd name="f202" fmla="*/ f160 f56 1"/>
                <a:gd name="f203" fmla="*/ f161 f55 1"/>
                <a:gd name="f204" fmla="*/ f162 f55 1"/>
                <a:gd name="f205" fmla="*/ f159 f56 1"/>
                <a:gd name="f206" fmla="*/ f158 f55 1"/>
                <a:gd name="f207" fmla="*/ f157 f56 1"/>
                <a:gd name="f208" fmla="*/ f150 f55 1"/>
                <a:gd name="f209" fmla="*/ f163 f56 1"/>
                <a:gd name="f210" fmla="*/ f154 f55 1"/>
                <a:gd name="f211" fmla="*/ f164 f56 1"/>
                <a:gd name="f212" fmla="*/ f160 f55 1"/>
                <a:gd name="f213" fmla="*/ f165 f56 1"/>
                <a:gd name="f214" fmla="*/ f166 f56 1"/>
                <a:gd name="f215" fmla="*/ f167 f55 1"/>
                <a:gd name="f216" fmla="*/ f168 f56 1"/>
                <a:gd name="f217" fmla="*/ f169 f55 1"/>
                <a:gd name="f218" fmla="*/ f170 f56 1"/>
                <a:gd name="f219" fmla="*/ f163 f55 1"/>
                <a:gd name="f220" fmla="*/ f142 f56 1"/>
                <a:gd name="f221" fmla="*/ f171 f55 1"/>
                <a:gd name="f222" fmla="*/ f146 f56 1"/>
                <a:gd name="f223" fmla="*/ f172 f56 1"/>
                <a:gd name="f224" fmla="*/ f173 f55 1"/>
                <a:gd name="f225" fmla="*/ f144 f56 1"/>
                <a:gd name="f226" fmla="*/ f174 f55 1"/>
                <a:gd name="f227" fmla="*/ f175 f55 1"/>
                <a:gd name="f228" fmla="*/ f176 f56 1"/>
                <a:gd name="f229" fmla="*/ f177 f55 1"/>
                <a:gd name="f230" fmla="*/ f178 f56 1"/>
                <a:gd name="f231" fmla="*/ f179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1">
                  <a:pos x="f184" y="f185"/>
                </a:cxn>
                <a:cxn ang="f101">
                  <a:pos x="f186" y="f187"/>
                </a:cxn>
                <a:cxn ang="f101">
                  <a:pos x="f188" y="f189"/>
                </a:cxn>
                <a:cxn ang="f101">
                  <a:pos x="f190" y="f189"/>
                </a:cxn>
                <a:cxn ang="f101">
                  <a:pos x="f191" y="f192"/>
                </a:cxn>
                <a:cxn ang="f101">
                  <a:pos x="f193" y="f194"/>
                </a:cxn>
                <a:cxn ang="f101">
                  <a:pos x="f195" y="f196"/>
                </a:cxn>
                <a:cxn ang="f101">
                  <a:pos x="f197" y="f198"/>
                </a:cxn>
                <a:cxn ang="f101">
                  <a:pos x="f199" y="f200"/>
                </a:cxn>
                <a:cxn ang="f101">
                  <a:pos x="f201" y="f202"/>
                </a:cxn>
                <a:cxn ang="f101">
                  <a:pos x="f203" y="f194"/>
                </a:cxn>
                <a:cxn ang="f101">
                  <a:pos x="f204" y="f205"/>
                </a:cxn>
                <a:cxn ang="f101">
                  <a:pos x="f206" y="f207"/>
                </a:cxn>
                <a:cxn ang="f101">
                  <a:pos x="f208" y="f209"/>
                </a:cxn>
                <a:cxn ang="f101">
                  <a:pos x="f210" y="f211"/>
                </a:cxn>
                <a:cxn ang="f101">
                  <a:pos x="f212" y="f213"/>
                </a:cxn>
                <a:cxn ang="f101">
                  <a:pos x="f208" y="f214"/>
                </a:cxn>
                <a:cxn ang="f101">
                  <a:pos x="f215" y="f214"/>
                </a:cxn>
                <a:cxn ang="f101">
                  <a:pos x="f215" y="f216"/>
                </a:cxn>
                <a:cxn ang="f101">
                  <a:pos x="f217" y="f218"/>
                </a:cxn>
                <a:cxn ang="f101">
                  <a:pos x="f219" y="f220"/>
                </a:cxn>
                <a:cxn ang="f101">
                  <a:pos x="f221" y="f222"/>
                </a:cxn>
                <a:cxn ang="f101">
                  <a:pos x="f193" y="f223"/>
                </a:cxn>
                <a:cxn ang="f101">
                  <a:pos x="f224" y="f225"/>
                </a:cxn>
                <a:cxn ang="f101">
                  <a:pos x="f226" y="f218"/>
                </a:cxn>
                <a:cxn ang="f101">
                  <a:pos x="f227" y="f228"/>
                </a:cxn>
                <a:cxn ang="f101">
                  <a:pos x="f229" y="f230"/>
                </a:cxn>
                <a:cxn ang="f101">
                  <a:pos x="f188" y="f231"/>
                </a:cxn>
                <a:cxn ang="f101">
                  <a:pos x="f184" y="f185"/>
                </a:cxn>
              </a:cxnLst>
              <a:rect l="f180" t="f183" r="f181" b="f182"/>
              <a:pathLst>
                <a:path w="51" h="51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9" y="f15"/>
                    <a:pt x="f16" y="f17"/>
                  </a:cubicBezTo>
                  <a:cubicBezTo>
                    <a:pt x="f13" y="f18"/>
                    <a:pt x="f11" y="f18"/>
                    <a:pt x="f19" y="f17"/>
                  </a:cubicBezTo>
                  <a:cubicBezTo>
                    <a:pt x="f20" y="f21"/>
                    <a:pt x="f20" y="f22"/>
                    <a:pt x="f23" y="f24"/>
                  </a:cubicBezTo>
                  <a:cubicBezTo>
                    <a:pt x="f25" y="f26"/>
                    <a:pt x="f27" y="f24"/>
                    <a:pt x="f28" y="f21"/>
                  </a:cubicBezTo>
                  <a:cubicBezTo>
                    <a:pt x="f29" y="f26"/>
                    <a:pt x="f30" y="f31"/>
                    <a:pt x="f32" y="f5"/>
                  </a:cubicBezTo>
                  <a:cubicBezTo>
                    <a:pt x="f33" y="f5"/>
                    <a:pt x="f7" y="f34"/>
                    <a:pt x="f8" y="f22"/>
                  </a:cubicBezTo>
                  <a:cubicBezTo>
                    <a:pt x="f10" y="f34"/>
                    <a:pt x="f12" y="f31"/>
                    <a:pt x="f35" y="f31"/>
                  </a:cubicBezTo>
                  <a:cubicBezTo>
                    <a:pt x="f14" y="f34"/>
                    <a:pt x="f14" y="f22"/>
                    <a:pt x="f14" y="f36"/>
                  </a:cubicBezTo>
                  <a:cubicBezTo>
                    <a:pt x="f37" y="f21"/>
                    <a:pt x="f36" y="f38"/>
                    <a:pt x="f39" y="f21"/>
                  </a:cubicBezTo>
                  <a:cubicBezTo>
                    <a:pt x="f21" y="f39"/>
                    <a:pt x="f21" y="f37"/>
                    <a:pt x="f18" y="f14"/>
                  </a:cubicBezTo>
                  <a:cubicBezTo>
                    <a:pt x="f22" y="f40"/>
                    <a:pt x="f34" y="f14"/>
                    <a:pt x="f31" y="f35"/>
                  </a:cubicBezTo>
                  <a:cubicBezTo>
                    <a:pt x="f31" y="f41"/>
                    <a:pt x="f34" y="f10"/>
                    <a:pt x="f24" y="f42"/>
                  </a:cubicBezTo>
                  <a:cubicBezTo>
                    <a:pt x="f31" y="f43"/>
                    <a:pt x="f5" y="f7"/>
                    <a:pt x="f5" y="f33"/>
                  </a:cubicBezTo>
                  <a:cubicBezTo>
                    <a:pt x="f5" y="f32"/>
                    <a:pt x="f26" y="f30"/>
                    <a:pt x="f36" y="f29"/>
                  </a:cubicBezTo>
                  <a:cubicBezTo>
                    <a:pt x="f22" y="f44"/>
                    <a:pt x="f26" y="f23"/>
                    <a:pt x="f24" y="f20"/>
                  </a:cubicBezTo>
                  <a:cubicBezTo>
                    <a:pt x="f22" y="f45"/>
                    <a:pt x="f39" y="f45"/>
                    <a:pt x="f37" y="f20"/>
                  </a:cubicBezTo>
                  <a:cubicBezTo>
                    <a:pt x="f17" y="f46"/>
                    <a:pt x="f17" y="f9"/>
                    <a:pt x="f37" y="f9"/>
                  </a:cubicBezTo>
                  <a:cubicBezTo>
                    <a:pt x="f15" y="f47"/>
                    <a:pt x="f14" y="f9"/>
                    <a:pt x="f41" y="f46"/>
                  </a:cubicBezTo>
                  <a:cubicBezTo>
                    <a:pt x="f12" y="f47"/>
                    <a:pt x="f10" y="f6"/>
                    <a:pt x="f42" y="f6"/>
                  </a:cubicBezTo>
                  <a:cubicBezTo>
                    <a:pt x="f43" y="f6"/>
                    <a:pt x="f33" y="f48"/>
                    <a:pt x="f49" y="f16"/>
                  </a:cubicBezTo>
                  <a:cubicBezTo>
                    <a:pt x="f50" y="f48"/>
                    <a:pt x="f29" y="f51"/>
                    <a:pt x="f28" y="f51"/>
                  </a:cubicBezTo>
                  <a:cubicBezTo>
                    <a:pt x="f27" y="f48"/>
                    <a:pt x="f44" y="f9"/>
                    <a:pt x="f44" y="f11"/>
                  </a:cubicBezTo>
                  <a:cubicBezTo>
                    <a:pt x="f23" y="f46"/>
                    <a:pt x="f45" y="f13"/>
                    <a:pt x="f52" y="f46"/>
                  </a:cubicBezTo>
                  <a:cubicBezTo>
                    <a:pt x="f46" y="f52"/>
                    <a:pt x="f52" y="f20"/>
                    <a:pt x="f45" y="f53"/>
                  </a:cubicBezTo>
                  <a:cubicBezTo>
                    <a:pt x="f16" y="f53"/>
                    <a:pt x="f48" y="f44"/>
                    <a:pt x="f48" y="f27"/>
                  </a:cubicBezTo>
                  <a:cubicBezTo>
                    <a:pt x="f51" y="f28"/>
                    <a:pt x="f48" y="f29"/>
                    <a:pt x="f16" y="f50"/>
                  </a:cubicBezTo>
                  <a:cubicBezTo>
                    <a:pt x="f48" y="f32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1" name="Полилиния 18"/>
            <p:cNvSpPr/>
            <p:nvPr/>
          </p:nvSpPr>
          <p:spPr>
            <a:xfrm flipH="1">
              <a:off x="11836633" y="5670551"/>
              <a:ext cx="154423" cy="1544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9"/>
                <a:gd name="f7" fmla="val 130"/>
                <a:gd name="f8" fmla="val 75"/>
                <a:gd name="f9" fmla="val 71"/>
                <a:gd name="f10" fmla="val 126"/>
                <a:gd name="f11" fmla="val 68"/>
                <a:gd name="f12" fmla="val 119"/>
                <a:gd name="f13" fmla="val 64"/>
                <a:gd name="f14" fmla="val 60"/>
                <a:gd name="f15" fmla="val 56"/>
                <a:gd name="f16" fmla="val 128"/>
                <a:gd name="f17" fmla="val 53"/>
                <a:gd name="f18" fmla="val 127"/>
                <a:gd name="f19" fmla="val 48"/>
                <a:gd name="f20" fmla="val 118"/>
                <a:gd name="f21" fmla="val 45"/>
                <a:gd name="f22" fmla="val 103"/>
                <a:gd name="f23" fmla="val 111"/>
                <a:gd name="f24" fmla="val 33"/>
                <a:gd name="f25" fmla="val 114"/>
                <a:gd name="f26" fmla="val 23"/>
                <a:gd name="f27" fmla="val 20"/>
                <a:gd name="f28" fmla="val 108"/>
                <a:gd name="f29" fmla="val 17"/>
                <a:gd name="f30" fmla="val 101"/>
                <a:gd name="f31" fmla="val 18"/>
                <a:gd name="f32" fmla="val 93"/>
                <a:gd name="f33" fmla="val 13"/>
                <a:gd name="f34" fmla="val 92"/>
                <a:gd name="f35" fmla="val 6"/>
                <a:gd name="f36" fmla="val 88"/>
                <a:gd name="f37" fmla="val 5"/>
                <a:gd name="f38" fmla="val 84"/>
                <a:gd name="f39" fmla="val 3"/>
                <a:gd name="f40" fmla="val 79"/>
                <a:gd name="f41" fmla="val 8"/>
                <a:gd name="f42" fmla="val 72"/>
                <a:gd name="f43" fmla="val 16"/>
                <a:gd name="f44" fmla="val 69"/>
                <a:gd name="f45" fmla="val 65"/>
                <a:gd name="f46" fmla="val 61"/>
                <a:gd name="f47" fmla="val 1"/>
                <a:gd name="f48" fmla="val 57"/>
                <a:gd name="f49" fmla="val 51"/>
                <a:gd name="f50" fmla="val 15"/>
                <a:gd name="f51" fmla="val 39"/>
                <a:gd name="f52" fmla="val 36"/>
                <a:gd name="f53" fmla="val 7"/>
                <a:gd name="f54" fmla="val 32"/>
                <a:gd name="f55" fmla="val 9"/>
                <a:gd name="f56" fmla="val 31"/>
                <a:gd name="f57" fmla="val 28"/>
                <a:gd name="f58" fmla="val 24"/>
                <a:gd name="f59" fmla="val 26"/>
                <a:gd name="f60" fmla="val 10"/>
                <a:gd name="f61" fmla="val 30"/>
                <a:gd name="f62" fmla="val 38"/>
                <a:gd name="f63" fmla="val 21"/>
                <a:gd name="f64" fmla="val 47"/>
                <a:gd name="f65" fmla="val 59"/>
                <a:gd name="f66" fmla="val 63"/>
                <a:gd name="f67" fmla="val 67"/>
                <a:gd name="f68" fmla="val 4"/>
                <a:gd name="f69" fmla="val 70"/>
                <a:gd name="f70" fmla="val 74"/>
                <a:gd name="f71" fmla="val 78"/>
                <a:gd name="f72" fmla="val 2"/>
                <a:gd name="f73" fmla="val 83"/>
                <a:gd name="f74" fmla="val 11"/>
                <a:gd name="f75" fmla="val 85"/>
                <a:gd name="f76" fmla="val 86"/>
                <a:gd name="f77" fmla="val 98"/>
                <a:gd name="f78" fmla="val 107"/>
                <a:gd name="f79" fmla="val 112"/>
                <a:gd name="f80" fmla="val 37"/>
                <a:gd name="f81" fmla="val 124"/>
                <a:gd name="f82" fmla="val 41"/>
                <a:gd name="f83" fmla="val 123"/>
                <a:gd name="f84" fmla="val 115"/>
                <a:gd name="f85" fmla="val 125"/>
                <a:gd name="f86" fmla="val 76"/>
                <a:gd name="f87" fmla="val 116"/>
                <a:gd name="f88" fmla="val 122"/>
                <a:gd name="f89" fmla="val 90"/>
                <a:gd name="f90" fmla="val 97"/>
                <a:gd name="f91" fmla="val 96"/>
                <a:gd name="f92" fmla="val 106"/>
                <a:gd name="f93" fmla="val 104"/>
                <a:gd name="f94" fmla="val 120"/>
                <a:gd name="f95" fmla="val 82"/>
                <a:gd name="f96" fmla="+- 0 0 -90"/>
                <a:gd name="f97" fmla="*/ f3 1 129"/>
                <a:gd name="f98" fmla="*/ f4 1 130"/>
                <a:gd name="f99" fmla="val f5"/>
                <a:gd name="f100" fmla="val f6"/>
                <a:gd name="f101" fmla="val f7"/>
                <a:gd name="f102" fmla="*/ f96 f0 1"/>
                <a:gd name="f103" fmla="+- f101 0 f99"/>
                <a:gd name="f104" fmla="+- f100 0 f99"/>
                <a:gd name="f105" fmla="*/ f102 1 f2"/>
                <a:gd name="f106" fmla="*/ f104 1 129"/>
                <a:gd name="f107" fmla="*/ f103 1 130"/>
                <a:gd name="f108" fmla="*/ 129 f104 1"/>
                <a:gd name="f109" fmla="*/ 75 f103 1"/>
                <a:gd name="f110" fmla="*/ 119 f104 1"/>
                <a:gd name="f111" fmla="*/ 64 f103 1"/>
                <a:gd name="f112" fmla="*/ 128 f104 1"/>
                <a:gd name="f113" fmla="*/ 53 f103 1"/>
                <a:gd name="f114" fmla="*/ 103 f104 1"/>
                <a:gd name="f115" fmla="*/ 45 f103 1"/>
                <a:gd name="f116" fmla="*/ 111 f104 1"/>
                <a:gd name="f117" fmla="*/ 20 f103 1"/>
                <a:gd name="f118" fmla="*/ 93 f104 1"/>
                <a:gd name="f119" fmla="*/ 23 f103 1"/>
                <a:gd name="f120" fmla="*/ 88 f104 1"/>
                <a:gd name="f121" fmla="*/ 5 f103 1"/>
                <a:gd name="f122" fmla="*/ 72 f104 1"/>
                <a:gd name="f123" fmla="*/ 16 f103 1"/>
                <a:gd name="f124" fmla="*/ 61 f104 1"/>
                <a:gd name="f125" fmla="*/ 1 f103 1"/>
                <a:gd name="f126" fmla="*/ 51 f104 1"/>
                <a:gd name="f127" fmla="*/ 15 f103 1"/>
                <a:gd name="f128" fmla="*/ 36 f104 1"/>
                <a:gd name="f129" fmla="*/ 7 f103 1"/>
                <a:gd name="f130" fmla="*/ 33 f104 1"/>
                <a:gd name="f131" fmla="*/ 28 f103 1"/>
                <a:gd name="f132" fmla="*/ 13 f104 1"/>
                <a:gd name="f133" fmla="*/ 26 f103 1"/>
                <a:gd name="f134" fmla="*/ 21 f104 1"/>
                <a:gd name="f135" fmla="*/ 47 f103 1"/>
                <a:gd name="f136" fmla="*/ 0 f104 1"/>
                <a:gd name="f137" fmla="*/ 56 f103 1"/>
                <a:gd name="f138" fmla="*/ 10 f104 1"/>
                <a:gd name="f139" fmla="*/ 67 f103 1"/>
                <a:gd name="f140" fmla="*/ 1 f104 1"/>
                <a:gd name="f141" fmla="*/ 78 f103 1"/>
                <a:gd name="f142" fmla="*/ 26 f104 1"/>
                <a:gd name="f143" fmla="*/ 86 f103 1"/>
                <a:gd name="f144" fmla="*/ 18 f104 1"/>
                <a:gd name="f145" fmla="*/ 111 f103 1"/>
                <a:gd name="f146" fmla="*/ 108 f103 1"/>
                <a:gd name="f147" fmla="*/ 41 f104 1"/>
                <a:gd name="f148" fmla="*/ 126 f103 1"/>
                <a:gd name="f149" fmla="*/ 57 f104 1"/>
                <a:gd name="f150" fmla="*/ 115 f103 1"/>
                <a:gd name="f151" fmla="*/ 69 f104 1"/>
                <a:gd name="f152" fmla="*/ 130 f103 1"/>
                <a:gd name="f153" fmla="*/ 78 f104 1"/>
                <a:gd name="f154" fmla="*/ 116 f103 1"/>
                <a:gd name="f155" fmla="*/ 124 f103 1"/>
                <a:gd name="f156" fmla="*/ 96 f104 1"/>
                <a:gd name="f157" fmla="*/ 103 f103 1"/>
                <a:gd name="f158" fmla="*/ 116 f104 1"/>
                <a:gd name="f159" fmla="*/ 104 f103 1"/>
                <a:gd name="f160" fmla="*/ 108 f104 1"/>
                <a:gd name="f161" fmla="*/ 84 f103 1"/>
                <a:gd name="f162" fmla="+- f105 0 f1"/>
                <a:gd name="f163" fmla="*/ f108 1 129"/>
                <a:gd name="f164" fmla="*/ f109 1 130"/>
                <a:gd name="f165" fmla="*/ f110 1 129"/>
                <a:gd name="f166" fmla="*/ f111 1 130"/>
                <a:gd name="f167" fmla="*/ f112 1 129"/>
                <a:gd name="f168" fmla="*/ f113 1 130"/>
                <a:gd name="f169" fmla="*/ f114 1 129"/>
                <a:gd name="f170" fmla="*/ f115 1 130"/>
                <a:gd name="f171" fmla="*/ f116 1 129"/>
                <a:gd name="f172" fmla="*/ f117 1 130"/>
                <a:gd name="f173" fmla="*/ f118 1 129"/>
                <a:gd name="f174" fmla="*/ f119 1 130"/>
                <a:gd name="f175" fmla="*/ f120 1 129"/>
                <a:gd name="f176" fmla="*/ f121 1 130"/>
                <a:gd name="f177" fmla="*/ f122 1 129"/>
                <a:gd name="f178" fmla="*/ f123 1 130"/>
                <a:gd name="f179" fmla="*/ f124 1 129"/>
                <a:gd name="f180" fmla="*/ f125 1 130"/>
                <a:gd name="f181" fmla="*/ f126 1 129"/>
                <a:gd name="f182" fmla="*/ f127 1 130"/>
                <a:gd name="f183" fmla="*/ f128 1 129"/>
                <a:gd name="f184" fmla="*/ f129 1 130"/>
                <a:gd name="f185" fmla="*/ f130 1 129"/>
                <a:gd name="f186" fmla="*/ f131 1 130"/>
                <a:gd name="f187" fmla="*/ f132 1 129"/>
                <a:gd name="f188" fmla="*/ f133 1 130"/>
                <a:gd name="f189" fmla="*/ f134 1 129"/>
                <a:gd name="f190" fmla="*/ f135 1 130"/>
                <a:gd name="f191" fmla="*/ f136 1 129"/>
                <a:gd name="f192" fmla="*/ f137 1 130"/>
                <a:gd name="f193" fmla="*/ f138 1 129"/>
                <a:gd name="f194" fmla="*/ f139 1 130"/>
                <a:gd name="f195" fmla="*/ f140 1 129"/>
                <a:gd name="f196" fmla="*/ f141 1 130"/>
                <a:gd name="f197" fmla="*/ f142 1 129"/>
                <a:gd name="f198" fmla="*/ f143 1 130"/>
                <a:gd name="f199" fmla="*/ f144 1 129"/>
                <a:gd name="f200" fmla="*/ f145 1 130"/>
                <a:gd name="f201" fmla="*/ f146 1 130"/>
                <a:gd name="f202" fmla="*/ f147 1 129"/>
                <a:gd name="f203" fmla="*/ f148 1 130"/>
                <a:gd name="f204" fmla="*/ f149 1 129"/>
                <a:gd name="f205" fmla="*/ f150 1 130"/>
                <a:gd name="f206" fmla="*/ f151 1 129"/>
                <a:gd name="f207" fmla="*/ f152 1 130"/>
                <a:gd name="f208" fmla="*/ f153 1 129"/>
                <a:gd name="f209" fmla="*/ f154 1 130"/>
                <a:gd name="f210" fmla="*/ f155 1 130"/>
                <a:gd name="f211" fmla="*/ f156 1 129"/>
                <a:gd name="f212" fmla="*/ f157 1 130"/>
                <a:gd name="f213" fmla="*/ f158 1 129"/>
                <a:gd name="f214" fmla="*/ f159 1 130"/>
                <a:gd name="f215" fmla="*/ f160 1 129"/>
                <a:gd name="f216" fmla="*/ f161 1 130"/>
                <a:gd name="f217" fmla="*/ 0 1 f106"/>
                <a:gd name="f218" fmla="*/ f100 1 f106"/>
                <a:gd name="f219" fmla="*/ 0 1 f107"/>
                <a:gd name="f220" fmla="*/ f101 1 f107"/>
                <a:gd name="f221" fmla="*/ f163 1 f106"/>
                <a:gd name="f222" fmla="*/ f164 1 f107"/>
                <a:gd name="f223" fmla="*/ f165 1 f106"/>
                <a:gd name="f224" fmla="*/ f166 1 f107"/>
                <a:gd name="f225" fmla="*/ f167 1 f106"/>
                <a:gd name="f226" fmla="*/ f168 1 f107"/>
                <a:gd name="f227" fmla="*/ f169 1 f106"/>
                <a:gd name="f228" fmla="*/ f170 1 f107"/>
                <a:gd name="f229" fmla="*/ f171 1 f106"/>
                <a:gd name="f230" fmla="*/ f172 1 f107"/>
                <a:gd name="f231" fmla="*/ f173 1 f106"/>
                <a:gd name="f232" fmla="*/ f174 1 f107"/>
                <a:gd name="f233" fmla="*/ f175 1 f106"/>
                <a:gd name="f234" fmla="*/ f176 1 f107"/>
                <a:gd name="f235" fmla="*/ f177 1 f106"/>
                <a:gd name="f236" fmla="*/ f178 1 f107"/>
                <a:gd name="f237" fmla="*/ f179 1 f106"/>
                <a:gd name="f238" fmla="*/ f180 1 f107"/>
                <a:gd name="f239" fmla="*/ f181 1 f106"/>
                <a:gd name="f240" fmla="*/ f182 1 f107"/>
                <a:gd name="f241" fmla="*/ f183 1 f106"/>
                <a:gd name="f242" fmla="*/ f184 1 f107"/>
                <a:gd name="f243" fmla="*/ f185 1 f106"/>
                <a:gd name="f244" fmla="*/ f186 1 f107"/>
                <a:gd name="f245" fmla="*/ f187 1 f106"/>
                <a:gd name="f246" fmla="*/ f188 1 f107"/>
                <a:gd name="f247" fmla="*/ f189 1 f106"/>
                <a:gd name="f248" fmla="*/ f190 1 f107"/>
                <a:gd name="f249" fmla="*/ f191 1 f106"/>
                <a:gd name="f250" fmla="*/ f192 1 f107"/>
                <a:gd name="f251" fmla="*/ f193 1 f106"/>
                <a:gd name="f252" fmla="*/ f194 1 f107"/>
                <a:gd name="f253" fmla="*/ f195 1 f106"/>
                <a:gd name="f254" fmla="*/ f196 1 f107"/>
                <a:gd name="f255" fmla="*/ f197 1 f106"/>
                <a:gd name="f256" fmla="*/ f198 1 f107"/>
                <a:gd name="f257" fmla="*/ f199 1 f106"/>
                <a:gd name="f258" fmla="*/ f200 1 f107"/>
                <a:gd name="f259" fmla="*/ f201 1 f107"/>
                <a:gd name="f260" fmla="*/ f202 1 f106"/>
                <a:gd name="f261" fmla="*/ f203 1 f107"/>
                <a:gd name="f262" fmla="*/ f204 1 f106"/>
                <a:gd name="f263" fmla="*/ f205 1 f107"/>
                <a:gd name="f264" fmla="*/ f206 1 f106"/>
                <a:gd name="f265" fmla="*/ f207 1 f107"/>
                <a:gd name="f266" fmla="*/ f208 1 f106"/>
                <a:gd name="f267" fmla="*/ f209 1 f107"/>
                <a:gd name="f268" fmla="*/ f210 1 f107"/>
                <a:gd name="f269" fmla="*/ f211 1 f106"/>
                <a:gd name="f270" fmla="*/ f212 1 f107"/>
                <a:gd name="f271" fmla="*/ f213 1 f106"/>
                <a:gd name="f272" fmla="*/ f214 1 f107"/>
                <a:gd name="f273" fmla="*/ f215 1 f106"/>
                <a:gd name="f274" fmla="*/ f216 1 f107"/>
                <a:gd name="f275" fmla="*/ f217 f97 1"/>
                <a:gd name="f276" fmla="*/ f218 f97 1"/>
                <a:gd name="f277" fmla="*/ f220 f98 1"/>
                <a:gd name="f278" fmla="*/ f219 f98 1"/>
                <a:gd name="f279" fmla="*/ f221 f97 1"/>
                <a:gd name="f280" fmla="*/ f222 f98 1"/>
                <a:gd name="f281" fmla="*/ f223 f97 1"/>
                <a:gd name="f282" fmla="*/ f224 f98 1"/>
                <a:gd name="f283" fmla="*/ f225 f97 1"/>
                <a:gd name="f284" fmla="*/ f226 f98 1"/>
                <a:gd name="f285" fmla="*/ f227 f97 1"/>
                <a:gd name="f286" fmla="*/ f228 f98 1"/>
                <a:gd name="f287" fmla="*/ f229 f97 1"/>
                <a:gd name="f288" fmla="*/ f230 f98 1"/>
                <a:gd name="f289" fmla="*/ f231 f97 1"/>
                <a:gd name="f290" fmla="*/ f232 f98 1"/>
                <a:gd name="f291" fmla="*/ f233 f97 1"/>
                <a:gd name="f292" fmla="*/ f234 f98 1"/>
                <a:gd name="f293" fmla="*/ f235 f97 1"/>
                <a:gd name="f294" fmla="*/ f236 f98 1"/>
                <a:gd name="f295" fmla="*/ f237 f97 1"/>
                <a:gd name="f296" fmla="*/ f238 f98 1"/>
                <a:gd name="f297" fmla="*/ f239 f97 1"/>
                <a:gd name="f298" fmla="*/ f240 f98 1"/>
                <a:gd name="f299" fmla="*/ f241 f97 1"/>
                <a:gd name="f300" fmla="*/ f242 f98 1"/>
                <a:gd name="f301" fmla="*/ f243 f97 1"/>
                <a:gd name="f302" fmla="*/ f244 f98 1"/>
                <a:gd name="f303" fmla="*/ f245 f97 1"/>
                <a:gd name="f304" fmla="*/ f246 f98 1"/>
                <a:gd name="f305" fmla="*/ f247 f97 1"/>
                <a:gd name="f306" fmla="*/ f248 f98 1"/>
                <a:gd name="f307" fmla="*/ f249 f97 1"/>
                <a:gd name="f308" fmla="*/ f250 f98 1"/>
                <a:gd name="f309" fmla="*/ f251 f97 1"/>
                <a:gd name="f310" fmla="*/ f252 f98 1"/>
                <a:gd name="f311" fmla="*/ f253 f97 1"/>
                <a:gd name="f312" fmla="*/ f254 f98 1"/>
                <a:gd name="f313" fmla="*/ f255 f97 1"/>
                <a:gd name="f314" fmla="*/ f256 f98 1"/>
                <a:gd name="f315" fmla="*/ f257 f97 1"/>
                <a:gd name="f316" fmla="*/ f258 f98 1"/>
                <a:gd name="f317" fmla="*/ f259 f98 1"/>
                <a:gd name="f318" fmla="*/ f260 f97 1"/>
                <a:gd name="f319" fmla="*/ f261 f98 1"/>
                <a:gd name="f320" fmla="*/ f262 f97 1"/>
                <a:gd name="f321" fmla="*/ f263 f98 1"/>
                <a:gd name="f322" fmla="*/ f264 f97 1"/>
                <a:gd name="f323" fmla="*/ f265 f98 1"/>
                <a:gd name="f324" fmla="*/ f266 f97 1"/>
                <a:gd name="f325" fmla="*/ f267 f98 1"/>
                <a:gd name="f326" fmla="*/ f268 f98 1"/>
                <a:gd name="f327" fmla="*/ f269 f97 1"/>
                <a:gd name="f328" fmla="*/ f270 f98 1"/>
                <a:gd name="f329" fmla="*/ f271 f97 1"/>
                <a:gd name="f330" fmla="*/ f272 f98 1"/>
                <a:gd name="f331" fmla="*/ f273 f97 1"/>
                <a:gd name="f332" fmla="*/ f274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302"/>
                </a:cxn>
                <a:cxn ang="f162">
                  <a:pos x="f303" y="f304"/>
                </a:cxn>
                <a:cxn ang="f162">
                  <a:pos x="f305" y="f306"/>
                </a:cxn>
                <a:cxn ang="f162">
                  <a:pos x="f307" y="f308"/>
                </a:cxn>
                <a:cxn ang="f162">
                  <a:pos x="f309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299" y="f317"/>
                </a:cxn>
                <a:cxn ang="f162">
                  <a:pos x="f318" y="f319"/>
                </a:cxn>
                <a:cxn ang="f162">
                  <a:pos x="f320" y="f321"/>
                </a:cxn>
                <a:cxn ang="f162">
                  <a:pos x="f322" y="f323"/>
                </a:cxn>
                <a:cxn ang="f162">
                  <a:pos x="f324" y="f325"/>
                </a:cxn>
                <a:cxn ang="f162">
                  <a:pos x="f289" y="f326"/>
                </a:cxn>
                <a:cxn ang="f162">
                  <a:pos x="f327" y="f328"/>
                </a:cxn>
                <a:cxn ang="f162">
                  <a:pos x="f329" y="f330"/>
                </a:cxn>
                <a:cxn ang="f162">
                  <a:pos x="f331" y="f332"/>
                </a:cxn>
                <a:cxn ang="f162">
                  <a:pos x="f279" y="f280"/>
                </a:cxn>
              </a:cxnLst>
              <a:rect l="f275" t="f278" r="f276" b="f277"/>
              <a:pathLst>
                <a:path w="129" h="130">
                  <a:moveTo>
                    <a:pt x="f6" y="f8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0" y="f14"/>
                    <a:pt x="f6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4"/>
                    <a:pt x="f25" y="f26"/>
                    <a:pt x="f23" y="f27"/>
                  </a:cubicBezTo>
                  <a:cubicBezTo>
                    <a:pt x="f28" y="f29"/>
                    <a:pt x="f30" y="f31"/>
                    <a:pt x="f32" y="f26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35"/>
                    <a:pt x="f45" y="f5"/>
                    <a:pt x="f46" y="f47"/>
                  </a:cubicBezTo>
                  <a:cubicBezTo>
                    <a:pt x="f48" y="f47"/>
                    <a:pt x="f17" y="f35"/>
                    <a:pt x="f49" y="f50"/>
                  </a:cubicBezTo>
                  <a:cubicBezTo>
                    <a:pt x="f21" y="f41"/>
                    <a:pt x="f51" y="f37"/>
                    <a:pt x="f52" y="f53"/>
                  </a:cubicBezTo>
                  <a:cubicBezTo>
                    <a:pt x="f54" y="f55"/>
                    <a:pt x="f56" y="f29"/>
                    <a:pt x="f24" y="f57"/>
                  </a:cubicBezTo>
                  <a:cubicBezTo>
                    <a:pt x="f26" y="f58"/>
                    <a:pt x="f43" y="f26"/>
                    <a:pt x="f33" y="f59"/>
                  </a:cubicBezTo>
                  <a:cubicBezTo>
                    <a:pt x="f60" y="f61"/>
                    <a:pt x="f33" y="f62"/>
                    <a:pt x="f63" y="f64"/>
                  </a:cubicBezTo>
                  <a:cubicBezTo>
                    <a:pt x="f55" y="f19"/>
                    <a:pt x="f47" y="f49"/>
                    <a:pt x="f5" y="f15"/>
                  </a:cubicBezTo>
                  <a:cubicBezTo>
                    <a:pt x="f5" y="f65"/>
                    <a:pt x="f39" y="f66"/>
                    <a:pt x="f60" y="f67"/>
                  </a:cubicBezTo>
                  <a:cubicBezTo>
                    <a:pt x="f68" y="f69"/>
                    <a:pt x="f5" y="f70"/>
                    <a:pt x="f47" y="f71"/>
                  </a:cubicBezTo>
                  <a:cubicBezTo>
                    <a:pt x="f72" y="f73"/>
                    <a:pt x="f74" y="f75"/>
                    <a:pt x="f59" y="f76"/>
                  </a:cubicBezTo>
                  <a:cubicBezTo>
                    <a:pt x="f31" y="f77"/>
                    <a:pt x="f50" y="f78"/>
                    <a:pt x="f31" y="f23"/>
                  </a:cubicBezTo>
                  <a:cubicBezTo>
                    <a:pt x="f63" y="f25"/>
                    <a:pt x="f57" y="f79"/>
                    <a:pt x="f52" y="f28"/>
                  </a:cubicBezTo>
                  <a:cubicBezTo>
                    <a:pt x="f52" y="f20"/>
                    <a:pt x="f80" y="f81"/>
                    <a:pt x="f82" y="f10"/>
                  </a:cubicBezTo>
                  <a:cubicBezTo>
                    <a:pt x="f21" y="f18"/>
                    <a:pt x="f49" y="f83"/>
                    <a:pt x="f48" y="f84"/>
                  </a:cubicBezTo>
                  <a:cubicBezTo>
                    <a:pt x="f14" y="f85"/>
                    <a:pt x="f13" y="f7"/>
                    <a:pt x="f44" y="f7"/>
                  </a:cubicBezTo>
                  <a:cubicBezTo>
                    <a:pt x="f42" y="f7"/>
                    <a:pt x="f86" y="f81"/>
                    <a:pt x="f71" y="f87"/>
                  </a:cubicBezTo>
                  <a:cubicBezTo>
                    <a:pt x="f38" y="f88"/>
                    <a:pt x="f89" y="f85"/>
                    <a:pt x="f32" y="f81"/>
                  </a:cubicBezTo>
                  <a:cubicBezTo>
                    <a:pt x="f90" y="f88"/>
                    <a:pt x="f77" y="f25"/>
                    <a:pt x="f91" y="f22"/>
                  </a:cubicBezTo>
                  <a:cubicBezTo>
                    <a:pt x="f92" y="f78"/>
                    <a:pt x="f25" y="f28"/>
                    <a:pt x="f87" y="f93"/>
                  </a:cubicBezTo>
                  <a:cubicBezTo>
                    <a:pt x="f12" y="f30"/>
                    <a:pt x="f87" y="f32"/>
                    <a:pt x="f28" y="f38"/>
                  </a:cubicBezTo>
                  <a:cubicBezTo>
                    <a:pt x="f94" y="f95"/>
                    <a:pt x="f16" y="f40"/>
                    <a:pt x="f6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</p:grpSp>
      <p:sp>
        <p:nvSpPr>
          <p:cNvPr id="12" name="Заголовок 1"/>
          <p:cNvSpPr txBox="1">
            <a:spLocks noGrp="1"/>
          </p:cNvSpPr>
          <p:nvPr>
            <p:ph type="title"/>
          </p:nvPr>
        </p:nvSpPr>
        <p:spPr>
          <a:xfrm>
            <a:off x="7699248" y="1996436"/>
            <a:ext cx="3200400" cy="21945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3" name="Объект 2"/>
          <p:cNvSpPr txBox="1">
            <a:spLocks noGrp="1"/>
          </p:cNvSpPr>
          <p:nvPr>
            <p:ph idx="1"/>
          </p:nvPr>
        </p:nvSpPr>
        <p:spPr>
          <a:xfrm>
            <a:off x="838203" y="838203"/>
            <a:ext cx="6400800" cy="518160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4" name="Текст 3"/>
          <p:cNvSpPr txBox="1">
            <a:spLocks noGrp="1"/>
          </p:cNvSpPr>
          <p:nvPr>
            <p:ph type="body" idx="2"/>
          </p:nvPr>
        </p:nvSpPr>
        <p:spPr>
          <a:xfrm>
            <a:off x="7697720" y="4258424"/>
            <a:ext cx="3203444" cy="176137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280EFB-0183-45DC-8516-1D6C887384CE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1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1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7"/>
          <p:cNvGrpSpPr/>
          <p:nvPr/>
        </p:nvGrpSpPr>
        <p:grpSpPr>
          <a:xfrm>
            <a:off x="11123611" y="4051304"/>
            <a:ext cx="965213" cy="2807454"/>
            <a:chOff x="11123611" y="4051304"/>
            <a:chExt cx="965213" cy="2807454"/>
          </a:xfrm>
        </p:grpSpPr>
        <p:sp>
          <p:nvSpPr>
            <p:cNvPr id="3" name="Полилиния 44"/>
            <p:cNvSpPr/>
            <p:nvPr/>
          </p:nvSpPr>
          <p:spPr>
            <a:xfrm flipH="1">
              <a:off x="11669709" y="6858758"/>
              <a:ext cx="15873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875"/>
                <a:gd name="f7" fmla="+- 0 0 -90"/>
                <a:gd name="f8" fmla="*/ f3 1 15875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5875"/>
                <a:gd name="f17" fmla="*/ f13 1 0"/>
                <a:gd name="f18" fmla="+- f15 0 f1"/>
                <a:gd name="f19" fmla="*/ 0 1 f16"/>
                <a:gd name="f20" fmla="*/ 0 1 f17"/>
                <a:gd name="f21" fmla="*/ 15875 1 f16"/>
                <a:gd name="f22" fmla="*/ 1 1 f17"/>
                <a:gd name="f23" fmla="*/ f19 f8 1"/>
                <a:gd name="f24" fmla="*/ f21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3" y="f26"/>
                </a:cxn>
                <a:cxn ang="f18">
                  <a:pos x="f24" y="f26"/>
                </a:cxn>
                <a:cxn ang="f18">
                  <a:pos x="f23" y="f26"/>
                </a:cxn>
              </a:cxnLst>
              <a:rect l="f23" t="f26" r="f24" b="f25"/>
              <a:pathLst>
                <a:path w="15875">
                  <a:moveTo>
                    <a:pt x="f5" y="f5"/>
                  </a:moveTo>
                  <a:lnTo>
                    <a:pt x="f6" y="f5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" name="Линия 45"/>
            <p:cNvSpPr/>
            <p:nvPr/>
          </p:nvSpPr>
          <p:spPr>
            <a:xfrm flipH="1">
              <a:off x="11669709" y="6858758"/>
              <a:ext cx="15873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" name="Полилиния 46"/>
            <p:cNvSpPr/>
            <p:nvPr/>
          </p:nvSpPr>
          <p:spPr>
            <a:xfrm flipH="1">
              <a:off x="11647490" y="5031550"/>
              <a:ext cx="90489" cy="18272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485"/>
                <a:gd name="f8" fmla="val 18"/>
                <a:gd name="f9" fmla="val 12"/>
                <a:gd name="f10" fmla="val 372"/>
                <a:gd name="f11" fmla="val 3"/>
                <a:gd name="f12" fmla="val 131"/>
                <a:gd name="f13" fmla="val 20"/>
                <a:gd name="f14" fmla="val 130"/>
                <a:gd name="f15" fmla="val 9"/>
                <a:gd name="f16" fmla="val 14"/>
                <a:gd name="f17" fmla="+- 0 0 -90"/>
                <a:gd name="f18" fmla="*/ f3 1 24"/>
                <a:gd name="f19" fmla="*/ f4 1 485"/>
                <a:gd name="f20" fmla="val f5"/>
                <a:gd name="f21" fmla="val f6"/>
                <a:gd name="f22" fmla="val f7"/>
                <a:gd name="f23" fmla="*/ f17 f0 1"/>
                <a:gd name="f24" fmla="+- f22 0 f20"/>
                <a:gd name="f25" fmla="+- f21 0 f20"/>
                <a:gd name="f26" fmla="*/ f23 1 f2"/>
                <a:gd name="f27" fmla="*/ f25 1 24"/>
                <a:gd name="f28" fmla="*/ f24 1 485"/>
                <a:gd name="f29" fmla="*/ 18 f25 1"/>
                <a:gd name="f30" fmla="*/ 485 f24 1"/>
                <a:gd name="f31" fmla="*/ 24 f25 1"/>
                <a:gd name="f32" fmla="*/ 0 f24 1"/>
                <a:gd name="f33" fmla="*/ 20 f25 1"/>
                <a:gd name="f34" fmla="*/ 14 f25 1"/>
                <a:gd name="f35" fmla="+- f26 0 f1"/>
                <a:gd name="f36" fmla="*/ f29 1 24"/>
                <a:gd name="f37" fmla="*/ f30 1 485"/>
                <a:gd name="f38" fmla="*/ f31 1 24"/>
                <a:gd name="f39" fmla="*/ f32 1 485"/>
                <a:gd name="f40" fmla="*/ f33 1 24"/>
                <a:gd name="f41" fmla="*/ f34 1 24"/>
                <a:gd name="f42" fmla="*/ 0 1 f27"/>
                <a:gd name="f43" fmla="*/ f21 1 f27"/>
                <a:gd name="f44" fmla="*/ 0 1 f28"/>
                <a:gd name="f45" fmla="*/ f22 1 f28"/>
                <a:gd name="f46" fmla="*/ f36 1 f27"/>
                <a:gd name="f47" fmla="*/ f37 1 f28"/>
                <a:gd name="f48" fmla="*/ f38 1 f27"/>
                <a:gd name="f49" fmla="*/ f39 1 f28"/>
                <a:gd name="f50" fmla="*/ f40 1 f27"/>
                <a:gd name="f51" fmla="*/ f41 1 f27"/>
                <a:gd name="f52" fmla="*/ f42 f18 1"/>
                <a:gd name="f53" fmla="*/ f43 f18 1"/>
                <a:gd name="f54" fmla="*/ f45 f19 1"/>
                <a:gd name="f55" fmla="*/ f44 f19 1"/>
                <a:gd name="f56" fmla="*/ f46 f18 1"/>
                <a:gd name="f57" fmla="*/ f47 f19 1"/>
                <a:gd name="f58" fmla="*/ f48 f18 1"/>
                <a:gd name="f59" fmla="*/ f49 f19 1"/>
                <a:gd name="f60" fmla="*/ f50 f18 1"/>
                <a:gd name="f61" fmla="*/ f51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56" y="f57"/>
                </a:cxn>
                <a:cxn ang="f35">
                  <a:pos x="f58" y="f59"/>
                </a:cxn>
                <a:cxn ang="f35">
                  <a:pos x="f60" y="f59"/>
                </a:cxn>
                <a:cxn ang="f35">
                  <a:pos x="f61" y="f57"/>
                </a:cxn>
              </a:cxnLst>
              <a:rect l="f52" t="f55" r="f53" b="f54"/>
              <a:pathLst>
                <a:path w="24" h="485">
                  <a:moveTo>
                    <a:pt x="f8" y="f7"/>
                  </a:moveTo>
                  <a:cubicBezTo>
                    <a:pt x="f9" y="f10"/>
                    <a:pt x="f11" y="f12"/>
                    <a:pt x="f6" y="f5"/>
                  </a:cubicBezTo>
                  <a:cubicBezTo>
                    <a:pt x="f13" y="f5"/>
                    <a:pt x="f13" y="f5"/>
                    <a:pt x="f13" y="f5"/>
                  </a:cubicBezTo>
                  <a:cubicBezTo>
                    <a:pt x="f5" y="f14"/>
                    <a:pt x="f15" y="f10"/>
                    <a:pt x="f16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6" name="Полилиния 47"/>
            <p:cNvSpPr/>
            <p:nvPr/>
          </p:nvSpPr>
          <p:spPr>
            <a:xfrm flipH="1">
              <a:off x="11123611" y="4545775"/>
              <a:ext cx="787398" cy="5778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4"/>
                <a:gd name="f7" fmla="val 129"/>
                <a:gd name="f8" fmla="val 36"/>
                <a:gd name="f9" fmla="val 3"/>
                <a:gd name="f10" fmla="val 61"/>
                <a:gd name="f11" fmla="val 75"/>
                <a:gd name="f12" fmla="val 12"/>
                <a:gd name="f13" fmla="val 81"/>
                <a:gd name="f14" fmla="val 30"/>
                <a:gd name="f15" fmla="val 101"/>
                <a:gd name="f16" fmla="val 21"/>
                <a:gd name="f17" fmla="val 122"/>
                <a:gd name="f18" fmla="val 23"/>
                <a:gd name="f19" fmla="val 130"/>
                <a:gd name="f20" fmla="val 32"/>
                <a:gd name="f21" fmla="val 89"/>
                <a:gd name="f22" fmla="val 55"/>
                <a:gd name="f23" fmla="val 120"/>
                <a:gd name="f24" fmla="val 40"/>
                <a:gd name="f25" fmla="val 121"/>
                <a:gd name="f26" fmla="val 91"/>
                <a:gd name="f27" fmla="val 6"/>
                <a:gd name="f28" fmla="val 66"/>
                <a:gd name="f29" fmla="val 34"/>
                <a:gd name="f30" fmla="val 5"/>
                <a:gd name="f31" fmla="+- 0 0 -90"/>
                <a:gd name="f32" fmla="*/ f3 1 174"/>
                <a:gd name="f33" fmla="*/ f4 1 129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174"/>
                <a:gd name="f42" fmla="*/ f38 1 129"/>
                <a:gd name="f43" fmla="*/ 36 f39 1"/>
                <a:gd name="f44" fmla="*/ 3 f38 1"/>
                <a:gd name="f45" fmla="*/ 81 f39 1"/>
                <a:gd name="f46" fmla="*/ 30 f38 1"/>
                <a:gd name="f47" fmla="*/ 130 f39 1"/>
                <a:gd name="f48" fmla="*/ 32 f38 1"/>
                <a:gd name="f49" fmla="*/ 55 f39 1"/>
                <a:gd name="f50" fmla="*/ 120 f38 1"/>
                <a:gd name="f51" fmla="*/ 6 f39 1"/>
                <a:gd name="f52" fmla="*/ 66 f38 1"/>
                <a:gd name="f53" fmla="+- f40 0 f1"/>
                <a:gd name="f54" fmla="*/ f43 1 174"/>
                <a:gd name="f55" fmla="*/ f44 1 129"/>
                <a:gd name="f56" fmla="*/ f45 1 174"/>
                <a:gd name="f57" fmla="*/ f46 1 129"/>
                <a:gd name="f58" fmla="*/ f47 1 174"/>
                <a:gd name="f59" fmla="*/ f48 1 129"/>
                <a:gd name="f60" fmla="*/ f49 1 174"/>
                <a:gd name="f61" fmla="*/ f50 1 129"/>
                <a:gd name="f62" fmla="*/ f51 1 174"/>
                <a:gd name="f63" fmla="*/ f52 1 129"/>
                <a:gd name="f64" fmla="*/ 0 1 f41"/>
                <a:gd name="f65" fmla="*/ f35 1 f41"/>
                <a:gd name="f66" fmla="*/ 0 1 f42"/>
                <a:gd name="f67" fmla="*/ f36 1 f42"/>
                <a:gd name="f68" fmla="*/ f54 1 f41"/>
                <a:gd name="f69" fmla="*/ f55 1 f42"/>
                <a:gd name="f70" fmla="*/ f56 1 f41"/>
                <a:gd name="f71" fmla="*/ f57 1 f42"/>
                <a:gd name="f72" fmla="*/ f58 1 f41"/>
                <a:gd name="f73" fmla="*/ f59 1 f42"/>
                <a:gd name="f74" fmla="*/ f60 1 f41"/>
                <a:gd name="f75" fmla="*/ f61 1 f42"/>
                <a:gd name="f76" fmla="*/ f62 1 f41"/>
                <a:gd name="f77" fmla="*/ f63 1 f42"/>
                <a:gd name="f78" fmla="*/ f64 f32 1"/>
                <a:gd name="f79" fmla="*/ f65 f32 1"/>
                <a:gd name="f80" fmla="*/ f67 f33 1"/>
                <a:gd name="f81" fmla="*/ f66 f33 1"/>
                <a:gd name="f82" fmla="*/ f68 f32 1"/>
                <a:gd name="f83" fmla="*/ f69 f33 1"/>
                <a:gd name="f84" fmla="*/ f70 f32 1"/>
                <a:gd name="f85" fmla="*/ f71 f33 1"/>
                <a:gd name="f86" fmla="*/ f72 f32 1"/>
                <a:gd name="f87" fmla="*/ f73 f33 1"/>
                <a:gd name="f88" fmla="*/ f74 f32 1"/>
                <a:gd name="f89" fmla="*/ f75 f33 1"/>
                <a:gd name="f90" fmla="*/ f76 f32 1"/>
                <a:gd name="f91" fmla="*/ f77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2" y="f83"/>
                </a:cxn>
                <a:cxn ang="f53">
                  <a:pos x="f84" y="f85"/>
                </a:cxn>
                <a:cxn ang="f53">
                  <a:pos x="f86" y="f87"/>
                </a:cxn>
                <a:cxn ang="f53">
                  <a:pos x="f88" y="f89"/>
                </a:cxn>
                <a:cxn ang="f53">
                  <a:pos x="f90" y="f91"/>
                </a:cxn>
                <a:cxn ang="f53">
                  <a:pos x="f82" y="f83"/>
                </a:cxn>
              </a:cxnLst>
              <a:rect l="f78" t="f81" r="f79" b="f80"/>
              <a:pathLst>
                <a:path w="174" h="129">
                  <a:moveTo>
                    <a:pt x="f8" y="f9"/>
                  </a:moveTo>
                  <a:cubicBezTo>
                    <a:pt x="f10" y="f5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6" y="f13"/>
                    <a:pt x="f21" y="f7"/>
                    <a:pt x="f22" y="f23"/>
                  </a:cubicBezTo>
                  <a:cubicBezTo>
                    <a:pt x="f24" y="f25"/>
                    <a:pt x="f12" y="f26"/>
                    <a:pt x="f27" y="f28"/>
                  </a:cubicBezTo>
                  <a:cubicBezTo>
                    <a:pt x="f5" y="f29"/>
                    <a:pt x="f16" y="f30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7" name="Полилиния 48"/>
            <p:cNvSpPr/>
            <p:nvPr/>
          </p:nvSpPr>
          <p:spPr>
            <a:xfrm flipH="1">
              <a:off x="11226802" y="4707696"/>
              <a:ext cx="761996" cy="4603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0"/>
                <a:gd name="f7" fmla="val 122"/>
                <a:gd name="f8" fmla="val 4"/>
                <a:gd name="f9" fmla="val 25"/>
                <a:gd name="f10" fmla="val 19"/>
                <a:gd name="f11" fmla="val 12"/>
                <a:gd name="f12" fmla="val 62"/>
                <a:gd name="f13" fmla="val 67"/>
                <a:gd name="f14" fmla="val 77"/>
                <a:gd name="f15" fmla="val 97"/>
                <a:gd name="f16" fmla="val 78"/>
                <a:gd name="f17" fmla="val 84"/>
                <a:gd name="f18" fmla="val 79"/>
                <a:gd name="f19" fmla="val 68"/>
                <a:gd name="f20" fmla="val 83"/>
                <a:gd name="f21" fmla="val 55"/>
                <a:gd name="f22" fmla="val 91"/>
                <a:gd name="f23" fmla="val 23"/>
                <a:gd name="f24" fmla="val 106"/>
                <a:gd name="f25" fmla="val 112"/>
                <a:gd name="f26" fmla="val 2"/>
                <a:gd name="f27" fmla="val 130"/>
                <a:gd name="f28" fmla="val 7"/>
                <a:gd name="f29" fmla="val 110"/>
                <a:gd name="f30" fmla="val 70"/>
                <a:gd name="f31" fmla="val 94"/>
                <a:gd name="f32" fmla="val 101"/>
                <a:gd name="f33" fmla="val 104"/>
                <a:gd name="f34" fmla="val 93"/>
                <a:gd name="f35" fmla="val 118"/>
                <a:gd name="f36" fmla="val 131"/>
                <a:gd name="f37" fmla="val 161"/>
                <a:gd name="f38" fmla="val 64"/>
                <a:gd name="f39" fmla="val 189"/>
                <a:gd name="f40" fmla="val 191"/>
                <a:gd name="f41" fmla="val 90"/>
                <a:gd name="f42" fmla="val 115"/>
                <a:gd name="f43" fmla="val 82"/>
                <a:gd name="f44" fmla="val 116"/>
                <a:gd name="f45" fmla="val 81"/>
                <a:gd name="f46" fmla="val 80"/>
                <a:gd name="f47" fmla="val 114"/>
                <a:gd name="f48" fmla="val 71"/>
                <a:gd name="f49" fmla="val 47"/>
                <a:gd name="f50" fmla="val 95"/>
                <a:gd name="f51" fmla="val 32"/>
                <a:gd name="f52" fmla="val 10"/>
                <a:gd name="f53" fmla="val 54"/>
                <a:gd name="f54" fmla="val 29"/>
                <a:gd name="f55" fmla="+- 0 0 -90"/>
                <a:gd name="f56" fmla="*/ f3 1 200"/>
                <a:gd name="f57" fmla="*/ f4 1 122"/>
                <a:gd name="f58" fmla="val f5"/>
                <a:gd name="f59" fmla="val f6"/>
                <a:gd name="f60" fmla="val f7"/>
                <a:gd name="f61" fmla="*/ f55 f0 1"/>
                <a:gd name="f62" fmla="+- f60 0 f58"/>
                <a:gd name="f63" fmla="+- f59 0 f58"/>
                <a:gd name="f64" fmla="*/ f61 1 f2"/>
                <a:gd name="f65" fmla="*/ f63 1 200"/>
                <a:gd name="f66" fmla="*/ f62 1 122"/>
                <a:gd name="f67" fmla="*/ 4 f63 1"/>
                <a:gd name="f68" fmla="*/ 25 f62 1"/>
                <a:gd name="f69" fmla="*/ 77 f63 1"/>
                <a:gd name="f70" fmla="*/ 97 f62 1"/>
                <a:gd name="f71" fmla="*/ 83 f63 1"/>
                <a:gd name="f72" fmla="*/ 55 f62 1"/>
                <a:gd name="f73" fmla="*/ 112 f63 1"/>
                <a:gd name="f74" fmla="*/ 2 f62 1"/>
                <a:gd name="f75" fmla="*/ 94 f63 1"/>
                <a:gd name="f76" fmla="*/ 101 f62 1"/>
                <a:gd name="f77" fmla="*/ 131 f63 1"/>
                <a:gd name="f78" fmla="*/ 78 f62 1"/>
                <a:gd name="f79" fmla="*/ 191 f63 1"/>
                <a:gd name="f80" fmla="*/ 67 f62 1"/>
                <a:gd name="f81" fmla="*/ 115 f62 1"/>
                <a:gd name="f82" fmla="*/ 81 f63 1"/>
                <a:gd name="f83" fmla="*/ 116 f62 1"/>
                <a:gd name="f84" fmla="*/ 79 f63 1"/>
                <a:gd name="f85" fmla="*/ 114 f62 1"/>
                <a:gd name="f86" fmla="*/ 32 f63 1"/>
                <a:gd name="f87" fmla="*/ 79 f62 1"/>
                <a:gd name="f88" fmla="+- f64 0 f1"/>
                <a:gd name="f89" fmla="*/ f67 1 200"/>
                <a:gd name="f90" fmla="*/ f68 1 122"/>
                <a:gd name="f91" fmla="*/ f69 1 200"/>
                <a:gd name="f92" fmla="*/ f70 1 122"/>
                <a:gd name="f93" fmla="*/ f71 1 200"/>
                <a:gd name="f94" fmla="*/ f72 1 122"/>
                <a:gd name="f95" fmla="*/ f73 1 200"/>
                <a:gd name="f96" fmla="*/ f74 1 122"/>
                <a:gd name="f97" fmla="*/ f75 1 200"/>
                <a:gd name="f98" fmla="*/ f76 1 122"/>
                <a:gd name="f99" fmla="*/ f77 1 200"/>
                <a:gd name="f100" fmla="*/ f78 1 122"/>
                <a:gd name="f101" fmla="*/ f79 1 200"/>
                <a:gd name="f102" fmla="*/ f80 1 122"/>
                <a:gd name="f103" fmla="*/ f81 1 122"/>
                <a:gd name="f104" fmla="*/ f82 1 200"/>
                <a:gd name="f105" fmla="*/ f83 1 122"/>
                <a:gd name="f106" fmla="*/ f84 1 200"/>
                <a:gd name="f107" fmla="*/ f85 1 122"/>
                <a:gd name="f108" fmla="*/ f86 1 200"/>
                <a:gd name="f109" fmla="*/ f87 1 122"/>
                <a:gd name="f110" fmla="*/ 0 1 f65"/>
                <a:gd name="f111" fmla="*/ f59 1 f65"/>
                <a:gd name="f112" fmla="*/ 0 1 f66"/>
                <a:gd name="f113" fmla="*/ f60 1 f66"/>
                <a:gd name="f114" fmla="*/ f89 1 f65"/>
                <a:gd name="f115" fmla="*/ f90 1 f66"/>
                <a:gd name="f116" fmla="*/ f91 1 f65"/>
                <a:gd name="f117" fmla="*/ f92 1 f66"/>
                <a:gd name="f118" fmla="*/ f93 1 f65"/>
                <a:gd name="f119" fmla="*/ f94 1 f66"/>
                <a:gd name="f120" fmla="*/ f95 1 f65"/>
                <a:gd name="f121" fmla="*/ f96 1 f66"/>
                <a:gd name="f122" fmla="*/ f97 1 f65"/>
                <a:gd name="f123" fmla="*/ f98 1 f66"/>
                <a:gd name="f124" fmla="*/ f99 1 f65"/>
                <a:gd name="f125" fmla="*/ f100 1 f66"/>
                <a:gd name="f126" fmla="*/ f101 1 f65"/>
                <a:gd name="f127" fmla="*/ f102 1 f66"/>
                <a:gd name="f128" fmla="*/ f103 1 f66"/>
                <a:gd name="f129" fmla="*/ f104 1 f65"/>
                <a:gd name="f130" fmla="*/ f105 1 f66"/>
                <a:gd name="f131" fmla="*/ f106 1 f65"/>
                <a:gd name="f132" fmla="*/ f107 1 f66"/>
                <a:gd name="f133" fmla="*/ f108 1 f65"/>
                <a:gd name="f134" fmla="*/ f109 1 f66"/>
                <a:gd name="f135" fmla="*/ f110 f56 1"/>
                <a:gd name="f136" fmla="*/ f111 f56 1"/>
                <a:gd name="f137" fmla="*/ f113 f57 1"/>
                <a:gd name="f138" fmla="*/ f112 f57 1"/>
                <a:gd name="f139" fmla="*/ f114 f56 1"/>
                <a:gd name="f140" fmla="*/ f115 f57 1"/>
                <a:gd name="f141" fmla="*/ f116 f56 1"/>
                <a:gd name="f142" fmla="*/ f117 f57 1"/>
                <a:gd name="f143" fmla="*/ f118 f56 1"/>
                <a:gd name="f144" fmla="*/ f119 f57 1"/>
                <a:gd name="f145" fmla="*/ f120 f56 1"/>
                <a:gd name="f146" fmla="*/ f121 f57 1"/>
                <a:gd name="f147" fmla="*/ f122 f56 1"/>
                <a:gd name="f148" fmla="*/ f123 f57 1"/>
                <a:gd name="f149" fmla="*/ f124 f56 1"/>
                <a:gd name="f150" fmla="*/ f125 f57 1"/>
                <a:gd name="f151" fmla="*/ f126 f56 1"/>
                <a:gd name="f152" fmla="*/ f127 f57 1"/>
                <a:gd name="f153" fmla="*/ f128 f57 1"/>
                <a:gd name="f154" fmla="*/ f129 f56 1"/>
                <a:gd name="f155" fmla="*/ f130 f57 1"/>
                <a:gd name="f156" fmla="*/ f131 f56 1"/>
                <a:gd name="f157" fmla="*/ f132 f57 1"/>
                <a:gd name="f158" fmla="*/ f133 f56 1"/>
                <a:gd name="f159" fmla="*/ f134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8">
                  <a:pos x="f139" y="f140"/>
                </a:cxn>
                <a:cxn ang="f88">
                  <a:pos x="f141" y="f142"/>
                </a:cxn>
                <a:cxn ang="f88">
                  <a:pos x="f143" y="f144"/>
                </a:cxn>
                <a:cxn ang="f88">
                  <a:pos x="f145" y="f146"/>
                </a:cxn>
                <a:cxn ang="f88">
                  <a:pos x="f147" y="f148"/>
                </a:cxn>
                <a:cxn ang="f88">
                  <a:pos x="f149" y="f150"/>
                </a:cxn>
                <a:cxn ang="f88">
                  <a:pos x="f151" y="f152"/>
                </a:cxn>
                <a:cxn ang="f88">
                  <a:pos x="f143" y="f153"/>
                </a:cxn>
                <a:cxn ang="f88">
                  <a:pos x="f154" y="f155"/>
                </a:cxn>
                <a:cxn ang="f88">
                  <a:pos x="f156" y="f157"/>
                </a:cxn>
                <a:cxn ang="f88">
                  <a:pos x="f158" y="f159"/>
                </a:cxn>
                <a:cxn ang="f88">
                  <a:pos x="f139" y="f140"/>
                </a:cxn>
              </a:cxnLst>
              <a:rect l="f135" t="f138" r="f136" b="f137"/>
              <a:pathLst>
                <a:path w="200" h="122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17"/>
                    <a:pt x="f36" y="f16"/>
                  </a:cubicBezTo>
                  <a:cubicBezTo>
                    <a:pt x="f37" y="f38"/>
                    <a:pt x="f39" y="f12"/>
                    <a:pt x="f40" y="f13"/>
                  </a:cubicBezTo>
                  <a:cubicBezTo>
                    <a:pt x="f6" y="f41"/>
                    <a:pt x="f15" y="f7"/>
                    <a:pt x="f20" y="f42"/>
                  </a:cubicBezTo>
                  <a:cubicBezTo>
                    <a:pt x="f43" y="f44"/>
                    <a:pt x="f43" y="f44"/>
                    <a:pt x="f45" y="f44"/>
                  </a:cubicBezTo>
                  <a:cubicBezTo>
                    <a:pt x="f46" y="f44"/>
                    <a:pt x="f46" y="f42"/>
                    <a:pt x="f18" y="f47"/>
                  </a:cubicBezTo>
                  <a:cubicBezTo>
                    <a:pt x="f48" y="f25"/>
                    <a:pt x="f49" y="f50"/>
                    <a:pt x="f51" y="f18"/>
                  </a:cubicBezTo>
                  <a:cubicBezTo>
                    <a:pt x="f52" y="f53"/>
                    <a:pt x="f5" y="f54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8" name="Полилиния 49"/>
            <p:cNvSpPr/>
            <p:nvPr/>
          </p:nvSpPr>
          <p:spPr>
            <a:xfrm flipH="1">
              <a:off x="11399833" y="6011037"/>
              <a:ext cx="604839" cy="4667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9"/>
                <a:gd name="f7" fmla="val 124"/>
                <a:gd name="f8" fmla="val 28"/>
                <a:gd name="f9" fmla="val 9"/>
                <a:gd name="f10" fmla="val 49"/>
                <a:gd name="f11" fmla="val 16"/>
                <a:gd name="f12" fmla="val 79"/>
                <a:gd name="f13" fmla="val 60"/>
                <a:gd name="f14" fmla="val 82"/>
                <a:gd name="f15" fmla="val 89"/>
                <a:gd name="f16" fmla="val 102"/>
                <a:gd name="f17" fmla="val 59"/>
                <a:gd name="f18" fmla="val 8"/>
                <a:gd name="f19" fmla="val 30"/>
                <a:gd name="f20" fmla="val 158"/>
                <a:gd name="f21" fmla="val 105"/>
                <a:gd name="f22" fmla="val 116"/>
                <a:gd name="f23" fmla="val 107"/>
                <a:gd name="f24" fmla="val 78"/>
                <a:gd name="f25" fmla="val 108"/>
                <a:gd name="f26" fmla="val 109"/>
                <a:gd name="f27" fmla="val 65"/>
                <a:gd name="f28" fmla="+- 0 0 -90"/>
                <a:gd name="f29" fmla="*/ f3 1 159"/>
                <a:gd name="f30" fmla="*/ f4 1 124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159"/>
                <a:gd name="f39" fmla="*/ f35 1 124"/>
                <a:gd name="f40" fmla="*/ 28 f36 1"/>
                <a:gd name="f41" fmla="*/ 9 f35 1"/>
                <a:gd name="f42" fmla="*/ 82 f36 1"/>
                <a:gd name="f43" fmla="*/ 89 f35 1"/>
                <a:gd name="f44" fmla="*/ 159 f36 1"/>
                <a:gd name="f45" fmla="*/ 30 f35 1"/>
                <a:gd name="f46" fmla="*/ 79 f36 1"/>
                <a:gd name="f47" fmla="*/ 107 f35 1"/>
                <a:gd name="f48" fmla="*/ 78 f36 1"/>
                <a:gd name="f49" fmla="*/ 109 f35 1"/>
                <a:gd name="f50" fmla="+- f37 0 f1"/>
                <a:gd name="f51" fmla="*/ f40 1 159"/>
                <a:gd name="f52" fmla="*/ f41 1 124"/>
                <a:gd name="f53" fmla="*/ f42 1 159"/>
                <a:gd name="f54" fmla="*/ f43 1 124"/>
                <a:gd name="f55" fmla="*/ f44 1 159"/>
                <a:gd name="f56" fmla="*/ f45 1 124"/>
                <a:gd name="f57" fmla="*/ f46 1 159"/>
                <a:gd name="f58" fmla="*/ f47 1 124"/>
                <a:gd name="f59" fmla="*/ f48 1 159"/>
                <a:gd name="f60" fmla="*/ f49 1 124"/>
                <a:gd name="f61" fmla="*/ 0 1 f38"/>
                <a:gd name="f62" fmla="*/ f32 1 f38"/>
                <a:gd name="f63" fmla="*/ 0 1 f39"/>
                <a:gd name="f64" fmla="*/ f33 1 f39"/>
                <a:gd name="f65" fmla="*/ f51 1 f38"/>
                <a:gd name="f66" fmla="*/ f52 1 f39"/>
                <a:gd name="f67" fmla="*/ f53 1 f38"/>
                <a:gd name="f68" fmla="*/ f54 1 f39"/>
                <a:gd name="f69" fmla="*/ f55 1 f38"/>
                <a:gd name="f70" fmla="*/ f56 1 f39"/>
                <a:gd name="f71" fmla="*/ f57 1 f38"/>
                <a:gd name="f72" fmla="*/ f58 1 f39"/>
                <a:gd name="f73" fmla="*/ f59 1 f38"/>
                <a:gd name="f74" fmla="*/ f60 1 f39"/>
                <a:gd name="f75" fmla="*/ f61 f29 1"/>
                <a:gd name="f76" fmla="*/ f62 f29 1"/>
                <a:gd name="f77" fmla="*/ f64 f30 1"/>
                <a:gd name="f78" fmla="*/ f63 f30 1"/>
                <a:gd name="f79" fmla="*/ f65 f29 1"/>
                <a:gd name="f80" fmla="*/ f66 f30 1"/>
                <a:gd name="f81" fmla="*/ f67 f29 1"/>
                <a:gd name="f82" fmla="*/ f68 f30 1"/>
                <a:gd name="f83" fmla="*/ f69 f29 1"/>
                <a:gd name="f84" fmla="*/ f70 f30 1"/>
                <a:gd name="f85" fmla="*/ f71 f29 1"/>
                <a:gd name="f86" fmla="*/ f72 f30 1"/>
                <a:gd name="f87" fmla="*/ f73 f29 1"/>
                <a:gd name="f88" fmla="*/ f74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0">
                  <a:pos x="f79" y="f80"/>
                </a:cxn>
                <a:cxn ang="f50">
                  <a:pos x="f81" y="f82"/>
                </a:cxn>
                <a:cxn ang="f50">
                  <a:pos x="f83" y="f84"/>
                </a:cxn>
                <a:cxn ang="f50">
                  <a:pos x="f85" y="f86"/>
                </a:cxn>
                <a:cxn ang="f50">
                  <a:pos x="f87" y="f88"/>
                </a:cxn>
                <a:cxn ang="f50">
                  <a:pos x="f79" y="f80"/>
                </a:cxn>
              </a:cxnLst>
              <a:rect l="f75" t="f78" r="f76" b="f77"/>
              <a:pathLst>
                <a:path w="159" h="12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20" y="f17"/>
                    <a:pt x="f21" y="f22"/>
                    <a:pt x="f12" y="f23"/>
                  </a:cubicBezTo>
                  <a:cubicBezTo>
                    <a:pt x="f24" y="f25"/>
                    <a:pt x="f24" y="f25"/>
                    <a:pt x="f24" y="f26"/>
                  </a:cubicBezTo>
                  <a:cubicBezTo>
                    <a:pt x="f27" y="f7"/>
                    <a:pt x="f5" y="f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9" name="Полилиния 10"/>
            <p:cNvSpPr/>
            <p:nvPr/>
          </p:nvSpPr>
          <p:spPr>
            <a:xfrm flipH="1">
              <a:off x="11902159" y="4590617"/>
              <a:ext cx="88897" cy="761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1"/>
                <a:gd name="f8" fmla="val 16"/>
                <a:gd name="f9" fmla="val 12"/>
                <a:gd name="f10" fmla="val 9"/>
                <a:gd name="f11" fmla="val 1"/>
                <a:gd name="f12" fmla="val 6"/>
                <a:gd name="f13" fmla="val 4"/>
                <a:gd name="f14" fmla="val 19"/>
                <a:gd name="f15" fmla="val 8"/>
                <a:gd name="f16" fmla="val 26"/>
                <a:gd name="f17" fmla="val 11"/>
                <a:gd name="f18" fmla="val 29"/>
                <a:gd name="f19" fmla="val 20"/>
                <a:gd name="f20" fmla="val 24"/>
                <a:gd name="f21" fmla="val 27"/>
                <a:gd name="f22" fmla="val 30"/>
                <a:gd name="f23" fmla="val 21"/>
                <a:gd name="f24" fmla="val 35"/>
                <a:gd name="f25" fmla="val 28"/>
                <a:gd name="f26" fmla="val 5"/>
                <a:gd name="f27" fmla="val 25"/>
                <a:gd name="f28" fmla="+- 0 0 -90"/>
                <a:gd name="f29" fmla="*/ f3 1 36"/>
                <a:gd name="f30" fmla="*/ f4 1 31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36"/>
                <a:gd name="f39" fmla="*/ f35 1 31"/>
                <a:gd name="f40" fmla="*/ 16 f36 1"/>
                <a:gd name="f41" fmla="*/ 0 f35 1"/>
                <a:gd name="f42" fmla="*/ 6 f36 1"/>
                <a:gd name="f43" fmla="*/ 4 f35 1"/>
                <a:gd name="f44" fmla="*/ 8 f36 1"/>
                <a:gd name="f45" fmla="*/ 26 f35 1"/>
                <a:gd name="f46" fmla="*/ 20 f36 1"/>
                <a:gd name="f47" fmla="*/ 31 f35 1"/>
                <a:gd name="f48" fmla="*/ 30 f36 1"/>
                <a:gd name="f49" fmla="*/ 27 f35 1"/>
                <a:gd name="f50" fmla="*/ 28 f36 1"/>
                <a:gd name="f51" fmla="*/ 5 f35 1"/>
                <a:gd name="f52" fmla="+- f37 0 f1"/>
                <a:gd name="f53" fmla="*/ f40 1 36"/>
                <a:gd name="f54" fmla="*/ f41 1 31"/>
                <a:gd name="f55" fmla="*/ f42 1 36"/>
                <a:gd name="f56" fmla="*/ f43 1 31"/>
                <a:gd name="f57" fmla="*/ f44 1 36"/>
                <a:gd name="f58" fmla="*/ f45 1 31"/>
                <a:gd name="f59" fmla="*/ f46 1 36"/>
                <a:gd name="f60" fmla="*/ f47 1 31"/>
                <a:gd name="f61" fmla="*/ f48 1 36"/>
                <a:gd name="f62" fmla="*/ f49 1 31"/>
                <a:gd name="f63" fmla="*/ f50 1 36"/>
                <a:gd name="f64" fmla="*/ f51 1 31"/>
                <a:gd name="f65" fmla="*/ 0 1 f38"/>
                <a:gd name="f66" fmla="*/ f32 1 f38"/>
                <a:gd name="f67" fmla="*/ 0 1 f39"/>
                <a:gd name="f68" fmla="*/ f33 1 f39"/>
                <a:gd name="f69" fmla="*/ f53 1 f38"/>
                <a:gd name="f70" fmla="*/ f54 1 f39"/>
                <a:gd name="f71" fmla="*/ f55 1 f38"/>
                <a:gd name="f72" fmla="*/ f56 1 f39"/>
                <a:gd name="f73" fmla="*/ f57 1 f38"/>
                <a:gd name="f74" fmla="*/ f58 1 f39"/>
                <a:gd name="f75" fmla="*/ f59 1 f38"/>
                <a:gd name="f76" fmla="*/ f60 1 f39"/>
                <a:gd name="f77" fmla="*/ f61 1 f38"/>
                <a:gd name="f78" fmla="*/ f62 1 f39"/>
                <a:gd name="f79" fmla="*/ f63 1 f38"/>
                <a:gd name="f80" fmla="*/ f64 1 f39"/>
                <a:gd name="f81" fmla="*/ f65 f29 1"/>
                <a:gd name="f82" fmla="*/ f66 f29 1"/>
                <a:gd name="f83" fmla="*/ f68 f30 1"/>
                <a:gd name="f84" fmla="*/ f67 f30 1"/>
                <a:gd name="f85" fmla="*/ f69 f29 1"/>
                <a:gd name="f86" fmla="*/ f70 f30 1"/>
                <a:gd name="f87" fmla="*/ f71 f29 1"/>
                <a:gd name="f88" fmla="*/ f72 f30 1"/>
                <a:gd name="f89" fmla="*/ f73 f29 1"/>
                <a:gd name="f90" fmla="*/ f74 f30 1"/>
                <a:gd name="f91" fmla="*/ f75 f29 1"/>
                <a:gd name="f92" fmla="*/ f76 f30 1"/>
                <a:gd name="f93" fmla="*/ f77 f29 1"/>
                <a:gd name="f94" fmla="*/ f78 f30 1"/>
                <a:gd name="f95" fmla="*/ f79 f29 1"/>
                <a:gd name="f96" fmla="*/ f8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2">
                  <a:pos x="f85" y="f86"/>
                </a:cxn>
                <a:cxn ang="f52">
                  <a:pos x="f87" y="f88"/>
                </a:cxn>
                <a:cxn ang="f52">
                  <a:pos x="f89" y="f90"/>
                </a:cxn>
                <a:cxn ang="f52">
                  <a:pos x="f91" y="f92"/>
                </a:cxn>
                <a:cxn ang="f52">
                  <a:pos x="f93" y="f94"/>
                </a:cxn>
                <a:cxn ang="f52">
                  <a:pos x="f95" y="f96"/>
                </a:cxn>
                <a:cxn ang="f52">
                  <a:pos x="f85" y="f86"/>
                </a:cxn>
              </a:cxnLst>
              <a:rect l="f81" t="f84" r="f82" b="f83"/>
              <a:pathLst>
                <a:path w="36" h="31">
                  <a:moveTo>
                    <a:pt x="f8" y="f5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5" y="f10"/>
                    <a:pt x="f11" y="f14"/>
                    <a:pt x="f15" y="f16"/>
                  </a:cubicBezTo>
                  <a:cubicBezTo>
                    <a:pt x="f17" y="f18"/>
                    <a:pt x="f8" y="f7"/>
                    <a:pt x="f19" y="f7"/>
                  </a:cubicBezTo>
                  <a:cubicBezTo>
                    <a:pt x="f20" y="f7"/>
                    <a:pt x="f21" y="f22"/>
                    <a:pt x="f22" y="f21"/>
                  </a:cubicBezTo>
                  <a:cubicBezTo>
                    <a:pt x="f6" y="f23"/>
                    <a:pt x="f24" y="f17"/>
                    <a:pt x="f25" y="f26"/>
                  </a:cubicBezTo>
                  <a:cubicBezTo>
                    <a:pt x="f27" y="f11"/>
                    <a:pt x="f19" y="f5"/>
                    <a:pt x="f8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0" name="Полилиния 16"/>
            <p:cNvSpPr/>
            <p:nvPr/>
          </p:nvSpPr>
          <p:spPr>
            <a:xfrm flipH="1">
              <a:off x="11963415" y="4051304"/>
              <a:ext cx="125409" cy="12540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25"/>
                <a:gd name="f8" fmla="val 23"/>
                <a:gd name="f9" fmla="val 47"/>
                <a:gd name="f10" fmla="val 21"/>
                <a:gd name="f11" fmla="val 42"/>
                <a:gd name="f12" fmla="val 20"/>
                <a:gd name="f13" fmla="val 45"/>
                <a:gd name="f14" fmla="val 16"/>
                <a:gd name="f15" fmla="val 13"/>
                <a:gd name="f16" fmla="val 46"/>
                <a:gd name="f17" fmla="val 11"/>
                <a:gd name="f18" fmla="val 10"/>
                <a:gd name="f19" fmla="val 39"/>
                <a:gd name="f20" fmla="val 40"/>
                <a:gd name="f21" fmla="val 7"/>
                <a:gd name="f22" fmla="val 5"/>
                <a:gd name="f23" fmla="val 38"/>
                <a:gd name="f24" fmla="val 4"/>
                <a:gd name="f25" fmla="val 37"/>
                <a:gd name="f26" fmla="val 3"/>
                <a:gd name="f27" fmla="val 34"/>
                <a:gd name="f28" fmla="val 32"/>
                <a:gd name="f29" fmla="val 31"/>
                <a:gd name="f30" fmla="val 30"/>
                <a:gd name="f31" fmla="val 1"/>
                <a:gd name="f32" fmla="val 28"/>
                <a:gd name="f33" fmla="val 26"/>
                <a:gd name="f34" fmla="val 2"/>
                <a:gd name="f35" fmla="val 18"/>
                <a:gd name="f36" fmla="val 9"/>
                <a:gd name="f37" fmla="val 12"/>
                <a:gd name="f38" fmla="val 6"/>
                <a:gd name="f39" fmla="val 8"/>
                <a:gd name="f40" fmla="val 15"/>
                <a:gd name="f41" fmla="val 19"/>
                <a:gd name="f42" fmla="val 22"/>
                <a:gd name="f43" fmla="val 24"/>
                <a:gd name="f44" fmla="val 35"/>
                <a:gd name="f45" fmla="val 41"/>
                <a:gd name="f46" fmla="val 44"/>
                <a:gd name="f47" fmla="val 48"/>
                <a:gd name="f48" fmla="val 49"/>
                <a:gd name="f49" fmla="val 27"/>
                <a:gd name="f50" fmla="val 29"/>
                <a:gd name="f51" fmla="val 50"/>
                <a:gd name="f52" fmla="val 43"/>
                <a:gd name="f53" fmla="val 36"/>
                <a:gd name="f54" fmla="+- 0 0 -90"/>
                <a:gd name="f55" fmla="*/ f3 1 51"/>
                <a:gd name="f56" fmla="*/ f4 1 51"/>
                <a:gd name="f57" fmla="val f5"/>
                <a:gd name="f58" fmla="val f6"/>
                <a:gd name="f59" fmla="*/ f54 f0 1"/>
                <a:gd name="f60" fmla="+- f58 0 f57"/>
                <a:gd name="f61" fmla="*/ f59 1 f2"/>
                <a:gd name="f62" fmla="*/ f60 1 51"/>
                <a:gd name="f63" fmla="*/ 51 f60 1"/>
                <a:gd name="f64" fmla="*/ 25 f60 1"/>
                <a:gd name="f65" fmla="*/ 42 f60 1"/>
                <a:gd name="f66" fmla="*/ 20 f60 1"/>
                <a:gd name="f67" fmla="*/ 46 f60 1"/>
                <a:gd name="f68" fmla="*/ 11 f60 1"/>
                <a:gd name="f69" fmla="*/ 39 f60 1"/>
                <a:gd name="f70" fmla="*/ 38 f60 1"/>
                <a:gd name="f71" fmla="*/ 4 f60 1"/>
                <a:gd name="f72" fmla="*/ 32 f60 1"/>
                <a:gd name="f73" fmla="*/ 7 f60 1"/>
                <a:gd name="f74" fmla="*/ 28 f60 1"/>
                <a:gd name="f75" fmla="*/ 0 f60 1"/>
                <a:gd name="f76" fmla="*/ 23 f60 1"/>
                <a:gd name="f77" fmla="*/ 5 f60 1"/>
                <a:gd name="f78" fmla="*/ 18 f60 1"/>
                <a:gd name="f79" fmla="*/ 1 f60 1"/>
                <a:gd name="f80" fmla="*/ 16 f60 1"/>
                <a:gd name="f81" fmla="*/ 9 f60 1"/>
                <a:gd name="f82" fmla="*/ 8 f60 1"/>
                <a:gd name="f83" fmla="*/ 10 f60 1"/>
                <a:gd name="f84" fmla="*/ 22 f60 1"/>
                <a:gd name="f85" fmla="*/ 26 f60 1"/>
                <a:gd name="f86" fmla="*/ 31 f60 1"/>
                <a:gd name="f87" fmla="*/ 40 f60 1"/>
                <a:gd name="f88" fmla="*/ 12 f60 1"/>
                <a:gd name="f89" fmla="*/ 47 f60 1"/>
                <a:gd name="f90" fmla="*/ 19 f60 1"/>
                <a:gd name="f91" fmla="*/ 44 f60 1"/>
                <a:gd name="f92" fmla="*/ 27 f60 1"/>
                <a:gd name="f93" fmla="*/ 50 f60 1"/>
                <a:gd name="f94" fmla="*/ 35 f60 1"/>
                <a:gd name="f95" fmla="*/ 43 f60 1"/>
                <a:gd name="f96" fmla="*/ 41 f60 1"/>
                <a:gd name="f97" fmla="*/ 36 f60 1"/>
                <a:gd name="f98" fmla="*/ 49 f60 1"/>
                <a:gd name="f99" fmla="*/ 34 f60 1"/>
                <a:gd name="f100" fmla="*/ 29 f60 1"/>
                <a:gd name="f101" fmla="+- f61 0 f1"/>
                <a:gd name="f102" fmla="*/ f63 1 51"/>
                <a:gd name="f103" fmla="*/ f64 1 51"/>
                <a:gd name="f104" fmla="*/ f65 1 51"/>
                <a:gd name="f105" fmla="*/ f66 1 51"/>
                <a:gd name="f106" fmla="*/ f67 1 51"/>
                <a:gd name="f107" fmla="*/ f68 1 51"/>
                <a:gd name="f108" fmla="*/ f69 1 51"/>
                <a:gd name="f109" fmla="*/ f70 1 51"/>
                <a:gd name="f110" fmla="*/ f71 1 51"/>
                <a:gd name="f111" fmla="*/ f72 1 51"/>
                <a:gd name="f112" fmla="*/ f73 1 51"/>
                <a:gd name="f113" fmla="*/ f74 1 51"/>
                <a:gd name="f114" fmla="*/ f75 1 51"/>
                <a:gd name="f115" fmla="*/ f76 1 51"/>
                <a:gd name="f116" fmla="*/ f77 1 51"/>
                <a:gd name="f117" fmla="*/ f78 1 51"/>
                <a:gd name="f118" fmla="*/ f79 1 51"/>
                <a:gd name="f119" fmla="*/ f80 1 51"/>
                <a:gd name="f120" fmla="*/ f81 1 51"/>
                <a:gd name="f121" fmla="*/ f82 1 51"/>
                <a:gd name="f122" fmla="*/ f83 1 51"/>
                <a:gd name="f123" fmla="*/ f84 1 51"/>
                <a:gd name="f124" fmla="*/ f85 1 51"/>
                <a:gd name="f125" fmla="*/ f86 1 51"/>
                <a:gd name="f126" fmla="*/ f87 1 51"/>
                <a:gd name="f127" fmla="*/ f88 1 51"/>
                <a:gd name="f128" fmla="*/ f89 1 51"/>
                <a:gd name="f129" fmla="*/ f90 1 51"/>
                <a:gd name="f130" fmla="*/ f91 1 51"/>
                <a:gd name="f131" fmla="*/ f92 1 51"/>
                <a:gd name="f132" fmla="*/ f93 1 51"/>
                <a:gd name="f133" fmla="*/ f94 1 51"/>
                <a:gd name="f134" fmla="*/ f95 1 51"/>
                <a:gd name="f135" fmla="*/ f96 1 51"/>
                <a:gd name="f136" fmla="*/ f97 1 51"/>
                <a:gd name="f137" fmla="*/ f98 1 51"/>
                <a:gd name="f138" fmla="*/ f99 1 51"/>
                <a:gd name="f139" fmla="*/ f100 1 51"/>
                <a:gd name="f140" fmla="*/ 0 1 f62"/>
                <a:gd name="f141" fmla="*/ f58 1 f62"/>
                <a:gd name="f142" fmla="*/ f102 1 f62"/>
                <a:gd name="f143" fmla="*/ f103 1 f62"/>
                <a:gd name="f144" fmla="*/ f104 1 f62"/>
                <a:gd name="f145" fmla="*/ f105 1 f62"/>
                <a:gd name="f146" fmla="*/ f106 1 f62"/>
                <a:gd name="f147" fmla="*/ f107 1 f62"/>
                <a:gd name="f148" fmla="*/ f108 1 f62"/>
                <a:gd name="f149" fmla="*/ f109 1 f62"/>
                <a:gd name="f150" fmla="*/ f110 1 f62"/>
                <a:gd name="f151" fmla="*/ f111 1 f62"/>
                <a:gd name="f152" fmla="*/ f112 1 f62"/>
                <a:gd name="f153" fmla="*/ f113 1 f62"/>
                <a:gd name="f154" fmla="*/ f114 1 f62"/>
                <a:gd name="f155" fmla="*/ f115 1 f62"/>
                <a:gd name="f156" fmla="*/ f116 1 f62"/>
                <a:gd name="f157" fmla="*/ f117 1 f62"/>
                <a:gd name="f158" fmla="*/ f118 1 f62"/>
                <a:gd name="f159" fmla="*/ f119 1 f62"/>
                <a:gd name="f160" fmla="*/ f120 1 f62"/>
                <a:gd name="f161" fmla="*/ f121 1 f62"/>
                <a:gd name="f162" fmla="*/ f122 1 f62"/>
                <a:gd name="f163" fmla="*/ f123 1 f62"/>
                <a:gd name="f164" fmla="*/ f124 1 f62"/>
                <a:gd name="f165" fmla="*/ f125 1 f62"/>
                <a:gd name="f166" fmla="*/ f126 1 f62"/>
                <a:gd name="f167" fmla="*/ f127 1 f62"/>
                <a:gd name="f168" fmla="*/ f128 1 f62"/>
                <a:gd name="f169" fmla="*/ f129 1 f62"/>
                <a:gd name="f170" fmla="*/ f130 1 f62"/>
                <a:gd name="f171" fmla="*/ f131 1 f62"/>
                <a:gd name="f172" fmla="*/ f132 1 f62"/>
                <a:gd name="f173" fmla="*/ f133 1 f62"/>
                <a:gd name="f174" fmla="*/ f134 1 f62"/>
                <a:gd name="f175" fmla="*/ f135 1 f62"/>
                <a:gd name="f176" fmla="*/ f136 1 f62"/>
                <a:gd name="f177" fmla="*/ f137 1 f62"/>
                <a:gd name="f178" fmla="*/ f138 1 f62"/>
                <a:gd name="f179" fmla="*/ f139 1 f62"/>
                <a:gd name="f180" fmla="*/ f140 f55 1"/>
                <a:gd name="f181" fmla="*/ f141 f55 1"/>
                <a:gd name="f182" fmla="*/ f141 f56 1"/>
                <a:gd name="f183" fmla="*/ f140 f56 1"/>
                <a:gd name="f184" fmla="*/ f142 f55 1"/>
                <a:gd name="f185" fmla="*/ f143 f56 1"/>
                <a:gd name="f186" fmla="*/ f144 f55 1"/>
                <a:gd name="f187" fmla="*/ f145 f56 1"/>
                <a:gd name="f188" fmla="*/ f146 f55 1"/>
                <a:gd name="f189" fmla="*/ f147 f56 1"/>
                <a:gd name="f190" fmla="*/ f148 f55 1"/>
                <a:gd name="f191" fmla="*/ f149 f55 1"/>
                <a:gd name="f192" fmla="*/ f150 f56 1"/>
                <a:gd name="f193" fmla="*/ f151 f55 1"/>
                <a:gd name="f194" fmla="*/ f152 f56 1"/>
                <a:gd name="f195" fmla="*/ f153 f55 1"/>
                <a:gd name="f196" fmla="*/ f154 f56 1"/>
                <a:gd name="f197" fmla="*/ f155 f55 1"/>
                <a:gd name="f198" fmla="*/ f156 f56 1"/>
                <a:gd name="f199" fmla="*/ f157 f55 1"/>
                <a:gd name="f200" fmla="*/ f158 f56 1"/>
                <a:gd name="f201" fmla="*/ f159 f55 1"/>
                <a:gd name="f202" fmla="*/ f160 f56 1"/>
                <a:gd name="f203" fmla="*/ f161 f55 1"/>
                <a:gd name="f204" fmla="*/ f162 f55 1"/>
                <a:gd name="f205" fmla="*/ f159 f56 1"/>
                <a:gd name="f206" fmla="*/ f158 f55 1"/>
                <a:gd name="f207" fmla="*/ f157 f56 1"/>
                <a:gd name="f208" fmla="*/ f150 f55 1"/>
                <a:gd name="f209" fmla="*/ f163 f56 1"/>
                <a:gd name="f210" fmla="*/ f154 f55 1"/>
                <a:gd name="f211" fmla="*/ f164 f56 1"/>
                <a:gd name="f212" fmla="*/ f160 f55 1"/>
                <a:gd name="f213" fmla="*/ f165 f56 1"/>
                <a:gd name="f214" fmla="*/ f166 f56 1"/>
                <a:gd name="f215" fmla="*/ f167 f55 1"/>
                <a:gd name="f216" fmla="*/ f168 f56 1"/>
                <a:gd name="f217" fmla="*/ f169 f55 1"/>
                <a:gd name="f218" fmla="*/ f170 f56 1"/>
                <a:gd name="f219" fmla="*/ f163 f55 1"/>
                <a:gd name="f220" fmla="*/ f142 f56 1"/>
                <a:gd name="f221" fmla="*/ f171 f55 1"/>
                <a:gd name="f222" fmla="*/ f146 f56 1"/>
                <a:gd name="f223" fmla="*/ f172 f56 1"/>
                <a:gd name="f224" fmla="*/ f173 f55 1"/>
                <a:gd name="f225" fmla="*/ f144 f56 1"/>
                <a:gd name="f226" fmla="*/ f174 f55 1"/>
                <a:gd name="f227" fmla="*/ f175 f55 1"/>
                <a:gd name="f228" fmla="*/ f176 f56 1"/>
                <a:gd name="f229" fmla="*/ f177 f55 1"/>
                <a:gd name="f230" fmla="*/ f178 f56 1"/>
                <a:gd name="f231" fmla="*/ f179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1">
                  <a:pos x="f184" y="f185"/>
                </a:cxn>
                <a:cxn ang="f101">
                  <a:pos x="f186" y="f187"/>
                </a:cxn>
                <a:cxn ang="f101">
                  <a:pos x="f188" y="f189"/>
                </a:cxn>
                <a:cxn ang="f101">
                  <a:pos x="f190" y="f189"/>
                </a:cxn>
                <a:cxn ang="f101">
                  <a:pos x="f191" y="f192"/>
                </a:cxn>
                <a:cxn ang="f101">
                  <a:pos x="f193" y="f194"/>
                </a:cxn>
                <a:cxn ang="f101">
                  <a:pos x="f195" y="f196"/>
                </a:cxn>
                <a:cxn ang="f101">
                  <a:pos x="f197" y="f198"/>
                </a:cxn>
                <a:cxn ang="f101">
                  <a:pos x="f199" y="f200"/>
                </a:cxn>
                <a:cxn ang="f101">
                  <a:pos x="f201" y="f202"/>
                </a:cxn>
                <a:cxn ang="f101">
                  <a:pos x="f203" y="f194"/>
                </a:cxn>
                <a:cxn ang="f101">
                  <a:pos x="f204" y="f205"/>
                </a:cxn>
                <a:cxn ang="f101">
                  <a:pos x="f206" y="f207"/>
                </a:cxn>
                <a:cxn ang="f101">
                  <a:pos x="f208" y="f209"/>
                </a:cxn>
                <a:cxn ang="f101">
                  <a:pos x="f210" y="f211"/>
                </a:cxn>
                <a:cxn ang="f101">
                  <a:pos x="f212" y="f213"/>
                </a:cxn>
                <a:cxn ang="f101">
                  <a:pos x="f208" y="f214"/>
                </a:cxn>
                <a:cxn ang="f101">
                  <a:pos x="f215" y="f214"/>
                </a:cxn>
                <a:cxn ang="f101">
                  <a:pos x="f215" y="f216"/>
                </a:cxn>
                <a:cxn ang="f101">
                  <a:pos x="f217" y="f218"/>
                </a:cxn>
                <a:cxn ang="f101">
                  <a:pos x="f219" y="f220"/>
                </a:cxn>
                <a:cxn ang="f101">
                  <a:pos x="f221" y="f222"/>
                </a:cxn>
                <a:cxn ang="f101">
                  <a:pos x="f193" y="f223"/>
                </a:cxn>
                <a:cxn ang="f101">
                  <a:pos x="f224" y="f225"/>
                </a:cxn>
                <a:cxn ang="f101">
                  <a:pos x="f226" y="f218"/>
                </a:cxn>
                <a:cxn ang="f101">
                  <a:pos x="f227" y="f228"/>
                </a:cxn>
                <a:cxn ang="f101">
                  <a:pos x="f229" y="f230"/>
                </a:cxn>
                <a:cxn ang="f101">
                  <a:pos x="f188" y="f231"/>
                </a:cxn>
                <a:cxn ang="f101">
                  <a:pos x="f184" y="f185"/>
                </a:cxn>
              </a:cxnLst>
              <a:rect l="f180" t="f183" r="f181" b="f182"/>
              <a:pathLst>
                <a:path w="51" h="51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9" y="f15"/>
                    <a:pt x="f16" y="f17"/>
                  </a:cubicBezTo>
                  <a:cubicBezTo>
                    <a:pt x="f13" y="f18"/>
                    <a:pt x="f11" y="f18"/>
                    <a:pt x="f19" y="f17"/>
                  </a:cubicBezTo>
                  <a:cubicBezTo>
                    <a:pt x="f20" y="f21"/>
                    <a:pt x="f20" y="f22"/>
                    <a:pt x="f23" y="f24"/>
                  </a:cubicBezTo>
                  <a:cubicBezTo>
                    <a:pt x="f25" y="f26"/>
                    <a:pt x="f27" y="f24"/>
                    <a:pt x="f28" y="f21"/>
                  </a:cubicBezTo>
                  <a:cubicBezTo>
                    <a:pt x="f29" y="f26"/>
                    <a:pt x="f30" y="f31"/>
                    <a:pt x="f32" y="f5"/>
                  </a:cubicBezTo>
                  <a:cubicBezTo>
                    <a:pt x="f33" y="f5"/>
                    <a:pt x="f7" y="f34"/>
                    <a:pt x="f8" y="f22"/>
                  </a:cubicBezTo>
                  <a:cubicBezTo>
                    <a:pt x="f10" y="f34"/>
                    <a:pt x="f12" y="f31"/>
                    <a:pt x="f35" y="f31"/>
                  </a:cubicBezTo>
                  <a:cubicBezTo>
                    <a:pt x="f14" y="f34"/>
                    <a:pt x="f14" y="f22"/>
                    <a:pt x="f14" y="f36"/>
                  </a:cubicBezTo>
                  <a:cubicBezTo>
                    <a:pt x="f37" y="f21"/>
                    <a:pt x="f36" y="f38"/>
                    <a:pt x="f39" y="f21"/>
                  </a:cubicBezTo>
                  <a:cubicBezTo>
                    <a:pt x="f21" y="f39"/>
                    <a:pt x="f21" y="f37"/>
                    <a:pt x="f18" y="f14"/>
                  </a:cubicBezTo>
                  <a:cubicBezTo>
                    <a:pt x="f22" y="f40"/>
                    <a:pt x="f34" y="f14"/>
                    <a:pt x="f31" y="f35"/>
                  </a:cubicBezTo>
                  <a:cubicBezTo>
                    <a:pt x="f31" y="f41"/>
                    <a:pt x="f34" y="f10"/>
                    <a:pt x="f24" y="f42"/>
                  </a:cubicBezTo>
                  <a:cubicBezTo>
                    <a:pt x="f31" y="f43"/>
                    <a:pt x="f5" y="f7"/>
                    <a:pt x="f5" y="f33"/>
                  </a:cubicBezTo>
                  <a:cubicBezTo>
                    <a:pt x="f5" y="f32"/>
                    <a:pt x="f26" y="f30"/>
                    <a:pt x="f36" y="f29"/>
                  </a:cubicBezTo>
                  <a:cubicBezTo>
                    <a:pt x="f22" y="f44"/>
                    <a:pt x="f26" y="f23"/>
                    <a:pt x="f24" y="f20"/>
                  </a:cubicBezTo>
                  <a:cubicBezTo>
                    <a:pt x="f22" y="f45"/>
                    <a:pt x="f39" y="f45"/>
                    <a:pt x="f37" y="f20"/>
                  </a:cubicBezTo>
                  <a:cubicBezTo>
                    <a:pt x="f17" y="f46"/>
                    <a:pt x="f17" y="f9"/>
                    <a:pt x="f37" y="f9"/>
                  </a:cubicBezTo>
                  <a:cubicBezTo>
                    <a:pt x="f15" y="f47"/>
                    <a:pt x="f14" y="f9"/>
                    <a:pt x="f41" y="f46"/>
                  </a:cubicBezTo>
                  <a:cubicBezTo>
                    <a:pt x="f12" y="f47"/>
                    <a:pt x="f10" y="f6"/>
                    <a:pt x="f42" y="f6"/>
                  </a:cubicBezTo>
                  <a:cubicBezTo>
                    <a:pt x="f43" y="f6"/>
                    <a:pt x="f33" y="f48"/>
                    <a:pt x="f49" y="f16"/>
                  </a:cubicBezTo>
                  <a:cubicBezTo>
                    <a:pt x="f50" y="f48"/>
                    <a:pt x="f29" y="f51"/>
                    <a:pt x="f28" y="f51"/>
                  </a:cubicBezTo>
                  <a:cubicBezTo>
                    <a:pt x="f27" y="f48"/>
                    <a:pt x="f44" y="f9"/>
                    <a:pt x="f44" y="f11"/>
                  </a:cubicBezTo>
                  <a:cubicBezTo>
                    <a:pt x="f23" y="f46"/>
                    <a:pt x="f45" y="f13"/>
                    <a:pt x="f52" y="f46"/>
                  </a:cubicBezTo>
                  <a:cubicBezTo>
                    <a:pt x="f46" y="f52"/>
                    <a:pt x="f52" y="f20"/>
                    <a:pt x="f45" y="f53"/>
                  </a:cubicBezTo>
                  <a:cubicBezTo>
                    <a:pt x="f16" y="f53"/>
                    <a:pt x="f48" y="f44"/>
                    <a:pt x="f48" y="f27"/>
                  </a:cubicBezTo>
                  <a:cubicBezTo>
                    <a:pt x="f51" y="f28"/>
                    <a:pt x="f48" y="f29"/>
                    <a:pt x="f16" y="f50"/>
                  </a:cubicBezTo>
                  <a:cubicBezTo>
                    <a:pt x="f48" y="f32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1" name="Полилиния 18"/>
            <p:cNvSpPr/>
            <p:nvPr/>
          </p:nvSpPr>
          <p:spPr>
            <a:xfrm flipH="1">
              <a:off x="11836633" y="5670551"/>
              <a:ext cx="154423" cy="1544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9"/>
                <a:gd name="f7" fmla="val 130"/>
                <a:gd name="f8" fmla="val 75"/>
                <a:gd name="f9" fmla="val 71"/>
                <a:gd name="f10" fmla="val 126"/>
                <a:gd name="f11" fmla="val 68"/>
                <a:gd name="f12" fmla="val 119"/>
                <a:gd name="f13" fmla="val 64"/>
                <a:gd name="f14" fmla="val 60"/>
                <a:gd name="f15" fmla="val 56"/>
                <a:gd name="f16" fmla="val 128"/>
                <a:gd name="f17" fmla="val 53"/>
                <a:gd name="f18" fmla="val 127"/>
                <a:gd name="f19" fmla="val 48"/>
                <a:gd name="f20" fmla="val 118"/>
                <a:gd name="f21" fmla="val 45"/>
                <a:gd name="f22" fmla="val 103"/>
                <a:gd name="f23" fmla="val 111"/>
                <a:gd name="f24" fmla="val 33"/>
                <a:gd name="f25" fmla="val 114"/>
                <a:gd name="f26" fmla="val 23"/>
                <a:gd name="f27" fmla="val 20"/>
                <a:gd name="f28" fmla="val 108"/>
                <a:gd name="f29" fmla="val 17"/>
                <a:gd name="f30" fmla="val 101"/>
                <a:gd name="f31" fmla="val 18"/>
                <a:gd name="f32" fmla="val 93"/>
                <a:gd name="f33" fmla="val 13"/>
                <a:gd name="f34" fmla="val 92"/>
                <a:gd name="f35" fmla="val 6"/>
                <a:gd name="f36" fmla="val 88"/>
                <a:gd name="f37" fmla="val 5"/>
                <a:gd name="f38" fmla="val 84"/>
                <a:gd name="f39" fmla="val 3"/>
                <a:gd name="f40" fmla="val 79"/>
                <a:gd name="f41" fmla="val 8"/>
                <a:gd name="f42" fmla="val 72"/>
                <a:gd name="f43" fmla="val 16"/>
                <a:gd name="f44" fmla="val 69"/>
                <a:gd name="f45" fmla="val 65"/>
                <a:gd name="f46" fmla="val 61"/>
                <a:gd name="f47" fmla="val 1"/>
                <a:gd name="f48" fmla="val 57"/>
                <a:gd name="f49" fmla="val 51"/>
                <a:gd name="f50" fmla="val 15"/>
                <a:gd name="f51" fmla="val 39"/>
                <a:gd name="f52" fmla="val 36"/>
                <a:gd name="f53" fmla="val 7"/>
                <a:gd name="f54" fmla="val 32"/>
                <a:gd name="f55" fmla="val 9"/>
                <a:gd name="f56" fmla="val 31"/>
                <a:gd name="f57" fmla="val 28"/>
                <a:gd name="f58" fmla="val 24"/>
                <a:gd name="f59" fmla="val 26"/>
                <a:gd name="f60" fmla="val 10"/>
                <a:gd name="f61" fmla="val 30"/>
                <a:gd name="f62" fmla="val 38"/>
                <a:gd name="f63" fmla="val 21"/>
                <a:gd name="f64" fmla="val 47"/>
                <a:gd name="f65" fmla="val 59"/>
                <a:gd name="f66" fmla="val 63"/>
                <a:gd name="f67" fmla="val 67"/>
                <a:gd name="f68" fmla="val 4"/>
                <a:gd name="f69" fmla="val 70"/>
                <a:gd name="f70" fmla="val 74"/>
                <a:gd name="f71" fmla="val 78"/>
                <a:gd name="f72" fmla="val 2"/>
                <a:gd name="f73" fmla="val 83"/>
                <a:gd name="f74" fmla="val 11"/>
                <a:gd name="f75" fmla="val 85"/>
                <a:gd name="f76" fmla="val 86"/>
                <a:gd name="f77" fmla="val 98"/>
                <a:gd name="f78" fmla="val 107"/>
                <a:gd name="f79" fmla="val 112"/>
                <a:gd name="f80" fmla="val 37"/>
                <a:gd name="f81" fmla="val 124"/>
                <a:gd name="f82" fmla="val 41"/>
                <a:gd name="f83" fmla="val 123"/>
                <a:gd name="f84" fmla="val 115"/>
                <a:gd name="f85" fmla="val 125"/>
                <a:gd name="f86" fmla="val 76"/>
                <a:gd name="f87" fmla="val 116"/>
                <a:gd name="f88" fmla="val 122"/>
                <a:gd name="f89" fmla="val 90"/>
                <a:gd name="f90" fmla="val 97"/>
                <a:gd name="f91" fmla="val 96"/>
                <a:gd name="f92" fmla="val 106"/>
                <a:gd name="f93" fmla="val 104"/>
                <a:gd name="f94" fmla="val 120"/>
                <a:gd name="f95" fmla="val 82"/>
                <a:gd name="f96" fmla="+- 0 0 -90"/>
                <a:gd name="f97" fmla="*/ f3 1 129"/>
                <a:gd name="f98" fmla="*/ f4 1 130"/>
                <a:gd name="f99" fmla="val f5"/>
                <a:gd name="f100" fmla="val f6"/>
                <a:gd name="f101" fmla="val f7"/>
                <a:gd name="f102" fmla="*/ f96 f0 1"/>
                <a:gd name="f103" fmla="+- f101 0 f99"/>
                <a:gd name="f104" fmla="+- f100 0 f99"/>
                <a:gd name="f105" fmla="*/ f102 1 f2"/>
                <a:gd name="f106" fmla="*/ f104 1 129"/>
                <a:gd name="f107" fmla="*/ f103 1 130"/>
                <a:gd name="f108" fmla="*/ 129 f104 1"/>
                <a:gd name="f109" fmla="*/ 75 f103 1"/>
                <a:gd name="f110" fmla="*/ 119 f104 1"/>
                <a:gd name="f111" fmla="*/ 64 f103 1"/>
                <a:gd name="f112" fmla="*/ 128 f104 1"/>
                <a:gd name="f113" fmla="*/ 53 f103 1"/>
                <a:gd name="f114" fmla="*/ 103 f104 1"/>
                <a:gd name="f115" fmla="*/ 45 f103 1"/>
                <a:gd name="f116" fmla="*/ 111 f104 1"/>
                <a:gd name="f117" fmla="*/ 20 f103 1"/>
                <a:gd name="f118" fmla="*/ 93 f104 1"/>
                <a:gd name="f119" fmla="*/ 23 f103 1"/>
                <a:gd name="f120" fmla="*/ 88 f104 1"/>
                <a:gd name="f121" fmla="*/ 5 f103 1"/>
                <a:gd name="f122" fmla="*/ 72 f104 1"/>
                <a:gd name="f123" fmla="*/ 16 f103 1"/>
                <a:gd name="f124" fmla="*/ 61 f104 1"/>
                <a:gd name="f125" fmla="*/ 1 f103 1"/>
                <a:gd name="f126" fmla="*/ 51 f104 1"/>
                <a:gd name="f127" fmla="*/ 15 f103 1"/>
                <a:gd name="f128" fmla="*/ 36 f104 1"/>
                <a:gd name="f129" fmla="*/ 7 f103 1"/>
                <a:gd name="f130" fmla="*/ 33 f104 1"/>
                <a:gd name="f131" fmla="*/ 28 f103 1"/>
                <a:gd name="f132" fmla="*/ 13 f104 1"/>
                <a:gd name="f133" fmla="*/ 26 f103 1"/>
                <a:gd name="f134" fmla="*/ 21 f104 1"/>
                <a:gd name="f135" fmla="*/ 47 f103 1"/>
                <a:gd name="f136" fmla="*/ 0 f104 1"/>
                <a:gd name="f137" fmla="*/ 56 f103 1"/>
                <a:gd name="f138" fmla="*/ 10 f104 1"/>
                <a:gd name="f139" fmla="*/ 67 f103 1"/>
                <a:gd name="f140" fmla="*/ 1 f104 1"/>
                <a:gd name="f141" fmla="*/ 78 f103 1"/>
                <a:gd name="f142" fmla="*/ 26 f104 1"/>
                <a:gd name="f143" fmla="*/ 86 f103 1"/>
                <a:gd name="f144" fmla="*/ 18 f104 1"/>
                <a:gd name="f145" fmla="*/ 111 f103 1"/>
                <a:gd name="f146" fmla="*/ 108 f103 1"/>
                <a:gd name="f147" fmla="*/ 41 f104 1"/>
                <a:gd name="f148" fmla="*/ 126 f103 1"/>
                <a:gd name="f149" fmla="*/ 57 f104 1"/>
                <a:gd name="f150" fmla="*/ 115 f103 1"/>
                <a:gd name="f151" fmla="*/ 69 f104 1"/>
                <a:gd name="f152" fmla="*/ 130 f103 1"/>
                <a:gd name="f153" fmla="*/ 78 f104 1"/>
                <a:gd name="f154" fmla="*/ 116 f103 1"/>
                <a:gd name="f155" fmla="*/ 124 f103 1"/>
                <a:gd name="f156" fmla="*/ 96 f104 1"/>
                <a:gd name="f157" fmla="*/ 103 f103 1"/>
                <a:gd name="f158" fmla="*/ 116 f104 1"/>
                <a:gd name="f159" fmla="*/ 104 f103 1"/>
                <a:gd name="f160" fmla="*/ 108 f104 1"/>
                <a:gd name="f161" fmla="*/ 84 f103 1"/>
                <a:gd name="f162" fmla="+- f105 0 f1"/>
                <a:gd name="f163" fmla="*/ f108 1 129"/>
                <a:gd name="f164" fmla="*/ f109 1 130"/>
                <a:gd name="f165" fmla="*/ f110 1 129"/>
                <a:gd name="f166" fmla="*/ f111 1 130"/>
                <a:gd name="f167" fmla="*/ f112 1 129"/>
                <a:gd name="f168" fmla="*/ f113 1 130"/>
                <a:gd name="f169" fmla="*/ f114 1 129"/>
                <a:gd name="f170" fmla="*/ f115 1 130"/>
                <a:gd name="f171" fmla="*/ f116 1 129"/>
                <a:gd name="f172" fmla="*/ f117 1 130"/>
                <a:gd name="f173" fmla="*/ f118 1 129"/>
                <a:gd name="f174" fmla="*/ f119 1 130"/>
                <a:gd name="f175" fmla="*/ f120 1 129"/>
                <a:gd name="f176" fmla="*/ f121 1 130"/>
                <a:gd name="f177" fmla="*/ f122 1 129"/>
                <a:gd name="f178" fmla="*/ f123 1 130"/>
                <a:gd name="f179" fmla="*/ f124 1 129"/>
                <a:gd name="f180" fmla="*/ f125 1 130"/>
                <a:gd name="f181" fmla="*/ f126 1 129"/>
                <a:gd name="f182" fmla="*/ f127 1 130"/>
                <a:gd name="f183" fmla="*/ f128 1 129"/>
                <a:gd name="f184" fmla="*/ f129 1 130"/>
                <a:gd name="f185" fmla="*/ f130 1 129"/>
                <a:gd name="f186" fmla="*/ f131 1 130"/>
                <a:gd name="f187" fmla="*/ f132 1 129"/>
                <a:gd name="f188" fmla="*/ f133 1 130"/>
                <a:gd name="f189" fmla="*/ f134 1 129"/>
                <a:gd name="f190" fmla="*/ f135 1 130"/>
                <a:gd name="f191" fmla="*/ f136 1 129"/>
                <a:gd name="f192" fmla="*/ f137 1 130"/>
                <a:gd name="f193" fmla="*/ f138 1 129"/>
                <a:gd name="f194" fmla="*/ f139 1 130"/>
                <a:gd name="f195" fmla="*/ f140 1 129"/>
                <a:gd name="f196" fmla="*/ f141 1 130"/>
                <a:gd name="f197" fmla="*/ f142 1 129"/>
                <a:gd name="f198" fmla="*/ f143 1 130"/>
                <a:gd name="f199" fmla="*/ f144 1 129"/>
                <a:gd name="f200" fmla="*/ f145 1 130"/>
                <a:gd name="f201" fmla="*/ f146 1 130"/>
                <a:gd name="f202" fmla="*/ f147 1 129"/>
                <a:gd name="f203" fmla="*/ f148 1 130"/>
                <a:gd name="f204" fmla="*/ f149 1 129"/>
                <a:gd name="f205" fmla="*/ f150 1 130"/>
                <a:gd name="f206" fmla="*/ f151 1 129"/>
                <a:gd name="f207" fmla="*/ f152 1 130"/>
                <a:gd name="f208" fmla="*/ f153 1 129"/>
                <a:gd name="f209" fmla="*/ f154 1 130"/>
                <a:gd name="f210" fmla="*/ f155 1 130"/>
                <a:gd name="f211" fmla="*/ f156 1 129"/>
                <a:gd name="f212" fmla="*/ f157 1 130"/>
                <a:gd name="f213" fmla="*/ f158 1 129"/>
                <a:gd name="f214" fmla="*/ f159 1 130"/>
                <a:gd name="f215" fmla="*/ f160 1 129"/>
                <a:gd name="f216" fmla="*/ f161 1 130"/>
                <a:gd name="f217" fmla="*/ 0 1 f106"/>
                <a:gd name="f218" fmla="*/ f100 1 f106"/>
                <a:gd name="f219" fmla="*/ 0 1 f107"/>
                <a:gd name="f220" fmla="*/ f101 1 f107"/>
                <a:gd name="f221" fmla="*/ f163 1 f106"/>
                <a:gd name="f222" fmla="*/ f164 1 f107"/>
                <a:gd name="f223" fmla="*/ f165 1 f106"/>
                <a:gd name="f224" fmla="*/ f166 1 f107"/>
                <a:gd name="f225" fmla="*/ f167 1 f106"/>
                <a:gd name="f226" fmla="*/ f168 1 f107"/>
                <a:gd name="f227" fmla="*/ f169 1 f106"/>
                <a:gd name="f228" fmla="*/ f170 1 f107"/>
                <a:gd name="f229" fmla="*/ f171 1 f106"/>
                <a:gd name="f230" fmla="*/ f172 1 f107"/>
                <a:gd name="f231" fmla="*/ f173 1 f106"/>
                <a:gd name="f232" fmla="*/ f174 1 f107"/>
                <a:gd name="f233" fmla="*/ f175 1 f106"/>
                <a:gd name="f234" fmla="*/ f176 1 f107"/>
                <a:gd name="f235" fmla="*/ f177 1 f106"/>
                <a:gd name="f236" fmla="*/ f178 1 f107"/>
                <a:gd name="f237" fmla="*/ f179 1 f106"/>
                <a:gd name="f238" fmla="*/ f180 1 f107"/>
                <a:gd name="f239" fmla="*/ f181 1 f106"/>
                <a:gd name="f240" fmla="*/ f182 1 f107"/>
                <a:gd name="f241" fmla="*/ f183 1 f106"/>
                <a:gd name="f242" fmla="*/ f184 1 f107"/>
                <a:gd name="f243" fmla="*/ f185 1 f106"/>
                <a:gd name="f244" fmla="*/ f186 1 f107"/>
                <a:gd name="f245" fmla="*/ f187 1 f106"/>
                <a:gd name="f246" fmla="*/ f188 1 f107"/>
                <a:gd name="f247" fmla="*/ f189 1 f106"/>
                <a:gd name="f248" fmla="*/ f190 1 f107"/>
                <a:gd name="f249" fmla="*/ f191 1 f106"/>
                <a:gd name="f250" fmla="*/ f192 1 f107"/>
                <a:gd name="f251" fmla="*/ f193 1 f106"/>
                <a:gd name="f252" fmla="*/ f194 1 f107"/>
                <a:gd name="f253" fmla="*/ f195 1 f106"/>
                <a:gd name="f254" fmla="*/ f196 1 f107"/>
                <a:gd name="f255" fmla="*/ f197 1 f106"/>
                <a:gd name="f256" fmla="*/ f198 1 f107"/>
                <a:gd name="f257" fmla="*/ f199 1 f106"/>
                <a:gd name="f258" fmla="*/ f200 1 f107"/>
                <a:gd name="f259" fmla="*/ f201 1 f107"/>
                <a:gd name="f260" fmla="*/ f202 1 f106"/>
                <a:gd name="f261" fmla="*/ f203 1 f107"/>
                <a:gd name="f262" fmla="*/ f204 1 f106"/>
                <a:gd name="f263" fmla="*/ f205 1 f107"/>
                <a:gd name="f264" fmla="*/ f206 1 f106"/>
                <a:gd name="f265" fmla="*/ f207 1 f107"/>
                <a:gd name="f266" fmla="*/ f208 1 f106"/>
                <a:gd name="f267" fmla="*/ f209 1 f107"/>
                <a:gd name="f268" fmla="*/ f210 1 f107"/>
                <a:gd name="f269" fmla="*/ f211 1 f106"/>
                <a:gd name="f270" fmla="*/ f212 1 f107"/>
                <a:gd name="f271" fmla="*/ f213 1 f106"/>
                <a:gd name="f272" fmla="*/ f214 1 f107"/>
                <a:gd name="f273" fmla="*/ f215 1 f106"/>
                <a:gd name="f274" fmla="*/ f216 1 f107"/>
                <a:gd name="f275" fmla="*/ f217 f97 1"/>
                <a:gd name="f276" fmla="*/ f218 f97 1"/>
                <a:gd name="f277" fmla="*/ f220 f98 1"/>
                <a:gd name="f278" fmla="*/ f219 f98 1"/>
                <a:gd name="f279" fmla="*/ f221 f97 1"/>
                <a:gd name="f280" fmla="*/ f222 f98 1"/>
                <a:gd name="f281" fmla="*/ f223 f97 1"/>
                <a:gd name="f282" fmla="*/ f224 f98 1"/>
                <a:gd name="f283" fmla="*/ f225 f97 1"/>
                <a:gd name="f284" fmla="*/ f226 f98 1"/>
                <a:gd name="f285" fmla="*/ f227 f97 1"/>
                <a:gd name="f286" fmla="*/ f228 f98 1"/>
                <a:gd name="f287" fmla="*/ f229 f97 1"/>
                <a:gd name="f288" fmla="*/ f230 f98 1"/>
                <a:gd name="f289" fmla="*/ f231 f97 1"/>
                <a:gd name="f290" fmla="*/ f232 f98 1"/>
                <a:gd name="f291" fmla="*/ f233 f97 1"/>
                <a:gd name="f292" fmla="*/ f234 f98 1"/>
                <a:gd name="f293" fmla="*/ f235 f97 1"/>
                <a:gd name="f294" fmla="*/ f236 f98 1"/>
                <a:gd name="f295" fmla="*/ f237 f97 1"/>
                <a:gd name="f296" fmla="*/ f238 f98 1"/>
                <a:gd name="f297" fmla="*/ f239 f97 1"/>
                <a:gd name="f298" fmla="*/ f240 f98 1"/>
                <a:gd name="f299" fmla="*/ f241 f97 1"/>
                <a:gd name="f300" fmla="*/ f242 f98 1"/>
                <a:gd name="f301" fmla="*/ f243 f97 1"/>
                <a:gd name="f302" fmla="*/ f244 f98 1"/>
                <a:gd name="f303" fmla="*/ f245 f97 1"/>
                <a:gd name="f304" fmla="*/ f246 f98 1"/>
                <a:gd name="f305" fmla="*/ f247 f97 1"/>
                <a:gd name="f306" fmla="*/ f248 f98 1"/>
                <a:gd name="f307" fmla="*/ f249 f97 1"/>
                <a:gd name="f308" fmla="*/ f250 f98 1"/>
                <a:gd name="f309" fmla="*/ f251 f97 1"/>
                <a:gd name="f310" fmla="*/ f252 f98 1"/>
                <a:gd name="f311" fmla="*/ f253 f97 1"/>
                <a:gd name="f312" fmla="*/ f254 f98 1"/>
                <a:gd name="f313" fmla="*/ f255 f97 1"/>
                <a:gd name="f314" fmla="*/ f256 f98 1"/>
                <a:gd name="f315" fmla="*/ f257 f97 1"/>
                <a:gd name="f316" fmla="*/ f258 f98 1"/>
                <a:gd name="f317" fmla="*/ f259 f98 1"/>
                <a:gd name="f318" fmla="*/ f260 f97 1"/>
                <a:gd name="f319" fmla="*/ f261 f98 1"/>
                <a:gd name="f320" fmla="*/ f262 f97 1"/>
                <a:gd name="f321" fmla="*/ f263 f98 1"/>
                <a:gd name="f322" fmla="*/ f264 f97 1"/>
                <a:gd name="f323" fmla="*/ f265 f98 1"/>
                <a:gd name="f324" fmla="*/ f266 f97 1"/>
                <a:gd name="f325" fmla="*/ f267 f98 1"/>
                <a:gd name="f326" fmla="*/ f268 f98 1"/>
                <a:gd name="f327" fmla="*/ f269 f97 1"/>
                <a:gd name="f328" fmla="*/ f270 f98 1"/>
                <a:gd name="f329" fmla="*/ f271 f97 1"/>
                <a:gd name="f330" fmla="*/ f272 f98 1"/>
                <a:gd name="f331" fmla="*/ f273 f97 1"/>
                <a:gd name="f332" fmla="*/ f274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302"/>
                </a:cxn>
                <a:cxn ang="f162">
                  <a:pos x="f303" y="f304"/>
                </a:cxn>
                <a:cxn ang="f162">
                  <a:pos x="f305" y="f306"/>
                </a:cxn>
                <a:cxn ang="f162">
                  <a:pos x="f307" y="f308"/>
                </a:cxn>
                <a:cxn ang="f162">
                  <a:pos x="f309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299" y="f317"/>
                </a:cxn>
                <a:cxn ang="f162">
                  <a:pos x="f318" y="f319"/>
                </a:cxn>
                <a:cxn ang="f162">
                  <a:pos x="f320" y="f321"/>
                </a:cxn>
                <a:cxn ang="f162">
                  <a:pos x="f322" y="f323"/>
                </a:cxn>
                <a:cxn ang="f162">
                  <a:pos x="f324" y="f325"/>
                </a:cxn>
                <a:cxn ang="f162">
                  <a:pos x="f289" y="f326"/>
                </a:cxn>
                <a:cxn ang="f162">
                  <a:pos x="f327" y="f328"/>
                </a:cxn>
                <a:cxn ang="f162">
                  <a:pos x="f329" y="f330"/>
                </a:cxn>
                <a:cxn ang="f162">
                  <a:pos x="f331" y="f332"/>
                </a:cxn>
                <a:cxn ang="f162">
                  <a:pos x="f279" y="f280"/>
                </a:cxn>
              </a:cxnLst>
              <a:rect l="f275" t="f278" r="f276" b="f277"/>
              <a:pathLst>
                <a:path w="129" h="130">
                  <a:moveTo>
                    <a:pt x="f6" y="f8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0" y="f14"/>
                    <a:pt x="f6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4"/>
                    <a:pt x="f25" y="f26"/>
                    <a:pt x="f23" y="f27"/>
                  </a:cubicBezTo>
                  <a:cubicBezTo>
                    <a:pt x="f28" y="f29"/>
                    <a:pt x="f30" y="f31"/>
                    <a:pt x="f32" y="f26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35"/>
                    <a:pt x="f45" y="f5"/>
                    <a:pt x="f46" y="f47"/>
                  </a:cubicBezTo>
                  <a:cubicBezTo>
                    <a:pt x="f48" y="f47"/>
                    <a:pt x="f17" y="f35"/>
                    <a:pt x="f49" y="f50"/>
                  </a:cubicBezTo>
                  <a:cubicBezTo>
                    <a:pt x="f21" y="f41"/>
                    <a:pt x="f51" y="f37"/>
                    <a:pt x="f52" y="f53"/>
                  </a:cubicBezTo>
                  <a:cubicBezTo>
                    <a:pt x="f54" y="f55"/>
                    <a:pt x="f56" y="f29"/>
                    <a:pt x="f24" y="f57"/>
                  </a:cubicBezTo>
                  <a:cubicBezTo>
                    <a:pt x="f26" y="f58"/>
                    <a:pt x="f43" y="f26"/>
                    <a:pt x="f33" y="f59"/>
                  </a:cubicBezTo>
                  <a:cubicBezTo>
                    <a:pt x="f60" y="f61"/>
                    <a:pt x="f33" y="f62"/>
                    <a:pt x="f63" y="f64"/>
                  </a:cubicBezTo>
                  <a:cubicBezTo>
                    <a:pt x="f55" y="f19"/>
                    <a:pt x="f47" y="f49"/>
                    <a:pt x="f5" y="f15"/>
                  </a:cubicBezTo>
                  <a:cubicBezTo>
                    <a:pt x="f5" y="f65"/>
                    <a:pt x="f39" y="f66"/>
                    <a:pt x="f60" y="f67"/>
                  </a:cubicBezTo>
                  <a:cubicBezTo>
                    <a:pt x="f68" y="f69"/>
                    <a:pt x="f5" y="f70"/>
                    <a:pt x="f47" y="f71"/>
                  </a:cubicBezTo>
                  <a:cubicBezTo>
                    <a:pt x="f72" y="f73"/>
                    <a:pt x="f74" y="f75"/>
                    <a:pt x="f59" y="f76"/>
                  </a:cubicBezTo>
                  <a:cubicBezTo>
                    <a:pt x="f31" y="f77"/>
                    <a:pt x="f50" y="f78"/>
                    <a:pt x="f31" y="f23"/>
                  </a:cubicBezTo>
                  <a:cubicBezTo>
                    <a:pt x="f63" y="f25"/>
                    <a:pt x="f57" y="f79"/>
                    <a:pt x="f52" y="f28"/>
                  </a:cubicBezTo>
                  <a:cubicBezTo>
                    <a:pt x="f52" y="f20"/>
                    <a:pt x="f80" y="f81"/>
                    <a:pt x="f82" y="f10"/>
                  </a:cubicBezTo>
                  <a:cubicBezTo>
                    <a:pt x="f21" y="f18"/>
                    <a:pt x="f49" y="f83"/>
                    <a:pt x="f48" y="f84"/>
                  </a:cubicBezTo>
                  <a:cubicBezTo>
                    <a:pt x="f14" y="f85"/>
                    <a:pt x="f13" y="f7"/>
                    <a:pt x="f44" y="f7"/>
                  </a:cubicBezTo>
                  <a:cubicBezTo>
                    <a:pt x="f42" y="f7"/>
                    <a:pt x="f86" y="f81"/>
                    <a:pt x="f71" y="f87"/>
                  </a:cubicBezTo>
                  <a:cubicBezTo>
                    <a:pt x="f38" y="f88"/>
                    <a:pt x="f89" y="f85"/>
                    <a:pt x="f32" y="f81"/>
                  </a:cubicBezTo>
                  <a:cubicBezTo>
                    <a:pt x="f90" y="f88"/>
                    <a:pt x="f77" y="f25"/>
                    <a:pt x="f91" y="f22"/>
                  </a:cubicBezTo>
                  <a:cubicBezTo>
                    <a:pt x="f92" y="f78"/>
                    <a:pt x="f25" y="f28"/>
                    <a:pt x="f87" y="f93"/>
                  </a:cubicBezTo>
                  <a:cubicBezTo>
                    <a:pt x="f12" y="f30"/>
                    <a:pt x="f87" y="f32"/>
                    <a:pt x="f28" y="f38"/>
                  </a:cubicBezTo>
                  <a:cubicBezTo>
                    <a:pt x="f94" y="f95"/>
                    <a:pt x="f16" y="f40"/>
                    <a:pt x="f6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</p:grpSp>
      <p:sp>
        <p:nvSpPr>
          <p:cNvPr id="12" name="Заголовок 1"/>
          <p:cNvSpPr txBox="1"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3" name="Рисунок 2"/>
          <p:cNvSpPr txBox="1">
            <a:spLocks noGrp="1"/>
          </p:cNvSpPr>
          <p:nvPr>
            <p:ph type="pic" idx="1"/>
          </p:nvPr>
        </p:nvSpPr>
        <p:spPr>
          <a:xfrm>
            <a:off x="838193" y="838203"/>
            <a:ext cx="6400800" cy="5181603"/>
          </a:xfrm>
          <a:solidFill>
            <a:srgbClr val="CDEDED"/>
          </a:solidFill>
          <a:ln w="76196">
            <a:solidFill>
              <a:srgbClr val="FFFFFF"/>
            </a:solidFill>
            <a:prstDash val="solid"/>
            <a:miter/>
          </a:ln>
        </p:spPr>
        <p:txBody>
          <a:bodyPr tIns="365760" anchorCtr="1"/>
          <a:lstStyle>
            <a:lvl1pPr marL="0" indent="0" algn="ctr">
              <a:buNone/>
              <a:defRPr/>
            </a:lvl1pPr>
          </a:lstStyle>
          <a:p>
            <a:pPr lvl="0"/>
            <a:endParaRPr lang="ru-RU"/>
          </a:p>
        </p:txBody>
      </p:sp>
      <p:sp>
        <p:nvSpPr>
          <p:cNvPr id="14" name="Текст 3"/>
          <p:cNvSpPr txBox="1">
            <a:spLocks noGrp="1"/>
          </p:cNvSpPr>
          <p:nvPr>
            <p:ph type="body" idx="2"/>
          </p:nvPr>
        </p:nvSpPr>
        <p:spPr>
          <a:xfrm>
            <a:off x="7699248" y="4255004"/>
            <a:ext cx="3200400" cy="1764792"/>
          </a:xfrm>
        </p:spPr>
        <p:txBody>
          <a:bodyPr/>
          <a:lstStyle>
            <a:lvl1pPr marL="0" indent="0">
              <a:spcBef>
                <a:spcPts val="1000"/>
              </a:spcBef>
              <a:buNone/>
              <a:defRPr sz="1600"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6359510-B8E1-4664-A6F3-78FFCD32CB67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1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ru-RU"/>
          </a:p>
        </p:txBody>
      </p:sp>
      <p:sp>
        <p:nvSpPr>
          <p:cNvPr id="1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Ovr>
    <a:masterClrMapping/>
  </p:clrMapOvr>
  <p:transition spd="med">
    <p:fade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6FCFC"/>
            </a:gs>
            <a:gs pos="100000">
              <a:srgbClr val="CDEDED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2"/>
          <p:cNvGrpSpPr/>
          <p:nvPr/>
        </p:nvGrpSpPr>
        <p:grpSpPr>
          <a:xfrm>
            <a:off x="11123611" y="4051304"/>
            <a:ext cx="965213" cy="2807454"/>
            <a:chOff x="11123611" y="4051304"/>
            <a:chExt cx="965213" cy="2807454"/>
          </a:xfrm>
        </p:grpSpPr>
        <p:sp>
          <p:nvSpPr>
            <p:cNvPr id="3" name="Полилиния 44"/>
            <p:cNvSpPr/>
            <p:nvPr/>
          </p:nvSpPr>
          <p:spPr>
            <a:xfrm flipH="1">
              <a:off x="11669709" y="6858758"/>
              <a:ext cx="15873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875"/>
                <a:gd name="f7" fmla="+- 0 0 -90"/>
                <a:gd name="f8" fmla="*/ f3 1 15875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5875"/>
                <a:gd name="f17" fmla="*/ f13 1 0"/>
                <a:gd name="f18" fmla="+- f15 0 f1"/>
                <a:gd name="f19" fmla="*/ 0 1 f16"/>
                <a:gd name="f20" fmla="*/ 0 1 f17"/>
                <a:gd name="f21" fmla="*/ 15875 1 f16"/>
                <a:gd name="f22" fmla="*/ 1 1 f17"/>
                <a:gd name="f23" fmla="*/ f19 f8 1"/>
                <a:gd name="f24" fmla="*/ f21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3" y="f26"/>
                </a:cxn>
                <a:cxn ang="f18">
                  <a:pos x="f24" y="f26"/>
                </a:cxn>
                <a:cxn ang="f18">
                  <a:pos x="f23" y="f26"/>
                </a:cxn>
              </a:cxnLst>
              <a:rect l="f23" t="f26" r="f24" b="f25"/>
              <a:pathLst>
                <a:path w="15875">
                  <a:moveTo>
                    <a:pt x="f5" y="f5"/>
                  </a:moveTo>
                  <a:lnTo>
                    <a:pt x="f6" y="f5"/>
                  </a:lnTo>
                  <a:lnTo>
                    <a:pt x="f5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" name="Линия 45"/>
            <p:cNvSpPr/>
            <p:nvPr/>
          </p:nvSpPr>
          <p:spPr>
            <a:xfrm flipH="1">
              <a:off x="11669709" y="6858758"/>
              <a:ext cx="15873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5" name="Полилиния 46"/>
            <p:cNvSpPr/>
            <p:nvPr/>
          </p:nvSpPr>
          <p:spPr>
            <a:xfrm flipH="1">
              <a:off x="11647490" y="5031550"/>
              <a:ext cx="90489" cy="18272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4"/>
                <a:gd name="f7" fmla="val 485"/>
                <a:gd name="f8" fmla="val 18"/>
                <a:gd name="f9" fmla="val 12"/>
                <a:gd name="f10" fmla="val 372"/>
                <a:gd name="f11" fmla="val 3"/>
                <a:gd name="f12" fmla="val 131"/>
                <a:gd name="f13" fmla="val 20"/>
                <a:gd name="f14" fmla="val 130"/>
                <a:gd name="f15" fmla="val 9"/>
                <a:gd name="f16" fmla="val 14"/>
                <a:gd name="f17" fmla="+- 0 0 -90"/>
                <a:gd name="f18" fmla="*/ f3 1 24"/>
                <a:gd name="f19" fmla="*/ f4 1 485"/>
                <a:gd name="f20" fmla="val f5"/>
                <a:gd name="f21" fmla="val f6"/>
                <a:gd name="f22" fmla="val f7"/>
                <a:gd name="f23" fmla="*/ f17 f0 1"/>
                <a:gd name="f24" fmla="+- f22 0 f20"/>
                <a:gd name="f25" fmla="+- f21 0 f20"/>
                <a:gd name="f26" fmla="*/ f23 1 f2"/>
                <a:gd name="f27" fmla="*/ f25 1 24"/>
                <a:gd name="f28" fmla="*/ f24 1 485"/>
                <a:gd name="f29" fmla="*/ 18 f25 1"/>
                <a:gd name="f30" fmla="*/ 485 f24 1"/>
                <a:gd name="f31" fmla="*/ 24 f25 1"/>
                <a:gd name="f32" fmla="*/ 0 f24 1"/>
                <a:gd name="f33" fmla="*/ 20 f25 1"/>
                <a:gd name="f34" fmla="*/ 14 f25 1"/>
                <a:gd name="f35" fmla="+- f26 0 f1"/>
                <a:gd name="f36" fmla="*/ f29 1 24"/>
                <a:gd name="f37" fmla="*/ f30 1 485"/>
                <a:gd name="f38" fmla="*/ f31 1 24"/>
                <a:gd name="f39" fmla="*/ f32 1 485"/>
                <a:gd name="f40" fmla="*/ f33 1 24"/>
                <a:gd name="f41" fmla="*/ f34 1 24"/>
                <a:gd name="f42" fmla="*/ 0 1 f27"/>
                <a:gd name="f43" fmla="*/ f21 1 f27"/>
                <a:gd name="f44" fmla="*/ 0 1 f28"/>
                <a:gd name="f45" fmla="*/ f22 1 f28"/>
                <a:gd name="f46" fmla="*/ f36 1 f27"/>
                <a:gd name="f47" fmla="*/ f37 1 f28"/>
                <a:gd name="f48" fmla="*/ f38 1 f27"/>
                <a:gd name="f49" fmla="*/ f39 1 f28"/>
                <a:gd name="f50" fmla="*/ f40 1 f27"/>
                <a:gd name="f51" fmla="*/ f41 1 f27"/>
                <a:gd name="f52" fmla="*/ f42 f18 1"/>
                <a:gd name="f53" fmla="*/ f43 f18 1"/>
                <a:gd name="f54" fmla="*/ f45 f19 1"/>
                <a:gd name="f55" fmla="*/ f44 f19 1"/>
                <a:gd name="f56" fmla="*/ f46 f18 1"/>
                <a:gd name="f57" fmla="*/ f47 f19 1"/>
                <a:gd name="f58" fmla="*/ f48 f18 1"/>
                <a:gd name="f59" fmla="*/ f49 f19 1"/>
                <a:gd name="f60" fmla="*/ f50 f18 1"/>
                <a:gd name="f61" fmla="*/ f51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5">
                  <a:pos x="f56" y="f57"/>
                </a:cxn>
                <a:cxn ang="f35">
                  <a:pos x="f58" y="f59"/>
                </a:cxn>
                <a:cxn ang="f35">
                  <a:pos x="f60" y="f59"/>
                </a:cxn>
                <a:cxn ang="f35">
                  <a:pos x="f61" y="f57"/>
                </a:cxn>
              </a:cxnLst>
              <a:rect l="f52" t="f55" r="f53" b="f54"/>
              <a:pathLst>
                <a:path w="24" h="485">
                  <a:moveTo>
                    <a:pt x="f8" y="f7"/>
                  </a:moveTo>
                  <a:cubicBezTo>
                    <a:pt x="f9" y="f10"/>
                    <a:pt x="f11" y="f12"/>
                    <a:pt x="f6" y="f5"/>
                  </a:cubicBezTo>
                  <a:cubicBezTo>
                    <a:pt x="f13" y="f5"/>
                    <a:pt x="f13" y="f5"/>
                    <a:pt x="f13" y="f5"/>
                  </a:cubicBezTo>
                  <a:cubicBezTo>
                    <a:pt x="f5" y="f14"/>
                    <a:pt x="f15" y="f10"/>
                    <a:pt x="f16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6" name="Полилиния 47"/>
            <p:cNvSpPr/>
            <p:nvPr/>
          </p:nvSpPr>
          <p:spPr>
            <a:xfrm flipH="1">
              <a:off x="11123611" y="4545775"/>
              <a:ext cx="787398" cy="57784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74"/>
                <a:gd name="f7" fmla="val 129"/>
                <a:gd name="f8" fmla="val 36"/>
                <a:gd name="f9" fmla="val 3"/>
                <a:gd name="f10" fmla="val 61"/>
                <a:gd name="f11" fmla="val 75"/>
                <a:gd name="f12" fmla="val 12"/>
                <a:gd name="f13" fmla="val 81"/>
                <a:gd name="f14" fmla="val 30"/>
                <a:gd name="f15" fmla="val 101"/>
                <a:gd name="f16" fmla="val 21"/>
                <a:gd name="f17" fmla="val 122"/>
                <a:gd name="f18" fmla="val 23"/>
                <a:gd name="f19" fmla="val 130"/>
                <a:gd name="f20" fmla="val 32"/>
                <a:gd name="f21" fmla="val 89"/>
                <a:gd name="f22" fmla="val 55"/>
                <a:gd name="f23" fmla="val 120"/>
                <a:gd name="f24" fmla="val 40"/>
                <a:gd name="f25" fmla="val 121"/>
                <a:gd name="f26" fmla="val 91"/>
                <a:gd name="f27" fmla="val 6"/>
                <a:gd name="f28" fmla="val 66"/>
                <a:gd name="f29" fmla="val 34"/>
                <a:gd name="f30" fmla="val 5"/>
                <a:gd name="f31" fmla="+- 0 0 -90"/>
                <a:gd name="f32" fmla="*/ f3 1 174"/>
                <a:gd name="f33" fmla="*/ f4 1 129"/>
                <a:gd name="f34" fmla="val f5"/>
                <a:gd name="f35" fmla="val f6"/>
                <a:gd name="f36" fmla="val f7"/>
                <a:gd name="f37" fmla="*/ f31 f0 1"/>
                <a:gd name="f38" fmla="+- f36 0 f34"/>
                <a:gd name="f39" fmla="+- f35 0 f34"/>
                <a:gd name="f40" fmla="*/ f37 1 f2"/>
                <a:gd name="f41" fmla="*/ f39 1 174"/>
                <a:gd name="f42" fmla="*/ f38 1 129"/>
                <a:gd name="f43" fmla="*/ 36 f39 1"/>
                <a:gd name="f44" fmla="*/ 3 f38 1"/>
                <a:gd name="f45" fmla="*/ 81 f39 1"/>
                <a:gd name="f46" fmla="*/ 30 f38 1"/>
                <a:gd name="f47" fmla="*/ 130 f39 1"/>
                <a:gd name="f48" fmla="*/ 32 f38 1"/>
                <a:gd name="f49" fmla="*/ 55 f39 1"/>
                <a:gd name="f50" fmla="*/ 120 f38 1"/>
                <a:gd name="f51" fmla="*/ 6 f39 1"/>
                <a:gd name="f52" fmla="*/ 66 f38 1"/>
                <a:gd name="f53" fmla="+- f40 0 f1"/>
                <a:gd name="f54" fmla="*/ f43 1 174"/>
                <a:gd name="f55" fmla="*/ f44 1 129"/>
                <a:gd name="f56" fmla="*/ f45 1 174"/>
                <a:gd name="f57" fmla="*/ f46 1 129"/>
                <a:gd name="f58" fmla="*/ f47 1 174"/>
                <a:gd name="f59" fmla="*/ f48 1 129"/>
                <a:gd name="f60" fmla="*/ f49 1 174"/>
                <a:gd name="f61" fmla="*/ f50 1 129"/>
                <a:gd name="f62" fmla="*/ f51 1 174"/>
                <a:gd name="f63" fmla="*/ f52 1 129"/>
                <a:gd name="f64" fmla="*/ 0 1 f41"/>
                <a:gd name="f65" fmla="*/ f35 1 f41"/>
                <a:gd name="f66" fmla="*/ 0 1 f42"/>
                <a:gd name="f67" fmla="*/ f36 1 f42"/>
                <a:gd name="f68" fmla="*/ f54 1 f41"/>
                <a:gd name="f69" fmla="*/ f55 1 f42"/>
                <a:gd name="f70" fmla="*/ f56 1 f41"/>
                <a:gd name="f71" fmla="*/ f57 1 f42"/>
                <a:gd name="f72" fmla="*/ f58 1 f41"/>
                <a:gd name="f73" fmla="*/ f59 1 f42"/>
                <a:gd name="f74" fmla="*/ f60 1 f41"/>
                <a:gd name="f75" fmla="*/ f61 1 f42"/>
                <a:gd name="f76" fmla="*/ f62 1 f41"/>
                <a:gd name="f77" fmla="*/ f63 1 f42"/>
                <a:gd name="f78" fmla="*/ f64 f32 1"/>
                <a:gd name="f79" fmla="*/ f65 f32 1"/>
                <a:gd name="f80" fmla="*/ f67 f33 1"/>
                <a:gd name="f81" fmla="*/ f66 f33 1"/>
                <a:gd name="f82" fmla="*/ f68 f32 1"/>
                <a:gd name="f83" fmla="*/ f69 f33 1"/>
                <a:gd name="f84" fmla="*/ f70 f32 1"/>
                <a:gd name="f85" fmla="*/ f71 f33 1"/>
                <a:gd name="f86" fmla="*/ f72 f32 1"/>
                <a:gd name="f87" fmla="*/ f73 f33 1"/>
                <a:gd name="f88" fmla="*/ f74 f32 1"/>
                <a:gd name="f89" fmla="*/ f75 f33 1"/>
                <a:gd name="f90" fmla="*/ f76 f32 1"/>
                <a:gd name="f91" fmla="*/ f77 f3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2" y="f83"/>
                </a:cxn>
                <a:cxn ang="f53">
                  <a:pos x="f84" y="f85"/>
                </a:cxn>
                <a:cxn ang="f53">
                  <a:pos x="f86" y="f87"/>
                </a:cxn>
                <a:cxn ang="f53">
                  <a:pos x="f88" y="f89"/>
                </a:cxn>
                <a:cxn ang="f53">
                  <a:pos x="f90" y="f91"/>
                </a:cxn>
                <a:cxn ang="f53">
                  <a:pos x="f82" y="f83"/>
                </a:cxn>
              </a:cxnLst>
              <a:rect l="f78" t="f81" r="f79" b="f80"/>
              <a:pathLst>
                <a:path w="174" h="129">
                  <a:moveTo>
                    <a:pt x="f8" y="f9"/>
                  </a:moveTo>
                  <a:cubicBezTo>
                    <a:pt x="f10" y="f5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20"/>
                  </a:cubicBezTo>
                  <a:cubicBezTo>
                    <a:pt x="f6" y="f13"/>
                    <a:pt x="f21" y="f7"/>
                    <a:pt x="f22" y="f23"/>
                  </a:cubicBezTo>
                  <a:cubicBezTo>
                    <a:pt x="f24" y="f25"/>
                    <a:pt x="f12" y="f26"/>
                    <a:pt x="f27" y="f28"/>
                  </a:cubicBezTo>
                  <a:cubicBezTo>
                    <a:pt x="f5" y="f29"/>
                    <a:pt x="f16" y="f30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7" name="Полилиния 48"/>
            <p:cNvSpPr/>
            <p:nvPr/>
          </p:nvSpPr>
          <p:spPr>
            <a:xfrm flipH="1">
              <a:off x="11226802" y="4707696"/>
              <a:ext cx="761996" cy="46037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00"/>
                <a:gd name="f7" fmla="val 122"/>
                <a:gd name="f8" fmla="val 4"/>
                <a:gd name="f9" fmla="val 25"/>
                <a:gd name="f10" fmla="val 19"/>
                <a:gd name="f11" fmla="val 12"/>
                <a:gd name="f12" fmla="val 62"/>
                <a:gd name="f13" fmla="val 67"/>
                <a:gd name="f14" fmla="val 77"/>
                <a:gd name="f15" fmla="val 97"/>
                <a:gd name="f16" fmla="val 78"/>
                <a:gd name="f17" fmla="val 84"/>
                <a:gd name="f18" fmla="val 79"/>
                <a:gd name="f19" fmla="val 68"/>
                <a:gd name="f20" fmla="val 83"/>
                <a:gd name="f21" fmla="val 55"/>
                <a:gd name="f22" fmla="val 91"/>
                <a:gd name="f23" fmla="val 23"/>
                <a:gd name="f24" fmla="val 106"/>
                <a:gd name="f25" fmla="val 112"/>
                <a:gd name="f26" fmla="val 2"/>
                <a:gd name="f27" fmla="val 130"/>
                <a:gd name="f28" fmla="val 7"/>
                <a:gd name="f29" fmla="val 110"/>
                <a:gd name="f30" fmla="val 70"/>
                <a:gd name="f31" fmla="val 94"/>
                <a:gd name="f32" fmla="val 101"/>
                <a:gd name="f33" fmla="val 104"/>
                <a:gd name="f34" fmla="val 93"/>
                <a:gd name="f35" fmla="val 118"/>
                <a:gd name="f36" fmla="val 131"/>
                <a:gd name="f37" fmla="val 161"/>
                <a:gd name="f38" fmla="val 64"/>
                <a:gd name="f39" fmla="val 189"/>
                <a:gd name="f40" fmla="val 191"/>
                <a:gd name="f41" fmla="val 90"/>
                <a:gd name="f42" fmla="val 115"/>
                <a:gd name="f43" fmla="val 82"/>
                <a:gd name="f44" fmla="val 116"/>
                <a:gd name="f45" fmla="val 81"/>
                <a:gd name="f46" fmla="val 80"/>
                <a:gd name="f47" fmla="val 114"/>
                <a:gd name="f48" fmla="val 71"/>
                <a:gd name="f49" fmla="val 47"/>
                <a:gd name="f50" fmla="val 95"/>
                <a:gd name="f51" fmla="val 32"/>
                <a:gd name="f52" fmla="val 10"/>
                <a:gd name="f53" fmla="val 54"/>
                <a:gd name="f54" fmla="val 29"/>
                <a:gd name="f55" fmla="+- 0 0 -90"/>
                <a:gd name="f56" fmla="*/ f3 1 200"/>
                <a:gd name="f57" fmla="*/ f4 1 122"/>
                <a:gd name="f58" fmla="val f5"/>
                <a:gd name="f59" fmla="val f6"/>
                <a:gd name="f60" fmla="val f7"/>
                <a:gd name="f61" fmla="*/ f55 f0 1"/>
                <a:gd name="f62" fmla="+- f60 0 f58"/>
                <a:gd name="f63" fmla="+- f59 0 f58"/>
                <a:gd name="f64" fmla="*/ f61 1 f2"/>
                <a:gd name="f65" fmla="*/ f63 1 200"/>
                <a:gd name="f66" fmla="*/ f62 1 122"/>
                <a:gd name="f67" fmla="*/ 4 f63 1"/>
                <a:gd name="f68" fmla="*/ 25 f62 1"/>
                <a:gd name="f69" fmla="*/ 77 f63 1"/>
                <a:gd name="f70" fmla="*/ 97 f62 1"/>
                <a:gd name="f71" fmla="*/ 83 f63 1"/>
                <a:gd name="f72" fmla="*/ 55 f62 1"/>
                <a:gd name="f73" fmla="*/ 112 f63 1"/>
                <a:gd name="f74" fmla="*/ 2 f62 1"/>
                <a:gd name="f75" fmla="*/ 94 f63 1"/>
                <a:gd name="f76" fmla="*/ 101 f62 1"/>
                <a:gd name="f77" fmla="*/ 131 f63 1"/>
                <a:gd name="f78" fmla="*/ 78 f62 1"/>
                <a:gd name="f79" fmla="*/ 191 f63 1"/>
                <a:gd name="f80" fmla="*/ 67 f62 1"/>
                <a:gd name="f81" fmla="*/ 115 f62 1"/>
                <a:gd name="f82" fmla="*/ 81 f63 1"/>
                <a:gd name="f83" fmla="*/ 116 f62 1"/>
                <a:gd name="f84" fmla="*/ 79 f63 1"/>
                <a:gd name="f85" fmla="*/ 114 f62 1"/>
                <a:gd name="f86" fmla="*/ 32 f63 1"/>
                <a:gd name="f87" fmla="*/ 79 f62 1"/>
                <a:gd name="f88" fmla="+- f64 0 f1"/>
                <a:gd name="f89" fmla="*/ f67 1 200"/>
                <a:gd name="f90" fmla="*/ f68 1 122"/>
                <a:gd name="f91" fmla="*/ f69 1 200"/>
                <a:gd name="f92" fmla="*/ f70 1 122"/>
                <a:gd name="f93" fmla="*/ f71 1 200"/>
                <a:gd name="f94" fmla="*/ f72 1 122"/>
                <a:gd name="f95" fmla="*/ f73 1 200"/>
                <a:gd name="f96" fmla="*/ f74 1 122"/>
                <a:gd name="f97" fmla="*/ f75 1 200"/>
                <a:gd name="f98" fmla="*/ f76 1 122"/>
                <a:gd name="f99" fmla="*/ f77 1 200"/>
                <a:gd name="f100" fmla="*/ f78 1 122"/>
                <a:gd name="f101" fmla="*/ f79 1 200"/>
                <a:gd name="f102" fmla="*/ f80 1 122"/>
                <a:gd name="f103" fmla="*/ f81 1 122"/>
                <a:gd name="f104" fmla="*/ f82 1 200"/>
                <a:gd name="f105" fmla="*/ f83 1 122"/>
                <a:gd name="f106" fmla="*/ f84 1 200"/>
                <a:gd name="f107" fmla="*/ f85 1 122"/>
                <a:gd name="f108" fmla="*/ f86 1 200"/>
                <a:gd name="f109" fmla="*/ f87 1 122"/>
                <a:gd name="f110" fmla="*/ 0 1 f65"/>
                <a:gd name="f111" fmla="*/ f59 1 f65"/>
                <a:gd name="f112" fmla="*/ 0 1 f66"/>
                <a:gd name="f113" fmla="*/ f60 1 f66"/>
                <a:gd name="f114" fmla="*/ f89 1 f65"/>
                <a:gd name="f115" fmla="*/ f90 1 f66"/>
                <a:gd name="f116" fmla="*/ f91 1 f65"/>
                <a:gd name="f117" fmla="*/ f92 1 f66"/>
                <a:gd name="f118" fmla="*/ f93 1 f65"/>
                <a:gd name="f119" fmla="*/ f94 1 f66"/>
                <a:gd name="f120" fmla="*/ f95 1 f65"/>
                <a:gd name="f121" fmla="*/ f96 1 f66"/>
                <a:gd name="f122" fmla="*/ f97 1 f65"/>
                <a:gd name="f123" fmla="*/ f98 1 f66"/>
                <a:gd name="f124" fmla="*/ f99 1 f65"/>
                <a:gd name="f125" fmla="*/ f100 1 f66"/>
                <a:gd name="f126" fmla="*/ f101 1 f65"/>
                <a:gd name="f127" fmla="*/ f102 1 f66"/>
                <a:gd name="f128" fmla="*/ f103 1 f66"/>
                <a:gd name="f129" fmla="*/ f104 1 f65"/>
                <a:gd name="f130" fmla="*/ f105 1 f66"/>
                <a:gd name="f131" fmla="*/ f106 1 f65"/>
                <a:gd name="f132" fmla="*/ f107 1 f66"/>
                <a:gd name="f133" fmla="*/ f108 1 f65"/>
                <a:gd name="f134" fmla="*/ f109 1 f66"/>
                <a:gd name="f135" fmla="*/ f110 f56 1"/>
                <a:gd name="f136" fmla="*/ f111 f56 1"/>
                <a:gd name="f137" fmla="*/ f113 f57 1"/>
                <a:gd name="f138" fmla="*/ f112 f57 1"/>
                <a:gd name="f139" fmla="*/ f114 f56 1"/>
                <a:gd name="f140" fmla="*/ f115 f57 1"/>
                <a:gd name="f141" fmla="*/ f116 f56 1"/>
                <a:gd name="f142" fmla="*/ f117 f57 1"/>
                <a:gd name="f143" fmla="*/ f118 f56 1"/>
                <a:gd name="f144" fmla="*/ f119 f57 1"/>
                <a:gd name="f145" fmla="*/ f120 f56 1"/>
                <a:gd name="f146" fmla="*/ f121 f57 1"/>
                <a:gd name="f147" fmla="*/ f122 f56 1"/>
                <a:gd name="f148" fmla="*/ f123 f57 1"/>
                <a:gd name="f149" fmla="*/ f124 f56 1"/>
                <a:gd name="f150" fmla="*/ f125 f57 1"/>
                <a:gd name="f151" fmla="*/ f126 f56 1"/>
                <a:gd name="f152" fmla="*/ f127 f57 1"/>
                <a:gd name="f153" fmla="*/ f128 f57 1"/>
                <a:gd name="f154" fmla="*/ f129 f56 1"/>
                <a:gd name="f155" fmla="*/ f130 f57 1"/>
                <a:gd name="f156" fmla="*/ f131 f56 1"/>
                <a:gd name="f157" fmla="*/ f132 f57 1"/>
                <a:gd name="f158" fmla="*/ f133 f56 1"/>
                <a:gd name="f159" fmla="*/ f134 f5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8">
                  <a:pos x="f139" y="f140"/>
                </a:cxn>
                <a:cxn ang="f88">
                  <a:pos x="f141" y="f142"/>
                </a:cxn>
                <a:cxn ang="f88">
                  <a:pos x="f143" y="f144"/>
                </a:cxn>
                <a:cxn ang="f88">
                  <a:pos x="f145" y="f146"/>
                </a:cxn>
                <a:cxn ang="f88">
                  <a:pos x="f147" y="f148"/>
                </a:cxn>
                <a:cxn ang="f88">
                  <a:pos x="f149" y="f150"/>
                </a:cxn>
                <a:cxn ang="f88">
                  <a:pos x="f151" y="f152"/>
                </a:cxn>
                <a:cxn ang="f88">
                  <a:pos x="f143" y="f153"/>
                </a:cxn>
                <a:cxn ang="f88">
                  <a:pos x="f154" y="f155"/>
                </a:cxn>
                <a:cxn ang="f88">
                  <a:pos x="f156" y="f157"/>
                </a:cxn>
                <a:cxn ang="f88">
                  <a:pos x="f158" y="f159"/>
                </a:cxn>
                <a:cxn ang="f88">
                  <a:pos x="f139" y="f140"/>
                </a:cxn>
              </a:cxnLst>
              <a:rect l="f135" t="f138" r="f136" b="f137"/>
              <a:pathLst>
                <a:path w="200" h="122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18" y="f19"/>
                    <a:pt x="f20" y="f21"/>
                  </a:cubicBezTo>
                  <a:cubicBezTo>
                    <a:pt x="f22" y="f23"/>
                    <a:pt x="f24" y="f5"/>
                    <a:pt x="f25" y="f26"/>
                  </a:cubicBezTo>
                  <a:cubicBezTo>
                    <a:pt x="f27" y="f28"/>
                    <a:pt x="f29" y="f30"/>
                    <a:pt x="f31" y="f32"/>
                  </a:cubicBezTo>
                  <a:cubicBezTo>
                    <a:pt x="f33" y="f34"/>
                    <a:pt x="f35" y="f17"/>
                    <a:pt x="f36" y="f16"/>
                  </a:cubicBezTo>
                  <a:cubicBezTo>
                    <a:pt x="f37" y="f38"/>
                    <a:pt x="f39" y="f12"/>
                    <a:pt x="f40" y="f13"/>
                  </a:cubicBezTo>
                  <a:cubicBezTo>
                    <a:pt x="f6" y="f41"/>
                    <a:pt x="f15" y="f7"/>
                    <a:pt x="f20" y="f42"/>
                  </a:cubicBezTo>
                  <a:cubicBezTo>
                    <a:pt x="f43" y="f44"/>
                    <a:pt x="f43" y="f44"/>
                    <a:pt x="f45" y="f44"/>
                  </a:cubicBezTo>
                  <a:cubicBezTo>
                    <a:pt x="f46" y="f44"/>
                    <a:pt x="f46" y="f42"/>
                    <a:pt x="f18" y="f47"/>
                  </a:cubicBezTo>
                  <a:cubicBezTo>
                    <a:pt x="f48" y="f25"/>
                    <a:pt x="f49" y="f50"/>
                    <a:pt x="f51" y="f18"/>
                  </a:cubicBezTo>
                  <a:cubicBezTo>
                    <a:pt x="f52" y="f53"/>
                    <a:pt x="f5" y="f54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8" name="Полилиния 49"/>
            <p:cNvSpPr/>
            <p:nvPr/>
          </p:nvSpPr>
          <p:spPr>
            <a:xfrm flipH="1">
              <a:off x="11399833" y="6011037"/>
              <a:ext cx="604839" cy="46672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59"/>
                <a:gd name="f7" fmla="val 124"/>
                <a:gd name="f8" fmla="val 28"/>
                <a:gd name="f9" fmla="val 9"/>
                <a:gd name="f10" fmla="val 49"/>
                <a:gd name="f11" fmla="val 16"/>
                <a:gd name="f12" fmla="val 79"/>
                <a:gd name="f13" fmla="val 60"/>
                <a:gd name="f14" fmla="val 82"/>
                <a:gd name="f15" fmla="val 89"/>
                <a:gd name="f16" fmla="val 102"/>
                <a:gd name="f17" fmla="val 59"/>
                <a:gd name="f18" fmla="val 8"/>
                <a:gd name="f19" fmla="val 30"/>
                <a:gd name="f20" fmla="val 158"/>
                <a:gd name="f21" fmla="val 105"/>
                <a:gd name="f22" fmla="val 116"/>
                <a:gd name="f23" fmla="val 107"/>
                <a:gd name="f24" fmla="val 78"/>
                <a:gd name="f25" fmla="val 108"/>
                <a:gd name="f26" fmla="val 109"/>
                <a:gd name="f27" fmla="val 65"/>
                <a:gd name="f28" fmla="+- 0 0 -90"/>
                <a:gd name="f29" fmla="*/ f3 1 159"/>
                <a:gd name="f30" fmla="*/ f4 1 124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159"/>
                <a:gd name="f39" fmla="*/ f35 1 124"/>
                <a:gd name="f40" fmla="*/ 28 f36 1"/>
                <a:gd name="f41" fmla="*/ 9 f35 1"/>
                <a:gd name="f42" fmla="*/ 82 f36 1"/>
                <a:gd name="f43" fmla="*/ 89 f35 1"/>
                <a:gd name="f44" fmla="*/ 159 f36 1"/>
                <a:gd name="f45" fmla="*/ 30 f35 1"/>
                <a:gd name="f46" fmla="*/ 79 f36 1"/>
                <a:gd name="f47" fmla="*/ 107 f35 1"/>
                <a:gd name="f48" fmla="*/ 78 f36 1"/>
                <a:gd name="f49" fmla="*/ 109 f35 1"/>
                <a:gd name="f50" fmla="+- f37 0 f1"/>
                <a:gd name="f51" fmla="*/ f40 1 159"/>
                <a:gd name="f52" fmla="*/ f41 1 124"/>
                <a:gd name="f53" fmla="*/ f42 1 159"/>
                <a:gd name="f54" fmla="*/ f43 1 124"/>
                <a:gd name="f55" fmla="*/ f44 1 159"/>
                <a:gd name="f56" fmla="*/ f45 1 124"/>
                <a:gd name="f57" fmla="*/ f46 1 159"/>
                <a:gd name="f58" fmla="*/ f47 1 124"/>
                <a:gd name="f59" fmla="*/ f48 1 159"/>
                <a:gd name="f60" fmla="*/ f49 1 124"/>
                <a:gd name="f61" fmla="*/ 0 1 f38"/>
                <a:gd name="f62" fmla="*/ f32 1 f38"/>
                <a:gd name="f63" fmla="*/ 0 1 f39"/>
                <a:gd name="f64" fmla="*/ f33 1 f39"/>
                <a:gd name="f65" fmla="*/ f51 1 f38"/>
                <a:gd name="f66" fmla="*/ f52 1 f39"/>
                <a:gd name="f67" fmla="*/ f53 1 f38"/>
                <a:gd name="f68" fmla="*/ f54 1 f39"/>
                <a:gd name="f69" fmla="*/ f55 1 f38"/>
                <a:gd name="f70" fmla="*/ f56 1 f39"/>
                <a:gd name="f71" fmla="*/ f57 1 f38"/>
                <a:gd name="f72" fmla="*/ f58 1 f39"/>
                <a:gd name="f73" fmla="*/ f59 1 f38"/>
                <a:gd name="f74" fmla="*/ f60 1 f39"/>
                <a:gd name="f75" fmla="*/ f61 f29 1"/>
                <a:gd name="f76" fmla="*/ f62 f29 1"/>
                <a:gd name="f77" fmla="*/ f64 f30 1"/>
                <a:gd name="f78" fmla="*/ f63 f30 1"/>
                <a:gd name="f79" fmla="*/ f65 f29 1"/>
                <a:gd name="f80" fmla="*/ f66 f30 1"/>
                <a:gd name="f81" fmla="*/ f67 f29 1"/>
                <a:gd name="f82" fmla="*/ f68 f30 1"/>
                <a:gd name="f83" fmla="*/ f69 f29 1"/>
                <a:gd name="f84" fmla="*/ f70 f30 1"/>
                <a:gd name="f85" fmla="*/ f71 f29 1"/>
                <a:gd name="f86" fmla="*/ f72 f30 1"/>
                <a:gd name="f87" fmla="*/ f73 f29 1"/>
                <a:gd name="f88" fmla="*/ f74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0">
                  <a:pos x="f79" y="f80"/>
                </a:cxn>
                <a:cxn ang="f50">
                  <a:pos x="f81" y="f82"/>
                </a:cxn>
                <a:cxn ang="f50">
                  <a:pos x="f83" y="f84"/>
                </a:cxn>
                <a:cxn ang="f50">
                  <a:pos x="f85" y="f86"/>
                </a:cxn>
                <a:cxn ang="f50">
                  <a:pos x="f87" y="f88"/>
                </a:cxn>
                <a:cxn ang="f50">
                  <a:pos x="f79" y="f80"/>
                </a:cxn>
              </a:cxnLst>
              <a:rect l="f75" t="f78" r="f76" b="f77"/>
              <a:pathLst>
                <a:path w="159" h="124">
                  <a:moveTo>
                    <a:pt x="f8" y="f9"/>
                  </a:moveTo>
                  <a:cubicBezTo>
                    <a:pt x="f10" y="f11"/>
                    <a:pt x="f12" y="f13"/>
                    <a:pt x="f14" y="f15"/>
                  </a:cubicBezTo>
                  <a:cubicBezTo>
                    <a:pt x="f16" y="f17"/>
                    <a:pt x="f6" y="f18"/>
                    <a:pt x="f6" y="f19"/>
                  </a:cubicBezTo>
                  <a:cubicBezTo>
                    <a:pt x="f20" y="f17"/>
                    <a:pt x="f21" y="f22"/>
                    <a:pt x="f12" y="f23"/>
                  </a:cubicBezTo>
                  <a:cubicBezTo>
                    <a:pt x="f24" y="f25"/>
                    <a:pt x="f24" y="f25"/>
                    <a:pt x="f24" y="f26"/>
                  </a:cubicBezTo>
                  <a:cubicBezTo>
                    <a:pt x="f27" y="f7"/>
                    <a:pt x="f5" y="f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9" name="Полилиния 10"/>
            <p:cNvSpPr/>
            <p:nvPr/>
          </p:nvSpPr>
          <p:spPr>
            <a:xfrm flipH="1">
              <a:off x="11902159" y="4590617"/>
              <a:ext cx="88897" cy="761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1"/>
                <a:gd name="f8" fmla="val 16"/>
                <a:gd name="f9" fmla="val 12"/>
                <a:gd name="f10" fmla="val 9"/>
                <a:gd name="f11" fmla="val 1"/>
                <a:gd name="f12" fmla="val 6"/>
                <a:gd name="f13" fmla="val 4"/>
                <a:gd name="f14" fmla="val 19"/>
                <a:gd name="f15" fmla="val 8"/>
                <a:gd name="f16" fmla="val 26"/>
                <a:gd name="f17" fmla="val 11"/>
                <a:gd name="f18" fmla="val 29"/>
                <a:gd name="f19" fmla="val 20"/>
                <a:gd name="f20" fmla="val 24"/>
                <a:gd name="f21" fmla="val 27"/>
                <a:gd name="f22" fmla="val 30"/>
                <a:gd name="f23" fmla="val 21"/>
                <a:gd name="f24" fmla="val 35"/>
                <a:gd name="f25" fmla="val 28"/>
                <a:gd name="f26" fmla="val 5"/>
                <a:gd name="f27" fmla="val 25"/>
                <a:gd name="f28" fmla="+- 0 0 -90"/>
                <a:gd name="f29" fmla="*/ f3 1 36"/>
                <a:gd name="f30" fmla="*/ f4 1 31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36"/>
                <a:gd name="f39" fmla="*/ f35 1 31"/>
                <a:gd name="f40" fmla="*/ 16 f36 1"/>
                <a:gd name="f41" fmla="*/ 0 f35 1"/>
                <a:gd name="f42" fmla="*/ 6 f36 1"/>
                <a:gd name="f43" fmla="*/ 4 f35 1"/>
                <a:gd name="f44" fmla="*/ 8 f36 1"/>
                <a:gd name="f45" fmla="*/ 26 f35 1"/>
                <a:gd name="f46" fmla="*/ 20 f36 1"/>
                <a:gd name="f47" fmla="*/ 31 f35 1"/>
                <a:gd name="f48" fmla="*/ 30 f36 1"/>
                <a:gd name="f49" fmla="*/ 27 f35 1"/>
                <a:gd name="f50" fmla="*/ 28 f36 1"/>
                <a:gd name="f51" fmla="*/ 5 f35 1"/>
                <a:gd name="f52" fmla="+- f37 0 f1"/>
                <a:gd name="f53" fmla="*/ f40 1 36"/>
                <a:gd name="f54" fmla="*/ f41 1 31"/>
                <a:gd name="f55" fmla="*/ f42 1 36"/>
                <a:gd name="f56" fmla="*/ f43 1 31"/>
                <a:gd name="f57" fmla="*/ f44 1 36"/>
                <a:gd name="f58" fmla="*/ f45 1 31"/>
                <a:gd name="f59" fmla="*/ f46 1 36"/>
                <a:gd name="f60" fmla="*/ f47 1 31"/>
                <a:gd name="f61" fmla="*/ f48 1 36"/>
                <a:gd name="f62" fmla="*/ f49 1 31"/>
                <a:gd name="f63" fmla="*/ f50 1 36"/>
                <a:gd name="f64" fmla="*/ f51 1 31"/>
                <a:gd name="f65" fmla="*/ 0 1 f38"/>
                <a:gd name="f66" fmla="*/ f32 1 f38"/>
                <a:gd name="f67" fmla="*/ 0 1 f39"/>
                <a:gd name="f68" fmla="*/ f33 1 f39"/>
                <a:gd name="f69" fmla="*/ f53 1 f38"/>
                <a:gd name="f70" fmla="*/ f54 1 f39"/>
                <a:gd name="f71" fmla="*/ f55 1 f38"/>
                <a:gd name="f72" fmla="*/ f56 1 f39"/>
                <a:gd name="f73" fmla="*/ f57 1 f38"/>
                <a:gd name="f74" fmla="*/ f58 1 f39"/>
                <a:gd name="f75" fmla="*/ f59 1 f38"/>
                <a:gd name="f76" fmla="*/ f60 1 f39"/>
                <a:gd name="f77" fmla="*/ f61 1 f38"/>
                <a:gd name="f78" fmla="*/ f62 1 f39"/>
                <a:gd name="f79" fmla="*/ f63 1 f38"/>
                <a:gd name="f80" fmla="*/ f64 1 f39"/>
                <a:gd name="f81" fmla="*/ f65 f29 1"/>
                <a:gd name="f82" fmla="*/ f66 f29 1"/>
                <a:gd name="f83" fmla="*/ f68 f30 1"/>
                <a:gd name="f84" fmla="*/ f67 f30 1"/>
                <a:gd name="f85" fmla="*/ f69 f29 1"/>
                <a:gd name="f86" fmla="*/ f70 f30 1"/>
                <a:gd name="f87" fmla="*/ f71 f29 1"/>
                <a:gd name="f88" fmla="*/ f72 f30 1"/>
                <a:gd name="f89" fmla="*/ f73 f29 1"/>
                <a:gd name="f90" fmla="*/ f74 f30 1"/>
                <a:gd name="f91" fmla="*/ f75 f29 1"/>
                <a:gd name="f92" fmla="*/ f76 f30 1"/>
                <a:gd name="f93" fmla="*/ f77 f29 1"/>
                <a:gd name="f94" fmla="*/ f78 f30 1"/>
                <a:gd name="f95" fmla="*/ f79 f29 1"/>
                <a:gd name="f96" fmla="*/ f8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2">
                  <a:pos x="f85" y="f86"/>
                </a:cxn>
                <a:cxn ang="f52">
                  <a:pos x="f87" y="f88"/>
                </a:cxn>
                <a:cxn ang="f52">
                  <a:pos x="f89" y="f90"/>
                </a:cxn>
                <a:cxn ang="f52">
                  <a:pos x="f91" y="f92"/>
                </a:cxn>
                <a:cxn ang="f52">
                  <a:pos x="f93" y="f94"/>
                </a:cxn>
                <a:cxn ang="f52">
                  <a:pos x="f95" y="f96"/>
                </a:cxn>
                <a:cxn ang="f52">
                  <a:pos x="f85" y="f86"/>
                </a:cxn>
              </a:cxnLst>
              <a:rect l="f81" t="f84" r="f82" b="f83"/>
              <a:pathLst>
                <a:path w="36" h="31">
                  <a:moveTo>
                    <a:pt x="f8" y="f5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5" y="f10"/>
                    <a:pt x="f11" y="f14"/>
                    <a:pt x="f15" y="f16"/>
                  </a:cubicBezTo>
                  <a:cubicBezTo>
                    <a:pt x="f17" y="f18"/>
                    <a:pt x="f8" y="f7"/>
                    <a:pt x="f19" y="f7"/>
                  </a:cubicBezTo>
                  <a:cubicBezTo>
                    <a:pt x="f20" y="f7"/>
                    <a:pt x="f21" y="f22"/>
                    <a:pt x="f22" y="f21"/>
                  </a:cubicBezTo>
                  <a:cubicBezTo>
                    <a:pt x="f6" y="f23"/>
                    <a:pt x="f24" y="f17"/>
                    <a:pt x="f25" y="f26"/>
                  </a:cubicBezTo>
                  <a:cubicBezTo>
                    <a:pt x="f27" y="f11"/>
                    <a:pt x="f19" y="f5"/>
                    <a:pt x="f8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0" name="Полилиния 16"/>
            <p:cNvSpPr/>
            <p:nvPr/>
          </p:nvSpPr>
          <p:spPr>
            <a:xfrm flipH="1">
              <a:off x="11963415" y="4051304"/>
              <a:ext cx="125409" cy="12540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25"/>
                <a:gd name="f8" fmla="val 23"/>
                <a:gd name="f9" fmla="val 47"/>
                <a:gd name="f10" fmla="val 21"/>
                <a:gd name="f11" fmla="val 42"/>
                <a:gd name="f12" fmla="val 20"/>
                <a:gd name="f13" fmla="val 45"/>
                <a:gd name="f14" fmla="val 16"/>
                <a:gd name="f15" fmla="val 13"/>
                <a:gd name="f16" fmla="val 46"/>
                <a:gd name="f17" fmla="val 11"/>
                <a:gd name="f18" fmla="val 10"/>
                <a:gd name="f19" fmla="val 39"/>
                <a:gd name="f20" fmla="val 40"/>
                <a:gd name="f21" fmla="val 7"/>
                <a:gd name="f22" fmla="val 5"/>
                <a:gd name="f23" fmla="val 38"/>
                <a:gd name="f24" fmla="val 4"/>
                <a:gd name="f25" fmla="val 37"/>
                <a:gd name="f26" fmla="val 3"/>
                <a:gd name="f27" fmla="val 34"/>
                <a:gd name="f28" fmla="val 32"/>
                <a:gd name="f29" fmla="val 31"/>
                <a:gd name="f30" fmla="val 30"/>
                <a:gd name="f31" fmla="val 1"/>
                <a:gd name="f32" fmla="val 28"/>
                <a:gd name="f33" fmla="val 26"/>
                <a:gd name="f34" fmla="val 2"/>
                <a:gd name="f35" fmla="val 18"/>
                <a:gd name="f36" fmla="val 9"/>
                <a:gd name="f37" fmla="val 12"/>
                <a:gd name="f38" fmla="val 6"/>
                <a:gd name="f39" fmla="val 8"/>
                <a:gd name="f40" fmla="val 15"/>
                <a:gd name="f41" fmla="val 19"/>
                <a:gd name="f42" fmla="val 22"/>
                <a:gd name="f43" fmla="val 24"/>
                <a:gd name="f44" fmla="val 35"/>
                <a:gd name="f45" fmla="val 41"/>
                <a:gd name="f46" fmla="val 44"/>
                <a:gd name="f47" fmla="val 48"/>
                <a:gd name="f48" fmla="val 49"/>
                <a:gd name="f49" fmla="val 27"/>
                <a:gd name="f50" fmla="val 29"/>
                <a:gd name="f51" fmla="val 50"/>
                <a:gd name="f52" fmla="val 43"/>
                <a:gd name="f53" fmla="val 36"/>
                <a:gd name="f54" fmla="+- 0 0 -90"/>
                <a:gd name="f55" fmla="*/ f3 1 51"/>
                <a:gd name="f56" fmla="*/ f4 1 51"/>
                <a:gd name="f57" fmla="val f5"/>
                <a:gd name="f58" fmla="val f6"/>
                <a:gd name="f59" fmla="*/ f54 f0 1"/>
                <a:gd name="f60" fmla="+- f58 0 f57"/>
                <a:gd name="f61" fmla="*/ f59 1 f2"/>
                <a:gd name="f62" fmla="*/ f60 1 51"/>
                <a:gd name="f63" fmla="*/ 51 f60 1"/>
                <a:gd name="f64" fmla="*/ 25 f60 1"/>
                <a:gd name="f65" fmla="*/ 42 f60 1"/>
                <a:gd name="f66" fmla="*/ 20 f60 1"/>
                <a:gd name="f67" fmla="*/ 46 f60 1"/>
                <a:gd name="f68" fmla="*/ 11 f60 1"/>
                <a:gd name="f69" fmla="*/ 39 f60 1"/>
                <a:gd name="f70" fmla="*/ 38 f60 1"/>
                <a:gd name="f71" fmla="*/ 4 f60 1"/>
                <a:gd name="f72" fmla="*/ 32 f60 1"/>
                <a:gd name="f73" fmla="*/ 7 f60 1"/>
                <a:gd name="f74" fmla="*/ 28 f60 1"/>
                <a:gd name="f75" fmla="*/ 0 f60 1"/>
                <a:gd name="f76" fmla="*/ 23 f60 1"/>
                <a:gd name="f77" fmla="*/ 5 f60 1"/>
                <a:gd name="f78" fmla="*/ 18 f60 1"/>
                <a:gd name="f79" fmla="*/ 1 f60 1"/>
                <a:gd name="f80" fmla="*/ 16 f60 1"/>
                <a:gd name="f81" fmla="*/ 9 f60 1"/>
                <a:gd name="f82" fmla="*/ 8 f60 1"/>
                <a:gd name="f83" fmla="*/ 10 f60 1"/>
                <a:gd name="f84" fmla="*/ 22 f60 1"/>
                <a:gd name="f85" fmla="*/ 26 f60 1"/>
                <a:gd name="f86" fmla="*/ 31 f60 1"/>
                <a:gd name="f87" fmla="*/ 40 f60 1"/>
                <a:gd name="f88" fmla="*/ 12 f60 1"/>
                <a:gd name="f89" fmla="*/ 47 f60 1"/>
                <a:gd name="f90" fmla="*/ 19 f60 1"/>
                <a:gd name="f91" fmla="*/ 44 f60 1"/>
                <a:gd name="f92" fmla="*/ 27 f60 1"/>
                <a:gd name="f93" fmla="*/ 50 f60 1"/>
                <a:gd name="f94" fmla="*/ 35 f60 1"/>
                <a:gd name="f95" fmla="*/ 43 f60 1"/>
                <a:gd name="f96" fmla="*/ 41 f60 1"/>
                <a:gd name="f97" fmla="*/ 36 f60 1"/>
                <a:gd name="f98" fmla="*/ 49 f60 1"/>
                <a:gd name="f99" fmla="*/ 34 f60 1"/>
                <a:gd name="f100" fmla="*/ 29 f60 1"/>
                <a:gd name="f101" fmla="+- f61 0 f1"/>
                <a:gd name="f102" fmla="*/ f63 1 51"/>
                <a:gd name="f103" fmla="*/ f64 1 51"/>
                <a:gd name="f104" fmla="*/ f65 1 51"/>
                <a:gd name="f105" fmla="*/ f66 1 51"/>
                <a:gd name="f106" fmla="*/ f67 1 51"/>
                <a:gd name="f107" fmla="*/ f68 1 51"/>
                <a:gd name="f108" fmla="*/ f69 1 51"/>
                <a:gd name="f109" fmla="*/ f70 1 51"/>
                <a:gd name="f110" fmla="*/ f71 1 51"/>
                <a:gd name="f111" fmla="*/ f72 1 51"/>
                <a:gd name="f112" fmla="*/ f73 1 51"/>
                <a:gd name="f113" fmla="*/ f74 1 51"/>
                <a:gd name="f114" fmla="*/ f75 1 51"/>
                <a:gd name="f115" fmla="*/ f76 1 51"/>
                <a:gd name="f116" fmla="*/ f77 1 51"/>
                <a:gd name="f117" fmla="*/ f78 1 51"/>
                <a:gd name="f118" fmla="*/ f79 1 51"/>
                <a:gd name="f119" fmla="*/ f80 1 51"/>
                <a:gd name="f120" fmla="*/ f81 1 51"/>
                <a:gd name="f121" fmla="*/ f82 1 51"/>
                <a:gd name="f122" fmla="*/ f83 1 51"/>
                <a:gd name="f123" fmla="*/ f84 1 51"/>
                <a:gd name="f124" fmla="*/ f85 1 51"/>
                <a:gd name="f125" fmla="*/ f86 1 51"/>
                <a:gd name="f126" fmla="*/ f87 1 51"/>
                <a:gd name="f127" fmla="*/ f88 1 51"/>
                <a:gd name="f128" fmla="*/ f89 1 51"/>
                <a:gd name="f129" fmla="*/ f90 1 51"/>
                <a:gd name="f130" fmla="*/ f91 1 51"/>
                <a:gd name="f131" fmla="*/ f92 1 51"/>
                <a:gd name="f132" fmla="*/ f93 1 51"/>
                <a:gd name="f133" fmla="*/ f94 1 51"/>
                <a:gd name="f134" fmla="*/ f95 1 51"/>
                <a:gd name="f135" fmla="*/ f96 1 51"/>
                <a:gd name="f136" fmla="*/ f97 1 51"/>
                <a:gd name="f137" fmla="*/ f98 1 51"/>
                <a:gd name="f138" fmla="*/ f99 1 51"/>
                <a:gd name="f139" fmla="*/ f100 1 51"/>
                <a:gd name="f140" fmla="*/ 0 1 f62"/>
                <a:gd name="f141" fmla="*/ f58 1 f62"/>
                <a:gd name="f142" fmla="*/ f102 1 f62"/>
                <a:gd name="f143" fmla="*/ f103 1 f62"/>
                <a:gd name="f144" fmla="*/ f104 1 f62"/>
                <a:gd name="f145" fmla="*/ f105 1 f62"/>
                <a:gd name="f146" fmla="*/ f106 1 f62"/>
                <a:gd name="f147" fmla="*/ f107 1 f62"/>
                <a:gd name="f148" fmla="*/ f108 1 f62"/>
                <a:gd name="f149" fmla="*/ f109 1 f62"/>
                <a:gd name="f150" fmla="*/ f110 1 f62"/>
                <a:gd name="f151" fmla="*/ f111 1 f62"/>
                <a:gd name="f152" fmla="*/ f112 1 f62"/>
                <a:gd name="f153" fmla="*/ f113 1 f62"/>
                <a:gd name="f154" fmla="*/ f114 1 f62"/>
                <a:gd name="f155" fmla="*/ f115 1 f62"/>
                <a:gd name="f156" fmla="*/ f116 1 f62"/>
                <a:gd name="f157" fmla="*/ f117 1 f62"/>
                <a:gd name="f158" fmla="*/ f118 1 f62"/>
                <a:gd name="f159" fmla="*/ f119 1 f62"/>
                <a:gd name="f160" fmla="*/ f120 1 f62"/>
                <a:gd name="f161" fmla="*/ f121 1 f62"/>
                <a:gd name="f162" fmla="*/ f122 1 f62"/>
                <a:gd name="f163" fmla="*/ f123 1 f62"/>
                <a:gd name="f164" fmla="*/ f124 1 f62"/>
                <a:gd name="f165" fmla="*/ f125 1 f62"/>
                <a:gd name="f166" fmla="*/ f126 1 f62"/>
                <a:gd name="f167" fmla="*/ f127 1 f62"/>
                <a:gd name="f168" fmla="*/ f128 1 f62"/>
                <a:gd name="f169" fmla="*/ f129 1 f62"/>
                <a:gd name="f170" fmla="*/ f130 1 f62"/>
                <a:gd name="f171" fmla="*/ f131 1 f62"/>
                <a:gd name="f172" fmla="*/ f132 1 f62"/>
                <a:gd name="f173" fmla="*/ f133 1 f62"/>
                <a:gd name="f174" fmla="*/ f134 1 f62"/>
                <a:gd name="f175" fmla="*/ f135 1 f62"/>
                <a:gd name="f176" fmla="*/ f136 1 f62"/>
                <a:gd name="f177" fmla="*/ f137 1 f62"/>
                <a:gd name="f178" fmla="*/ f138 1 f62"/>
                <a:gd name="f179" fmla="*/ f139 1 f62"/>
                <a:gd name="f180" fmla="*/ f140 f55 1"/>
                <a:gd name="f181" fmla="*/ f141 f55 1"/>
                <a:gd name="f182" fmla="*/ f141 f56 1"/>
                <a:gd name="f183" fmla="*/ f140 f56 1"/>
                <a:gd name="f184" fmla="*/ f142 f55 1"/>
                <a:gd name="f185" fmla="*/ f143 f56 1"/>
                <a:gd name="f186" fmla="*/ f144 f55 1"/>
                <a:gd name="f187" fmla="*/ f145 f56 1"/>
                <a:gd name="f188" fmla="*/ f146 f55 1"/>
                <a:gd name="f189" fmla="*/ f147 f56 1"/>
                <a:gd name="f190" fmla="*/ f148 f55 1"/>
                <a:gd name="f191" fmla="*/ f149 f55 1"/>
                <a:gd name="f192" fmla="*/ f150 f56 1"/>
                <a:gd name="f193" fmla="*/ f151 f55 1"/>
                <a:gd name="f194" fmla="*/ f152 f56 1"/>
                <a:gd name="f195" fmla="*/ f153 f55 1"/>
                <a:gd name="f196" fmla="*/ f154 f56 1"/>
                <a:gd name="f197" fmla="*/ f155 f55 1"/>
                <a:gd name="f198" fmla="*/ f156 f56 1"/>
                <a:gd name="f199" fmla="*/ f157 f55 1"/>
                <a:gd name="f200" fmla="*/ f158 f56 1"/>
                <a:gd name="f201" fmla="*/ f159 f55 1"/>
                <a:gd name="f202" fmla="*/ f160 f56 1"/>
                <a:gd name="f203" fmla="*/ f161 f55 1"/>
                <a:gd name="f204" fmla="*/ f162 f55 1"/>
                <a:gd name="f205" fmla="*/ f159 f56 1"/>
                <a:gd name="f206" fmla="*/ f158 f55 1"/>
                <a:gd name="f207" fmla="*/ f157 f56 1"/>
                <a:gd name="f208" fmla="*/ f150 f55 1"/>
                <a:gd name="f209" fmla="*/ f163 f56 1"/>
                <a:gd name="f210" fmla="*/ f154 f55 1"/>
                <a:gd name="f211" fmla="*/ f164 f56 1"/>
                <a:gd name="f212" fmla="*/ f160 f55 1"/>
                <a:gd name="f213" fmla="*/ f165 f56 1"/>
                <a:gd name="f214" fmla="*/ f166 f56 1"/>
                <a:gd name="f215" fmla="*/ f167 f55 1"/>
                <a:gd name="f216" fmla="*/ f168 f56 1"/>
                <a:gd name="f217" fmla="*/ f169 f55 1"/>
                <a:gd name="f218" fmla="*/ f170 f56 1"/>
                <a:gd name="f219" fmla="*/ f163 f55 1"/>
                <a:gd name="f220" fmla="*/ f142 f56 1"/>
                <a:gd name="f221" fmla="*/ f171 f55 1"/>
                <a:gd name="f222" fmla="*/ f146 f56 1"/>
                <a:gd name="f223" fmla="*/ f172 f56 1"/>
                <a:gd name="f224" fmla="*/ f173 f55 1"/>
                <a:gd name="f225" fmla="*/ f144 f56 1"/>
                <a:gd name="f226" fmla="*/ f174 f55 1"/>
                <a:gd name="f227" fmla="*/ f175 f55 1"/>
                <a:gd name="f228" fmla="*/ f176 f56 1"/>
                <a:gd name="f229" fmla="*/ f177 f55 1"/>
                <a:gd name="f230" fmla="*/ f178 f56 1"/>
                <a:gd name="f231" fmla="*/ f179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1">
                  <a:pos x="f184" y="f185"/>
                </a:cxn>
                <a:cxn ang="f101">
                  <a:pos x="f186" y="f187"/>
                </a:cxn>
                <a:cxn ang="f101">
                  <a:pos x="f188" y="f189"/>
                </a:cxn>
                <a:cxn ang="f101">
                  <a:pos x="f190" y="f189"/>
                </a:cxn>
                <a:cxn ang="f101">
                  <a:pos x="f191" y="f192"/>
                </a:cxn>
                <a:cxn ang="f101">
                  <a:pos x="f193" y="f194"/>
                </a:cxn>
                <a:cxn ang="f101">
                  <a:pos x="f195" y="f196"/>
                </a:cxn>
                <a:cxn ang="f101">
                  <a:pos x="f197" y="f198"/>
                </a:cxn>
                <a:cxn ang="f101">
                  <a:pos x="f199" y="f200"/>
                </a:cxn>
                <a:cxn ang="f101">
                  <a:pos x="f201" y="f202"/>
                </a:cxn>
                <a:cxn ang="f101">
                  <a:pos x="f203" y="f194"/>
                </a:cxn>
                <a:cxn ang="f101">
                  <a:pos x="f204" y="f205"/>
                </a:cxn>
                <a:cxn ang="f101">
                  <a:pos x="f206" y="f207"/>
                </a:cxn>
                <a:cxn ang="f101">
                  <a:pos x="f208" y="f209"/>
                </a:cxn>
                <a:cxn ang="f101">
                  <a:pos x="f210" y="f211"/>
                </a:cxn>
                <a:cxn ang="f101">
                  <a:pos x="f212" y="f213"/>
                </a:cxn>
                <a:cxn ang="f101">
                  <a:pos x="f208" y="f214"/>
                </a:cxn>
                <a:cxn ang="f101">
                  <a:pos x="f215" y="f214"/>
                </a:cxn>
                <a:cxn ang="f101">
                  <a:pos x="f215" y="f216"/>
                </a:cxn>
                <a:cxn ang="f101">
                  <a:pos x="f217" y="f218"/>
                </a:cxn>
                <a:cxn ang="f101">
                  <a:pos x="f219" y="f220"/>
                </a:cxn>
                <a:cxn ang="f101">
                  <a:pos x="f221" y="f222"/>
                </a:cxn>
                <a:cxn ang="f101">
                  <a:pos x="f193" y="f223"/>
                </a:cxn>
                <a:cxn ang="f101">
                  <a:pos x="f224" y="f225"/>
                </a:cxn>
                <a:cxn ang="f101">
                  <a:pos x="f226" y="f218"/>
                </a:cxn>
                <a:cxn ang="f101">
                  <a:pos x="f227" y="f228"/>
                </a:cxn>
                <a:cxn ang="f101">
                  <a:pos x="f229" y="f230"/>
                </a:cxn>
                <a:cxn ang="f101">
                  <a:pos x="f188" y="f231"/>
                </a:cxn>
                <a:cxn ang="f101">
                  <a:pos x="f184" y="f185"/>
                </a:cxn>
              </a:cxnLst>
              <a:rect l="f180" t="f183" r="f181" b="f182"/>
              <a:pathLst>
                <a:path w="51" h="51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9" y="f15"/>
                    <a:pt x="f16" y="f17"/>
                  </a:cubicBezTo>
                  <a:cubicBezTo>
                    <a:pt x="f13" y="f18"/>
                    <a:pt x="f11" y="f18"/>
                    <a:pt x="f19" y="f17"/>
                  </a:cubicBezTo>
                  <a:cubicBezTo>
                    <a:pt x="f20" y="f21"/>
                    <a:pt x="f20" y="f22"/>
                    <a:pt x="f23" y="f24"/>
                  </a:cubicBezTo>
                  <a:cubicBezTo>
                    <a:pt x="f25" y="f26"/>
                    <a:pt x="f27" y="f24"/>
                    <a:pt x="f28" y="f21"/>
                  </a:cubicBezTo>
                  <a:cubicBezTo>
                    <a:pt x="f29" y="f26"/>
                    <a:pt x="f30" y="f31"/>
                    <a:pt x="f32" y="f5"/>
                  </a:cubicBezTo>
                  <a:cubicBezTo>
                    <a:pt x="f33" y="f5"/>
                    <a:pt x="f7" y="f34"/>
                    <a:pt x="f8" y="f22"/>
                  </a:cubicBezTo>
                  <a:cubicBezTo>
                    <a:pt x="f10" y="f34"/>
                    <a:pt x="f12" y="f31"/>
                    <a:pt x="f35" y="f31"/>
                  </a:cubicBezTo>
                  <a:cubicBezTo>
                    <a:pt x="f14" y="f34"/>
                    <a:pt x="f14" y="f22"/>
                    <a:pt x="f14" y="f36"/>
                  </a:cubicBezTo>
                  <a:cubicBezTo>
                    <a:pt x="f37" y="f21"/>
                    <a:pt x="f36" y="f38"/>
                    <a:pt x="f39" y="f21"/>
                  </a:cubicBezTo>
                  <a:cubicBezTo>
                    <a:pt x="f21" y="f39"/>
                    <a:pt x="f21" y="f37"/>
                    <a:pt x="f18" y="f14"/>
                  </a:cubicBezTo>
                  <a:cubicBezTo>
                    <a:pt x="f22" y="f40"/>
                    <a:pt x="f34" y="f14"/>
                    <a:pt x="f31" y="f35"/>
                  </a:cubicBezTo>
                  <a:cubicBezTo>
                    <a:pt x="f31" y="f41"/>
                    <a:pt x="f34" y="f10"/>
                    <a:pt x="f24" y="f42"/>
                  </a:cubicBezTo>
                  <a:cubicBezTo>
                    <a:pt x="f31" y="f43"/>
                    <a:pt x="f5" y="f7"/>
                    <a:pt x="f5" y="f33"/>
                  </a:cubicBezTo>
                  <a:cubicBezTo>
                    <a:pt x="f5" y="f32"/>
                    <a:pt x="f26" y="f30"/>
                    <a:pt x="f36" y="f29"/>
                  </a:cubicBezTo>
                  <a:cubicBezTo>
                    <a:pt x="f22" y="f44"/>
                    <a:pt x="f26" y="f23"/>
                    <a:pt x="f24" y="f20"/>
                  </a:cubicBezTo>
                  <a:cubicBezTo>
                    <a:pt x="f22" y="f45"/>
                    <a:pt x="f39" y="f45"/>
                    <a:pt x="f37" y="f20"/>
                  </a:cubicBezTo>
                  <a:cubicBezTo>
                    <a:pt x="f17" y="f46"/>
                    <a:pt x="f17" y="f9"/>
                    <a:pt x="f37" y="f9"/>
                  </a:cubicBezTo>
                  <a:cubicBezTo>
                    <a:pt x="f15" y="f47"/>
                    <a:pt x="f14" y="f9"/>
                    <a:pt x="f41" y="f46"/>
                  </a:cubicBezTo>
                  <a:cubicBezTo>
                    <a:pt x="f12" y="f47"/>
                    <a:pt x="f10" y="f6"/>
                    <a:pt x="f42" y="f6"/>
                  </a:cubicBezTo>
                  <a:cubicBezTo>
                    <a:pt x="f43" y="f6"/>
                    <a:pt x="f33" y="f48"/>
                    <a:pt x="f49" y="f16"/>
                  </a:cubicBezTo>
                  <a:cubicBezTo>
                    <a:pt x="f50" y="f48"/>
                    <a:pt x="f29" y="f51"/>
                    <a:pt x="f28" y="f51"/>
                  </a:cubicBezTo>
                  <a:cubicBezTo>
                    <a:pt x="f27" y="f48"/>
                    <a:pt x="f44" y="f9"/>
                    <a:pt x="f44" y="f11"/>
                  </a:cubicBezTo>
                  <a:cubicBezTo>
                    <a:pt x="f23" y="f46"/>
                    <a:pt x="f45" y="f13"/>
                    <a:pt x="f52" y="f46"/>
                  </a:cubicBezTo>
                  <a:cubicBezTo>
                    <a:pt x="f46" y="f52"/>
                    <a:pt x="f52" y="f20"/>
                    <a:pt x="f45" y="f53"/>
                  </a:cubicBezTo>
                  <a:cubicBezTo>
                    <a:pt x="f16" y="f53"/>
                    <a:pt x="f48" y="f44"/>
                    <a:pt x="f48" y="f27"/>
                  </a:cubicBezTo>
                  <a:cubicBezTo>
                    <a:pt x="f51" y="f28"/>
                    <a:pt x="f48" y="f29"/>
                    <a:pt x="f16" y="f50"/>
                  </a:cubicBezTo>
                  <a:cubicBezTo>
                    <a:pt x="f48" y="f32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1" name="Полилиния 18"/>
            <p:cNvSpPr/>
            <p:nvPr/>
          </p:nvSpPr>
          <p:spPr>
            <a:xfrm flipH="1">
              <a:off x="11836633" y="5670551"/>
              <a:ext cx="154423" cy="1544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9"/>
                <a:gd name="f7" fmla="val 130"/>
                <a:gd name="f8" fmla="val 75"/>
                <a:gd name="f9" fmla="val 71"/>
                <a:gd name="f10" fmla="val 126"/>
                <a:gd name="f11" fmla="val 68"/>
                <a:gd name="f12" fmla="val 119"/>
                <a:gd name="f13" fmla="val 64"/>
                <a:gd name="f14" fmla="val 60"/>
                <a:gd name="f15" fmla="val 56"/>
                <a:gd name="f16" fmla="val 128"/>
                <a:gd name="f17" fmla="val 53"/>
                <a:gd name="f18" fmla="val 127"/>
                <a:gd name="f19" fmla="val 48"/>
                <a:gd name="f20" fmla="val 118"/>
                <a:gd name="f21" fmla="val 45"/>
                <a:gd name="f22" fmla="val 103"/>
                <a:gd name="f23" fmla="val 111"/>
                <a:gd name="f24" fmla="val 33"/>
                <a:gd name="f25" fmla="val 114"/>
                <a:gd name="f26" fmla="val 23"/>
                <a:gd name="f27" fmla="val 20"/>
                <a:gd name="f28" fmla="val 108"/>
                <a:gd name="f29" fmla="val 17"/>
                <a:gd name="f30" fmla="val 101"/>
                <a:gd name="f31" fmla="val 18"/>
                <a:gd name="f32" fmla="val 93"/>
                <a:gd name="f33" fmla="val 13"/>
                <a:gd name="f34" fmla="val 92"/>
                <a:gd name="f35" fmla="val 6"/>
                <a:gd name="f36" fmla="val 88"/>
                <a:gd name="f37" fmla="val 5"/>
                <a:gd name="f38" fmla="val 84"/>
                <a:gd name="f39" fmla="val 3"/>
                <a:gd name="f40" fmla="val 79"/>
                <a:gd name="f41" fmla="val 8"/>
                <a:gd name="f42" fmla="val 72"/>
                <a:gd name="f43" fmla="val 16"/>
                <a:gd name="f44" fmla="val 69"/>
                <a:gd name="f45" fmla="val 65"/>
                <a:gd name="f46" fmla="val 61"/>
                <a:gd name="f47" fmla="val 1"/>
                <a:gd name="f48" fmla="val 57"/>
                <a:gd name="f49" fmla="val 51"/>
                <a:gd name="f50" fmla="val 15"/>
                <a:gd name="f51" fmla="val 39"/>
                <a:gd name="f52" fmla="val 36"/>
                <a:gd name="f53" fmla="val 7"/>
                <a:gd name="f54" fmla="val 32"/>
                <a:gd name="f55" fmla="val 9"/>
                <a:gd name="f56" fmla="val 31"/>
                <a:gd name="f57" fmla="val 28"/>
                <a:gd name="f58" fmla="val 24"/>
                <a:gd name="f59" fmla="val 26"/>
                <a:gd name="f60" fmla="val 10"/>
                <a:gd name="f61" fmla="val 30"/>
                <a:gd name="f62" fmla="val 38"/>
                <a:gd name="f63" fmla="val 21"/>
                <a:gd name="f64" fmla="val 47"/>
                <a:gd name="f65" fmla="val 59"/>
                <a:gd name="f66" fmla="val 63"/>
                <a:gd name="f67" fmla="val 67"/>
                <a:gd name="f68" fmla="val 4"/>
                <a:gd name="f69" fmla="val 70"/>
                <a:gd name="f70" fmla="val 74"/>
                <a:gd name="f71" fmla="val 78"/>
                <a:gd name="f72" fmla="val 2"/>
                <a:gd name="f73" fmla="val 83"/>
                <a:gd name="f74" fmla="val 11"/>
                <a:gd name="f75" fmla="val 85"/>
                <a:gd name="f76" fmla="val 86"/>
                <a:gd name="f77" fmla="val 98"/>
                <a:gd name="f78" fmla="val 107"/>
                <a:gd name="f79" fmla="val 112"/>
                <a:gd name="f80" fmla="val 37"/>
                <a:gd name="f81" fmla="val 124"/>
                <a:gd name="f82" fmla="val 41"/>
                <a:gd name="f83" fmla="val 123"/>
                <a:gd name="f84" fmla="val 115"/>
                <a:gd name="f85" fmla="val 125"/>
                <a:gd name="f86" fmla="val 76"/>
                <a:gd name="f87" fmla="val 116"/>
                <a:gd name="f88" fmla="val 122"/>
                <a:gd name="f89" fmla="val 90"/>
                <a:gd name="f90" fmla="val 97"/>
                <a:gd name="f91" fmla="val 96"/>
                <a:gd name="f92" fmla="val 106"/>
                <a:gd name="f93" fmla="val 104"/>
                <a:gd name="f94" fmla="val 120"/>
                <a:gd name="f95" fmla="val 82"/>
                <a:gd name="f96" fmla="+- 0 0 -90"/>
                <a:gd name="f97" fmla="*/ f3 1 129"/>
                <a:gd name="f98" fmla="*/ f4 1 130"/>
                <a:gd name="f99" fmla="val f5"/>
                <a:gd name="f100" fmla="val f6"/>
                <a:gd name="f101" fmla="val f7"/>
                <a:gd name="f102" fmla="*/ f96 f0 1"/>
                <a:gd name="f103" fmla="+- f101 0 f99"/>
                <a:gd name="f104" fmla="+- f100 0 f99"/>
                <a:gd name="f105" fmla="*/ f102 1 f2"/>
                <a:gd name="f106" fmla="*/ f104 1 129"/>
                <a:gd name="f107" fmla="*/ f103 1 130"/>
                <a:gd name="f108" fmla="*/ 129 f104 1"/>
                <a:gd name="f109" fmla="*/ 75 f103 1"/>
                <a:gd name="f110" fmla="*/ 119 f104 1"/>
                <a:gd name="f111" fmla="*/ 64 f103 1"/>
                <a:gd name="f112" fmla="*/ 128 f104 1"/>
                <a:gd name="f113" fmla="*/ 53 f103 1"/>
                <a:gd name="f114" fmla="*/ 103 f104 1"/>
                <a:gd name="f115" fmla="*/ 45 f103 1"/>
                <a:gd name="f116" fmla="*/ 111 f104 1"/>
                <a:gd name="f117" fmla="*/ 20 f103 1"/>
                <a:gd name="f118" fmla="*/ 93 f104 1"/>
                <a:gd name="f119" fmla="*/ 23 f103 1"/>
                <a:gd name="f120" fmla="*/ 88 f104 1"/>
                <a:gd name="f121" fmla="*/ 5 f103 1"/>
                <a:gd name="f122" fmla="*/ 72 f104 1"/>
                <a:gd name="f123" fmla="*/ 16 f103 1"/>
                <a:gd name="f124" fmla="*/ 61 f104 1"/>
                <a:gd name="f125" fmla="*/ 1 f103 1"/>
                <a:gd name="f126" fmla="*/ 51 f104 1"/>
                <a:gd name="f127" fmla="*/ 15 f103 1"/>
                <a:gd name="f128" fmla="*/ 36 f104 1"/>
                <a:gd name="f129" fmla="*/ 7 f103 1"/>
                <a:gd name="f130" fmla="*/ 33 f104 1"/>
                <a:gd name="f131" fmla="*/ 28 f103 1"/>
                <a:gd name="f132" fmla="*/ 13 f104 1"/>
                <a:gd name="f133" fmla="*/ 26 f103 1"/>
                <a:gd name="f134" fmla="*/ 21 f104 1"/>
                <a:gd name="f135" fmla="*/ 47 f103 1"/>
                <a:gd name="f136" fmla="*/ 0 f104 1"/>
                <a:gd name="f137" fmla="*/ 56 f103 1"/>
                <a:gd name="f138" fmla="*/ 10 f104 1"/>
                <a:gd name="f139" fmla="*/ 67 f103 1"/>
                <a:gd name="f140" fmla="*/ 1 f104 1"/>
                <a:gd name="f141" fmla="*/ 78 f103 1"/>
                <a:gd name="f142" fmla="*/ 26 f104 1"/>
                <a:gd name="f143" fmla="*/ 86 f103 1"/>
                <a:gd name="f144" fmla="*/ 18 f104 1"/>
                <a:gd name="f145" fmla="*/ 111 f103 1"/>
                <a:gd name="f146" fmla="*/ 108 f103 1"/>
                <a:gd name="f147" fmla="*/ 41 f104 1"/>
                <a:gd name="f148" fmla="*/ 126 f103 1"/>
                <a:gd name="f149" fmla="*/ 57 f104 1"/>
                <a:gd name="f150" fmla="*/ 115 f103 1"/>
                <a:gd name="f151" fmla="*/ 69 f104 1"/>
                <a:gd name="f152" fmla="*/ 130 f103 1"/>
                <a:gd name="f153" fmla="*/ 78 f104 1"/>
                <a:gd name="f154" fmla="*/ 116 f103 1"/>
                <a:gd name="f155" fmla="*/ 124 f103 1"/>
                <a:gd name="f156" fmla="*/ 96 f104 1"/>
                <a:gd name="f157" fmla="*/ 103 f103 1"/>
                <a:gd name="f158" fmla="*/ 116 f104 1"/>
                <a:gd name="f159" fmla="*/ 104 f103 1"/>
                <a:gd name="f160" fmla="*/ 108 f104 1"/>
                <a:gd name="f161" fmla="*/ 84 f103 1"/>
                <a:gd name="f162" fmla="+- f105 0 f1"/>
                <a:gd name="f163" fmla="*/ f108 1 129"/>
                <a:gd name="f164" fmla="*/ f109 1 130"/>
                <a:gd name="f165" fmla="*/ f110 1 129"/>
                <a:gd name="f166" fmla="*/ f111 1 130"/>
                <a:gd name="f167" fmla="*/ f112 1 129"/>
                <a:gd name="f168" fmla="*/ f113 1 130"/>
                <a:gd name="f169" fmla="*/ f114 1 129"/>
                <a:gd name="f170" fmla="*/ f115 1 130"/>
                <a:gd name="f171" fmla="*/ f116 1 129"/>
                <a:gd name="f172" fmla="*/ f117 1 130"/>
                <a:gd name="f173" fmla="*/ f118 1 129"/>
                <a:gd name="f174" fmla="*/ f119 1 130"/>
                <a:gd name="f175" fmla="*/ f120 1 129"/>
                <a:gd name="f176" fmla="*/ f121 1 130"/>
                <a:gd name="f177" fmla="*/ f122 1 129"/>
                <a:gd name="f178" fmla="*/ f123 1 130"/>
                <a:gd name="f179" fmla="*/ f124 1 129"/>
                <a:gd name="f180" fmla="*/ f125 1 130"/>
                <a:gd name="f181" fmla="*/ f126 1 129"/>
                <a:gd name="f182" fmla="*/ f127 1 130"/>
                <a:gd name="f183" fmla="*/ f128 1 129"/>
                <a:gd name="f184" fmla="*/ f129 1 130"/>
                <a:gd name="f185" fmla="*/ f130 1 129"/>
                <a:gd name="f186" fmla="*/ f131 1 130"/>
                <a:gd name="f187" fmla="*/ f132 1 129"/>
                <a:gd name="f188" fmla="*/ f133 1 130"/>
                <a:gd name="f189" fmla="*/ f134 1 129"/>
                <a:gd name="f190" fmla="*/ f135 1 130"/>
                <a:gd name="f191" fmla="*/ f136 1 129"/>
                <a:gd name="f192" fmla="*/ f137 1 130"/>
                <a:gd name="f193" fmla="*/ f138 1 129"/>
                <a:gd name="f194" fmla="*/ f139 1 130"/>
                <a:gd name="f195" fmla="*/ f140 1 129"/>
                <a:gd name="f196" fmla="*/ f141 1 130"/>
                <a:gd name="f197" fmla="*/ f142 1 129"/>
                <a:gd name="f198" fmla="*/ f143 1 130"/>
                <a:gd name="f199" fmla="*/ f144 1 129"/>
                <a:gd name="f200" fmla="*/ f145 1 130"/>
                <a:gd name="f201" fmla="*/ f146 1 130"/>
                <a:gd name="f202" fmla="*/ f147 1 129"/>
                <a:gd name="f203" fmla="*/ f148 1 130"/>
                <a:gd name="f204" fmla="*/ f149 1 129"/>
                <a:gd name="f205" fmla="*/ f150 1 130"/>
                <a:gd name="f206" fmla="*/ f151 1 129"/>
                <a:gd name="f207" fmla="*/ f152 1 130"/>
                <a:gd name="f208" fmla="*/ f153 1 129"/>
                <a:gd name="f209" fmla="*/ f154 1 130"/>
                <a:gd name="f210" fmla="*/ f155 1 130"/>
                <a:gd name="f211" fmla="*/ f156 1 129"/>
                <a:gd name="f212" fmla="*/ f157 1 130"/>
                <a:gd name="f213" fmla="*/ f158 1 129"/>
                <a:gd name="f214" fmla="*/ f159 1 130"/>
                <a:gd name="f215" fmla="*/ f160 1 129"/>
                <a:gd name="f216" fmla="*/ f161 1 130"/>
                <a:gd name="f217" fmla="*/ 0 1 f106"/>
                <a:gd name="f218" fmla="*/ f100 1 f106"/>
                <a:gd name="f219" fmla="*/ 0 1 f107"/>
                <a:gd name="f220" fmla="*/ f101 1 f107"/>
                <a:gd name="f221" fmla="*/ f163 1 f106"/>
                <a:gd name="f222" fmla="*/ f164 1 f107"/>
                <a:gd name="f223" fmla="*/ f165 1 f106"/>
                <a:gd name="f224" fmla="*/ f166 1 f107"/>
                <a:gd name="f225" fmla="*/ f167 1 f106"/>
                <a:gd name="f226" fmla="*/ f168 1 f107"/>
                <a:gd name="f227" fmla="*/ f169 1 f106"/>
                <a:gd name="f228" fmla="*/ f170 1 f107"/>
                <a:gd name="f229" fmla="*/ f171 1 f106"/>
                <a:gd name="f230" fmla="*/ f172 1 f107"/>
                <a:gd name="f231" fmla="*/ f173 1 f106"/>
                <a:gd name="f232" fmla="*/ f174 1 f107"/>
                <a:gd name="f233" fmla="*/ f175 1 f106"/>
                <a:gd name="f234" fmla="*/ f176 1 f107"/>
                <a:gd name="f235" fmla="*/ f177 1 f106"/>
                <a:gd name="f236" fmla="*/ f178 1 f107"/>
                <a:gd name="f237" fmla="*/ f179 1 f106"/>
                <a:gd name="f238" fmla="*/ f180 1 f107"/>
                <a:gd name="f239" fmla="*/ f181 1 f106"/>
                <a:gd name="f240" fmla="*/ f182 1 f107"/>
                <a:gd name="f241" fmla="*/ f183 1 f106"/>
                <a:gd name="f242" fmla="*/ f184 1 f107"/>
                <a:gd name="f243" fmla="*/ f185 1 f106"/>
                <a:gd name="f244" fmla="*/ f186 1 f107"/>
                <a:gd name="f245" fmla="*/ f187 1 f106"/>
                <a:gd name="f246" fmla="*/ f188 1 f107"/>
                <a:gd name="f247" fmla="*/ f189 1 f106"/>
                <a:gd name="f248" fmla="*/ f190 1 f107"/>
                <a:gd name="f249" fmla="*/ f191 1 f106"/>
                <a:gd name="f250" fmla="*/ f192 1 f107"/>
                <a:gd name="f251" fmla="*/ f193 1 f106"/>
                <a:gd name="f252" fmla="*/ f194 1 f107"/>
                <a:gd name="f253" fmla="*/ f195 1 f106"/>
                <a:gd name="f254" fmla="*/ f196 1 f107"/>
                <a:gd name="f255" fmla="*/ f197 1 f106"/>
                <a:gd name="f256" fmla="*/ f198 1 f107"/>
                <a:gd name="f257" fmla="*/ f199 1 f106"/>
                <a:gd name="f258" fmla="*/ f200 1 f107"/>
                <a:gd name="f259" fmla="*/ f201 1 f107"/>
                <a:gd name="f260" fmla="*/ f202 1 f106"/>
                <a:gd name="f261" fmla="*/ f203 1 f107"/>
                <a:gd name="f262" fmla="*/ f204 1 f106"/>
                <a:gd name="f263" fmla="*/ f205 1 f107"/>
                <a:gd name="f264" fmla="*/ f206 1 f106"/>
                <a:gd name="f265" fmla="*/ f207 1 f107"/>
                <a:gd name="f266" fmla="*/ f208 1 f106"/>
                <a:gd name="f267" fmla="*/ f209 1 f107"/>
                <a:gd name="f268" fmla="*/ f210 1 f107"/>
                <a:gd name="f269" fmla="*/ f211 1 f106"/>
                <a:gd name="f270" fmla="*/ f212 1 f107"/>
                <a:gd name="f271" fmla="*/ f213 1 f106"/>
                <a:gd name="f272" fmla="*/ f214 1 f107"/>
                <a:gd name="f273" fmla="*/ f215 1 f106"/>
                <a:gd name="f274" fmla="*/ f216 1 f107"/>
                <a:gd name="f275" fmla="*/ f217 f97 1"/>
                <a:gd name="f276" fmla="*/ f218 f97 1"/>
                <a:gd name="f277" fmla="*/ f220 f98 1"/>
                <a:gd name="f278" fmla="*/ f219 f98 1"/>
                <a:gd name="f279" fmla="*/ f221 f97 1"/>
                <a:gd name="f280" fmla="*/ f222 f98 1"/>
                <a:gd name="f281" fmla="*/ f223 f97 1"/>
                <a:gd name="f282" fmla="*/ f224 f98 1"/>
                <a:gd name="f283" fmla="*/ f225 f97 1"/>
                <a:gd name="f284" fmla="*/ f226 f98 1"/>
                <a:gd name="f285" fmla="*/ f227 f97 1"/>
                <a:gd name="f286" fmla="*/ f228 f98 1"/>
                <a:gd name="f287" fmla="*/ f229 f97 1"/>
                <a:gd name="f288" fmla="*/ f230 f98 1"/>
                <a:gd name="f289" fmla="*/ f231 f97 1"/>
                <a:gd name="f290" fmla="*/ f232 f98 1"/>
                <a:gd name="f291" fmla="*/ f233 f97 1"/>
                <a:gd name="f292" fmla="*/ f234 f98 1"/>
                <a:gd name="f293" fmla="*/ f235 f97 1"/>
                <a:gd name="f294" fmla="*/ f236 f98 1"/>
                <a:gd name="f295" fmla="*/ f237 f97 1"/>
                <a:gd name="f296" fmla="*/ f238 f98 1"/>
                <a:gd name="f297" fmla="*/ f239 f97 1"/>
                <a:gd name="f298" fmla="*/ f240 f98 1"/>
                <a:gd name="f299" fmla="*/ f241 f97 1"/>
                <a:gd name="f300" fmla="*/ f242 f98 1"/>
                <a:gd name="f301" fmla="*/ f243 f97 1"/>
                <a:gd name="f302" fmla="*/ f244 f98 1"/>
                <a:gd name="f303" fmla="*/ f245 f97 1"/>
                <a:gd name="f304" fmla="*/ f246 f98 1"/>
                <a:gd name="f305" fmla="*/ f247 f97 1"/>
                <a:gd name="f306" fmla="*/ f248 f98 1"/>
                <a:gd name="f307" fmla="*/ f249 f97 1"/>
                <a:gd name="f308" fmla="*/ f250 f98 1"/>
                <a:gd name="f309" fmla="*/ f251 f97 1"/>
                <a:gd name="f310" fmla="*/ f252 f98 1"/>
                <a:gd name="f311" fmla="*/ f253 f97 1"/>
                <a:gd name="f312" fmla="*/ f254 f98 1"/>
                <a:gd name="f313" fmla="*/ f255 f97 1"/>
                <a:gd name="f314" fmla="*/ f256 f98 1"/>
                <a:gd name="f315" fmla="*/ f257 f97 1"/>
                <a:gd name="f316" fmla="*/ f258 f98 1"/>
                <a:gd name="f317" fmla="*/ f259 f98 1"/>
                <a:gd name="f318" fmla="*/ f260 f97 1"/>
                <a:gd name="f319" fmla="*/ f261 f98 1"/>
                <a:gd name="f320" fmla="*/ f262 f97 1"/>
                <a:gd name="f321" fmla="*/ f263 f98 1"/>
                <a:gd name="f322" fmla="*/ f264 f97 1"/>
                <a:gd name="f323" fmla="*/ f265 f98 1"/>
                <a:gd name="f324" fmla="*/ f266 f97 1"/>
                <a:gd name="f325" fmla="*/ f267 f98 1"/>
                <a:gd name="f326" fmla="*/ f268 f98 1"/>
                <a:gd name="f327" fmla="*/ f269 f97 1"/>
                <a:gd name="f328" fmla="*/ f270 f98 1"/>
                <a:gd name="f329" fmla="*/ f271 f97 1"/>
                <a:gd name="f330" fmla="*/ f272 f98 1"/>
                <a:gd name="f331" fmla="*/ f273 f97 1"/>
                <a:gd name="f332" fmla="*/ f274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302"/>
                </a:cxn>
                <a:cxn ang="f162">
                  <a:pos x="f303" y="f304"/>
                </a:cxn>
                <a:cxn ang="f162">
                  <a:pos x="f305" y="f306"/>
                </a:cxn>
                <a:cxn ang="f162">
                  <a:pos x="f307" y="f308"/>
                </a:cxn>
                <a:cxn ang="f162">
                  <a:pos x="f309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299" y="f317"/>
                </a:cxn>
                <a:cxn ang="f162">
                  <a:pos x="f318" y="f319"/>
                </a:cxn>
                <a:cxn ang="f162">
                  <a:pos x="f320" y="f321"/>
                </a:cxn>
                <a:cxn ang="f162">
                  <a:pos x="f322" y="f323"/>
                </a:cxn>
                <a:cxn ang="f162">
                  <a:pos x="f324" y="f325"/>
                </a:cxn>
                <a:cxn ang="f162">
                  <a:pos x="f289" y="f326"/>
                </a:cxn>
                <a:cxn ang="f162">
                  <a:pos x="f327" y="f328"/>
                </a:cxn>
                <a:cxn ang="f162">
                  <a:pos x="f329" y="f330"/>
                </a:cxn>
                <a:cxn ang="f162">
                  <a:pos x="f331" y="f332"/>
                </a:cxn>
                <a:cxn ang="f162">
                  <a:pos x="f279" y="f280"/>
                </a:cxn>
              </a:cxnLst>
              <a:rect l="f275" t="f278" r="f276" b="f277"/>
              <a:pathLst>
                <a:path w="129" h="130">
                  <a:moveTo>
                    <a:pt x="f6" y="f8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0" y="f14"/>
                    <a:pt x="f6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4"/>
                    <a:pt x="f25" y="f26"/>
                    <a:pt x="f23" y="f27"/>
                  </a:cubicBezTo>
                  <a:cubicBezTo>
                    <a:pt x="f28" y="f29"/>
                    <a:pt x="f30" y="f31"/>
                    <a:pt x="f32" y="f26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35"/>
                    <a:pt x="f45" y="f5"/>
                    <a:pt x="f46" y="f47"/>
                  </a:cubicBezTo>
                  <a:cubicBezTo>
                    <a:pt x="f48" y="f47"/>
                    <a:pt x="f17" y="f35"/>
                    <a:pt x="f49" y="f50"/>
                  </a:cubicBezTo>
                  <a:cubicBezTo>
                    <a:pt x="f21" y="f41"/>
                    <a:pt x="f51" y="f37"/>
                    <a:pt x="f52" y="f53"/>
                  </a:cubicBezTo>
                  <a:cubicBezTo>
                    <a:pt x="f54" y="f55"/>
                    <a:pt x="f56" y="f29"/>
                    <a:pt x="f24" y="f57"/>
                  </a:cubicBezTo>
                  <a:cubicBezTo>
                    <a:pt x="f26" y="f58"/>
                    <a:pt x="f43" y="f26"/>
                    <a:pt x="f33" y="f59"/>
                  </a:cubicBezTo>
                  <a:cubicBezTo>
                    <a:pt x="f60" y="f61"/>
                    <a:pt x="f33" y="f62"/>
                    <a:pt x="f63" y="f64"/>
                  </a:cubicBezTo>
                  <a:cubicBezTo>
                    <a:pt x="f55" y="f19"/>
                    <a:pt x="f47" y="f49"/>
                    <a:pt x="f5" y="f15"/>
                  </a:cubicBezTo>
                  <a:cubicBezTo>
                    <a:pt x="f5" y="f65"/>
                    <a:pt x="f39" y="f66"/>
                    <a:pt x="f60" y="f67"/>
                  </a:cubicBezTo>
                  <a:cubicBezTo>
                    <a:pt x="f68" y="f69"/>
                    <a:pt x="f5" y="f70"/>
                    <a:pt x="f47" y="f71"/>
                  </a:cubicBezTo>
                  <a:cubicBezTo>
                    <a:pt x="f72" y="f73"/>
                    <a:pt x="f74" y="f75"/>
                    <a:pt x="f59" y="f76"/>
                  </a:cubicBezTo>
                  <a:cubicBezTo>
                    <a:pt x="f31" y="f77"/>
                    <a:pt x="f50" y="f78"/>
                    <a:pt x="f31" y="f23"/>
                  </a:cubicBezTo>
                  <a:cubicBezTo>
                    <a:pt x="f63" y="f25"/>
                    <a:pt x="f57" y="f79"/>
                    <a:pt x="f52" y="f28"/>
                  </a:cubicBezTo>
                  <a:cubicBezTo>
                    <a:pt x="f52" y="f20"/>
                    <a:pt x="f80" y="f81"/>
                    <a:pt x="f82" y="f10"/>
                  </a:cubicBezTo>
                  <a:cubicBezTo>
                    <a:pt x="f21" y="f18"/>
                    <a:pt x="f49" y="f83"/>
                    <a:pt x="f48" y="f84"/>
                  </a:cubicBezTo>
                  <a:cubicBezTo>
                    <a:pt x="f14" y="f85"/>
                    <a:pt x="f13" y="f7"/>
                    <a:pt x="f44" y="f7"/>
                  </a:cubicBezTo>
                  <a:cubicBezTo>
                    <a:pt x="f42" y="f7"/>
                    <a:pt x="f86" y="f81"/>
                    <a:pt x="f71" y="f87"/>
                  </a:cubicBezTo>
                  <a:cubicBezTo>
                    <a:pt x="f38" y="f88"/>
                    <a:pt x="f89" y="f85"/>
                    <a:pt x="f32" y="f81"/>
                  </a:cubicBezTo>
                  <a:cubicBezTo>
                    <a:pt x="f90" y="f88"/>
                    <a:pt x="f77" y="f25"/>
                    <a:pt x="f91" y="f22"/>
                  </a:cubicBezTo>
                  <a:cubicBezTo>
                    <a:pt x="f92" y="f78"/>
                    <a:pt x="f25" y="f28"/>
                    <a:pt x="f87" y="f93"/>
                  </a:cubicBezTo>
                  <a:cubicBezTo>
                    <a:pt x="f12" y="f30"/>
                    <a:pt x="f87" y="f32"/>
                    <a:pt x="f28" y="f38"/>
                  </a:cubicBezTo>
                  <a:cubicBezTo>
                    <a:pt x="f94" y="f95"/>
                    <a:pt x="f16" y="f40"/>
                    <a:pt x="f6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</p:grpSp>
      <p:grpSp>
        <p:nvGrpSpPr>
          <p:cNvPr id="12" name="Группа 61"/>
          <p:cNvGrpSpPr/>
          <p:nvPr/>
        </p:nvGrpSpPr>
        <p:grpSpPr>
          <a:xfrm>
            <a:off x="44448" y="1370008"/>
            <a:ext cx="1198559" cy="5487992"/>
            <a:chOff x="44448" y="1370008"/>
            <a:chExt cx="1198559" cy="5487992"/>
          </a:xfrm>
        </p:grpSpPr>
        <p:sp>
          <p:nvSpPr>
            <p:cNvPr id="13" name="Полилиния 5"/>
            <p:cNvSpPr/>
            <p:nvPr/>
          </p:nvSpPr>
          <p:spPr>
            <a:xfrm flipH="1">
              <a:off x="277813" y="6858000"/>
              <a:ext cx="12701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700"/>
                <a:gd name="f7" fmla="+- 0 0 -90"/>
                <a:gd name="f8" fmla="*/ f3 1 12700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12700"/>
                <a:gd name="f17" fmla="*/ f13 1 0"/>
                <a:gd name="f18" fmla="+- f15 0 f1"/>
                <a:gd name="f19" fmla="*/ 12700 1 f16"/>
                <a:gd name="f20" fmla="*/ 0 1 f17"/>
                <a:gd name="f21" fmla="*/ 0 1 f16"/>
                <a:gd name="f22" fmla="*/ 1 1 f17"/>
                <a:gd name="f23" fmla="*/ f21 f8 1"/>
                <a:gd name="f24" fmla="*/ f19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4" y="f26"/>
                </a:cxn>
                <a:cxn ang="f18">
                  <a:pos x="f23" y="f26"/>
                </a:cxn>
                <a:cxn ang="f18">
                  <a:pos x="f24" y="f26"/>
                </a:cxn>
              </a:cxnLst>
              <a:rect l="f23" t="f26" r="f24" b="f25"/>
              <a:pathLst>
                <a:path w="12700">
                  <a:moveTo>
                    <a:pt x="f6" y="f5"/>
                  </a:moveTo>
                  <a:lnTo>
                    <a:pt x="f5" y="f5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4" name="Линия 6"/>
            <p:cNvSpPr/>
            <p:nvPr/>
          </p:nvSpPr>
          <p:spPr>
            <a:xfrm>
              <a:off x="277813" y="6858000"/>
              <a:ext cx="12701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5" name="Полилиния 7"/>
            <p:cNvSpPr/>
            <p:nvPr/>
          </p:nvSpPr>
          <p:spPr>
            <a:xfrm flipH="1">
              <a:off x="117472" y="5873748"/>
              <a:ext cx="173041" cy="984251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0"/>
                <a:gd name="f7" fmla="val 402"/>
                <a:gd name="f8" fmla="val 66"/>
                <a:gd name="f9" fmla="val 232"/>
                <a:gd name="f10" fmla="val 1"/>
                <a:gd name="f11" fmla="val 4"/>
                <a:gd name="f12" fmla="val 5"/>
                <a:gd name="f13" fmla="val 2"/>
                <a:gd name="f14" fmla="val 231"/>
                <a:gd name="f15" fmla="+- 0 0 -90"/>
                <a:gd name="f16" fmla="*/ f3 1 70"/>
                <a:gd name="f17" fmla="*/ f4 1 402"/>
                <a:gd name="f18" fmla="val f5"/>
                <a:gd name="f19" fmla="val f6"/>
                <a:gd name="f20" fmla="val f7"/>
                <a:gd name="f21" fmla="*/ f15 f0 1"/>
                <a:gd name="f22" fmla="+- f20 0 f18"/>
                <a:gd name="f23" fmla="+- f19 0 f18"/>
                <a:gd name="f24" fmla="*/ f21 1 f2"/>
                <a:gd name="f25" fmla="*/ f23 1 70"/>
                <a:gd name="f26" fmla="*/ f22 1 402"/>
                <a:gd name="f27" fmla="*/ 0 f23 1"/>
                <a:gd name="f28" fmla="*/ 402 f22 1"/>
                <a:gd name="f29" fmla="*/ 1 f22 1"/>
                <a:gd name="f30" fmla="*/ 4 f23 1"/>
                <a:gd name="f31" fmla="*/ 0 f22 1"/>
                <a:gd name="f32" fmla="*/ 5 f23 1"/>
                <a:gd name="f33" fmla="+- f24 0 f1"/>
                <a:gd name="f34" fmla="*/ f27 1 70"/>
                <a:gd name="f35" fmla="*/ f28 1 402"/>
                <a:gd name="f36" fmla="*/ f29 1 402"/>
                <a:gd name="f37" fmla="*/ f30 1 70"/>
                <a:gd name="f38" fmla="*/ f31 1 402"/>
                <a:gd name="f39" fmla="*/ f32 1 70"/>
                <a:gd name="f40" fmla="*/ 0 1 f25"/>
                <a:gd name="f41" fmla="*/ f19 1 f25"/>
                <a:gd name="f42" fmla="*/ 0 1 f26"/>
                <a:gd name="f43" fmla="*/ f20 1 f26"/>
                <a:gd name="f44" fmla="*/ f34 1 f25"/>
                <a:gd name="f45" fmla="*/ f35 1 f26"/>
                <a:gd name="f46" fmla="*/ f36 1 f26"/>
                <a:gd name="f47" fmla="*/ f37 1 f25"/>
                <a:gd name="f48" fmla="*/ f38 1 f26"/>
                <a:gd name="f49" fmla="*/ f39 1 f25"/>
                <a:gd name="f50" fmla="*/ f40 f16 1"/>
                <a:gd name="f51" fmla="*/ f41 f16 1"/>
                <a:gd name="f52" fmla="*/ f43 f17 1"/>
                <a:gd name="f53" fmla="*/ f42 f17 1"/>
                <a:gd name="f54" fmla="*/ f44 f16 1"/>
                <a:gd name="f55" fmla="*/ f45 f17 1"/>
                <a:gd name="f56" fmla="*/ f46 f17 1"/>
                <a:gd name="f57" fmla="*/ f47 f16 1"/>
                <a:gd name="f58" fmla="*/ f48 f17 1"/>
                <a:gd name="f59" fmla="*/ f49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3">
                  <a:pos x="f54" y="f55"/>
                </a:cxn>
                <a:cxn ang="f33">
                  <a:pos x="f54" y="f56"/>
                </a:cxn>
                <a:cxn ang="f33">
                  <a:pos x="f57" y="f58"/>
                </a:cxn>
                <a:cxn ang="f33">
                  <a:pos x="f59" y="f55"/>
                </a:cxn>
              </a:cxnLst>
              <a:rect l="f50" t="f53" r="f51" b="f52"/>
              <a:pathLst>
                <a:path w="70" h="402">
                  <a:moveTo>
                    <a:pt x="f5" y="f7"/>
                  </a:moveTo>
                  <a:cubicBezTo>
                    <a:pt x="f8" y="f9"/>
                    <a:pt x="f10" y="f11"/>
                    <a:pt x="f5" y="f10"/>
                  </a:cubicBezTo>
                  <a:cubicBezTo>
                    <a:pt x="f11" y="f5"/>
                    <a:pt x="f11" y="f5"/>
                    <a:pt x="f11" y="f5"/>
                  </a:cubicBezTo>
                  <a:cubicBezTo>
                    <a:pt x="f12" y="f13"/>
                    <a:pt x="f6" y="f14"/>
                    <a:pt x="f12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6" name="Полилиния 8"/>
            <p:cNvSpPr/>
            <p:nvPr/>
          </p:nvSpPr>
          <p:spPr>
            <a:xfrm flipH="1">
              <a:off x="79379" y="3760790"/>
              <a:ext cx="87316" cy="761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1"/>
                <a:gd name="f8" fmla="val 21"/>
                <a:gd name="f9" fmla="val 29"/>
                <a:gd name="f10" fmla="val 11"/>
                <a:gd name="f11" fmla="val 3"/>
                <a:gd name="f12" fmla="val 26"/>
                <a:gd name="f13" fmla="val 1"/>
                <a:gd name="f14" fmla="val 19"/>
                <a:gd name="f15" fmla="val 7"/>
                <a:gd name="f16" fmla="val 4"/>
                <a:gd name="f17" fmla="val 16"/>
                <a:gd name="f18" fmla="val 2"/>
                <a:gd name="f19" fmla="val 25"/>
                <a:gd name="f20" fmla="val 34"/>
                <a:gd name="f21" fmla="val 5"/>
                <a:gd name="f22" fmla="val 35"/>
                <a:gd name="f23" fmla="val 13"/>
                <a:gd name="f24" fmla="val 20"/>
                <a:gd name="f25" fmla="val 30"/>
                <a:gd name="f26" fmla="val 28"/>
                <a:gd name="f27" fmla="+- 0 0 -90"/>
                <a:gd name="f28" fmla="*/ f3 1 36"/>
                <a:gd name="f29" fmla="*/ f4 1 31"/>
                <a:gd name="f30" fmla="val f5"/>
                <a:gd name="f31" fmla="val f6"/>
                <a:gd name="f32" fmla="val f7"/>
                <a:gd name="f33" fmla="*/ f27 f0 1"/>
                <a:gd name="f34" fmla="+- f32 0 f30"/>
                <a:gd name="f35" fmla="+- f31 0 f30"/>
                <a:gd name="f36" fmla="*/ f33 1 f2"/>
                <a:gd name="f37" fmla="*/ f35 1 36"/>
                <a:gd name="f38" fmla="*/ f34 1 31"/>
                <a:gd name="f39" fmla="*/ 21 f35 1"/>
                <a:gd name="f40" fmla="*/ 29 f34 1"/>
                <a:gd name="f41" fmla="*/ 1 f35 1"/>
                <a:gd name="f42" fmla="*/ 19 f34 1"/>
                <a:gd name="f43" fmla="*/ 16 f35 1"/>
                <a:gd name="f44" fmla="*/ 2 f34 1"/>
                <a:gd name="f45" fmla="*/ 35 f35 1"/>
                <a:gd name="f46" fmla="*/ 13 f34 1"/>
                <a:gd name="f47" fmla="+- f36 0 f1"/>
                <a:gd name="f48" fmla="*/ f39 1 36"/>
                <a:gd name="f49" fmla="*/ f40 1 31"/>
                <a:gd name="f50" fmla="*/ f41 1 36"/>
                <a:gd name="f51" fmla="*/ f42 1 31"/>
                <a:gd name="f52" fmla="*/ f43 1 36"/>
                <a:gd name="f53" fmla="*/ f44 1 31"/>
                <a:gd name="f54" fmla="*/ f45 1 36"/>
                <a:gd name="f55" fmla="*/ f46 1 31"/>
                <a:gd name="f56" fmla="*/ 0 1 f37"/>
                <a:gd name="f57" fmla="*/ f31 1 f37"/>
                <a:gd name="f58" fmla="*/ 0 1 f38"/>
                <a:gd name="f59" fmla="*/ f32 1 f38"/>
                <a:gd name="f60" fmla="*/ f48 1 f37"/>
                <a:gd name="f61" fmla="*/ f49 1 f38"/>
                <a:gd name="f62" fmla="*/ f50 1 f37"/>
                <a:gd name="f63" fmla="*/ f51 1 f38"/>
                <a:gd name="f64" fmla="*/ f52 1 f37"/>
                <a:gd name="f65" fmla="*/ f53 1 f38"/>
                <a:gd name="f66" fmla="*/ f54 1 f37"/>
                <a:gd name="f67" fmla="*/ f55 1 f38"/>
                <a:gd name="f68" fmla="*/ f56 f28 1"/>
                <a:gd name="f69" fmla="*/ f57 f28 1"/>
                <a:gd name="f70" fmla="*/ f59 f29 1"/>
                <a:gd name="f71" fmla="*/ f58 f29 1"/>
                <a:gd name="f72" fmla="*/ f60 f28 1"/>
                <a:gd name="f73" fmla="*/ f61 f29 1"/>
                <a:gd name="f74" fmla="*/ f62 f28 1"/>
                <a:gd name="f75" fmla="*/ f63 f29 1"/>
                <a:gd name="f76" fmla="*/ f64 f28 1"/>
                <a:gd name="f77" fmla="*/ f65 f29 1"/>
                <a:gd name="f78" fmla="*/ f66 f28 1"/>
                <a:gd name="f79" fmla="*/ f67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7">
                  <a:pos x="f72" y="f73"/>
                </a:cxn>
                <a:cxn ang="f47">
                  <a:pos x="f74" y="f75"/>
                </a:cxn>
                <a:cxn ang="f47">
                  <a:pos x="f76" y="f77"/>
                </a:cxn>
                <a:cxn ang="f47">
                  <a:pos x="f78" y="f79"/>
                </a:cxn>
                <a:cxn ang="f47">
                  <a:pos x="f72" y="f73"/>
                </a:cxn>
              </a:cxnLst>
              <a:rect l="f68" t="f71" r="f69" b="f70"/>
              <a:pathLst>
                <a:path w="36" h="31">
                  <a:moveTo>
                    <a:pt x="f8" y="f9"/>
                  </a:moveTo>
                  <a:cubicBezTo>
                    <a:pt x="f10" y="f7"/>
                    <a:pt x="f11" y="f12"/>
                    <a:pt x="f13" y="f14"/>
                  </a:cubicBezTo>
                  <a:cubicBezTo>
                    <a:pt x="f5" y="f10"/>
                    <a:pt x="f15" y="f16"/>
                    <a:pt x="f17" y="f18"/>
                  </a:cubicBezTo>
                  <a:cubicBezTo>
                    <a:pt x="f19" y="f5"/>
                    <a:pt x="f20" y="f21"/>
                    <a:pt x="f22" y="f23"/>
                  </a:cubicBezTo>
                  <a:cubicBezTo>
                    <a:pt x="f6" y="f24"/>
                    <a:pt x="f25" y="f26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7" name="Полилиния 12"/>
            <p:cNvSpPr/>
            <p:nvPr/>
          </p:nvSpPr>
          <p:spPr>
            <a:xfrm flipH="1">
              <a:off x="241301" y="4100517"/>
              <a:ext cx="88897" cy="7619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1"/>
                <a:gd name="f8" fmla="val 16"/>
                <a:gd name="f9" fmla="val 12"/>
                <a:gd name="f10" fmla="val 9"/>
                <a:gd name="f11" fmla="val 1"/>
                <a:gd name="f12" fmla="val 6"/>
                <a:gd name="f13" fmla="val 4"/>
                <a:gd name="f14" fmla="val 19"/>
                <a:gd name="f15" fmla="val 8"/>
                <a:gd name="f16" fmla="val 26"/>
                <a:gd name="f17" fmla="val 11"/>
                <a:gd name="f18" fmla="val 29"/>
                <a:gd name="f19" fmla="val 20"/>
                <a:gd name="f20" fmla="val 24"/>
                <a:gd name="f21" fmla="val 27"/>
                <a:gd name="f22" fmla="val 30"/>
                <a:gd name="f23" fmla="val 21"/>
                <a:gd name="f24" fmla="val 35"/>
                <a:gd name="f25" fmla="val 28"/>
                <a:gd name="f26" fmla="val 5"/>
                <a:gd name="f27" fmla="val 25"/>
                <a:gd name="f28" fmla="+- 0 0 -90"/>
                <a:gd name="f29" fmla="*/ f3 1 36"/>
                <a:gd name="f30" fmla="*/ f4 1 31"/>
                <a:gd name="f31" fmla="val f5"/>
                <a:gd name="f32" fmla="val f6"/>
                <a:gd name="f33" fmla="val f7"/>
                <a:gd name="f34" fmla="*/ f28 f0 1"/>
                <a:gd name="f35" fmla="+- f33 0 f31"/>
                <a:gd name="f36" fmla="+- f32 0 f31"/>
                <a:gd name="f37" fmla="*/ f34 1 f2"/>
                <a:gd name="f38" fmla="*/ f36 1 36"/>
                <a:gd name="f39" fmla="*/ f35 1 31"/>
                <a:gd name="f40" fmla="*/ 16 f36 1"/>
                <a:gd name="f41" fmla="*/ 0 f35 1"/>
                <a:gd name="f42" fmla="*/ 6 f36 1"/>
                <a:gd name="f43" fmla="*/ 4 f35 1"/>
                <a:gd name="f44" fmla="*/ 8 f36 1"/>
                <a:gd name="f45" fmla="*/ 26 f35 1"/>
                <a:gd name="f46" fmla="*/ 20 f36 1"/>
                <a:gd name="f47" fmla="*/ 31 f35 1"/>
                <a:gd name="f48" fmla="*/ 30 f36 1"/>
                <a:gd name="f49" fmla="*/ 27 f35 1"/>
                <a:gd name="f50" fmla="*/ 28 f36 1"/>
                <a:gd name="f51" fmla="*/ 5 f35 1"/>
                <a:gd name="f52" fmla="+- f37 0 f1"/>
                <a:gd name="f53" fmla="*/ f40 1 36"/>
                <a:gd name="f54" fmla="*/ f41 1 31"/>
                <a:gd name="f55" fmla="*/ f42 1 36"/>
                <a:gd name="f56" fmla="*/ f43 1 31"/>
                <a:gd name="f57" fmla="*/ f44 1 36"/>
                <a:gd name="f58" fmla="*/ f45 1 31"/>
                <a:gd name="f59" fmla="*/ f46 1 36"/>
                <a:gd name="f60" fmla="*/ f47 1 31"/>
                <a:gd name="f61" fmla="*/ f48 1 36"/>
                <a:gd name="f62" fmla="*/ f49 1 31"/>
                <a:gd name="f63" fmla="*/ f50 1 36"/>
                <a:gd name="f64" fmla="*/ f51 1 31"/>
                <a:gd name="f65" fmla="*/ 0 1 f38"/>
                <a:gd name="f66" fmla="*/ f32 1 f38"/>
                <a:gd name="f67" fmla="*/ 0 1 f39"/>
                <a:gd name="f68" fmla="*/ f33 1 f39"/>
                <a:gd name="f69" fmla="*/ f53 1 f38"/>
                <a:gd name="f70" fmla="*/ f54 1 f39"/>
                <a:gd name="f71" fmla="*/ f55 1 f38"/>
                <a:gd name="f72" fmla="*/ f56 1 f39"/>
                <a:gd name="f73" fmla="*/ f57 1 f38"/>
                <a:gd name="f74" fmla="*/ f58 1 f39"/>
                <a:gd name="f75" fmla="*/ f59 1 f38"/>
                <a:gd name="f76" fmla="*/ f60 1 f39"/>
                <a:gd name="f77" fmla="*/ f61 1 f38"/>
                <a:gd name="f78" fmla="*/ f62 1 f39"/>
                <a:gd name="f79" fmla="*/ f63 1 f38"/>
                <a:gd name="f80" fmla="*/ f64 1 f39"/>
                <a:gd name="f81" fmla="*/ f65 f29 1"/>
                <a:gd name="f82" fmla="*/ f66 f29 1"/>
                <a:gd name="f83" fmla="*/ f68 f30 1"/>
                <a:gd name="f84" fmla="*/ f67 f30 1"/>
                <a:gd name="f85" fmla="*/ f69 f29 1"/>
                <a:gd name="f86" fmla="*/ f70 f30 1"/>
                <a:gd name="f87" fmla="*/ f71 f29 1"/>
                <a:gd name="f88" fmla="*/ f72 f30 1"/>
                <a:gd name="f89" fmla="*/ f73 f29 1"/>
                <a:gd name="f90" fmla="*/ f74 f30 1"/>
                <a:gd name="f91" fmla="*/ f75 f29 1"/>
                <a:gd name="f92" fmla="*/ f76 f30 1"/>
                <a:gd name="f93" fmla="*/ f77 f29 1"/>
                <a:gd name="f94" fmla="*/ f78 f30 1"/>
                <a:gd name="f95" fmla="*/ f79 f29 1"/>
                <a:gd name="f96" fmla="*/ f80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2">
                  <a:pos x="f85" y="f86"/>
                </a:cxn>
                <a:cxn ang="f52">
                  <a:pos x="f87" y="f88"/>
                </a:cxn>
                <a:cxn ang="f52">
                  <a:pos x="f89" y="f90"/>
                </a:cxn>
                <a:cxn ang="f52">
                  <a:pos x="f91" y="f92"/>
                </a:cxn>
                <a:cxn ang="f52">
                  <a:pos x="f93" y="f94"/>
                </a:cxn>
                <a:cxn ang="f52">
                  <a:pos x="f95" y="f96"/>
                </a:cxn>
                <a:cxn ang="f52">
                  <a:pos x="f85" y="f86"/>
                </a:cxn>
              </a:cxnLst>
              <a:rect l="f81" t="f84" r="f82" b="f83"/>
              <a:pathLst>
                <a:path w="36" h="31">
                  <a:moveTo>
                    <a:pt x="f8" y="f5"/>
                  </a:moveTo>
                  <a:cubicBezTo>
                    <a:pt x="f9" y="f5"/>
                    <a:pt x="f10" y="f11"/>
                    <a:pt x="f12" y="f13"/>
                  </a:cubicBezTo>
                  <a:cubicBezTo>
                    <a:pt x="f5" y="f10"/>
                    <a:pt x="f11" y="f14"/>
                    <a:pt x="f15" y="f16"/>
                  </a:cubicBezTo>
                  <a:cubicBezTo>
                    <a:pt x="f17" y="f18"/>
                    <a:pt x="f8" y="f7"/>
                    <a:pt x="f19" y="f7"/>
                  </a:cubicBezTo>
                  <a:cubicBezTo>
                    <a:pt x="f20" y="f7"/>
                    <a:pt x="f21" y="f22"/>
                    <a:pt x="f22" y="f21"/>
                  </a:cubicBezTo>
                  <a:cubicBezTo>
                    <a:pt x="f6" y="f23"/>
                    <a:pt x="f24" y="f17"/>
                    <a:pt x="f25" y="f26"/>
                  </a:cubicBezTo>
                  <a:cubicBezTo>
                    <a:pt x="f27" y="f11"/>
                    <a:pt x="f19" y="f5"/>
                    <a:pt x="f8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8" name="Полилиния 13"/>
            <p:cNvSpPr/>
            <p:nvPr/>
          </p:nvSpPr>
          <p:spPr>
            <a:xfrm flipH="1">
              <a:off x="761996" y="4652960"/>
              <a:ext cx="88897" cy="857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36"/>
                <a:gd name="f7" fmla="val 35"/>
                <a:gd name="f8" fmla="val 28"/>
                <a:gd name="f9" fmla="val 7"/>
                <a:gd name="f10" fmla="val 13"/>
                <a:gd name="f11" fmla="val 23"/>
                <a:gd name="f12" fmla="val 30"/>
                <a:gd name="f13" fmla="val 29"/>
                <a:gd name="f14" fmla="val 24"/>
                <a:gd name="f15" fmla="val 14"/>
                <a:gd name="f16" fmla="val 34"/>
                <a:gd name="f17" fmla="val 8"/>
                <a:gd name="f18" fmla="val 27"/>
                <a:gd name="f19" fmla="val 1"/>
                <a:gd name="f20" fmla="val 21"/>
                <a:gd name="f21" fmla="val 11"/>
                <a:gd name="f22" fmla="val 6"/>
                <a:gd name="f23" fmla="val 5"/>
                <a:gd name="f24" fmla="val 12"/>
                <a:gd name="f25" fmla="val 22"/>
                <a:gd name="f26" fmla="+- 0 0 -90"/>
                <a:gd name="f27" fmla="*/ f3 1 36"/>
                <a:gd name="f28" fmla="*/ f4 1 35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36"/>
                <a:gd name="f37" fmla="*/ f33 1 35"/>
                <a:gd name="f38" fmla="*/ 28 f34 1"/>
                <a:gd name="f39" fmla="*/ 7 f33 1"/>
                <a:gd name="f40" fmla="*/ 30 f34 1"/>
                <a:gd name="f41" fmla="*/ 29 f33 1"/>
                <a:gd name="f42" fmla="*/ 8 f34 1"/>
                <a:gd name="f43" fmla="*/ 27 f33 1"/>
                <a:gd name="f44" fmla="*/ 6 f34 1"/>
                <a:gd name="f45" fmla="*/ 5 f33 1"/>
                <a:gd name="f46" fmla="+- f35 0 f1"/>
                <a:gd name="f47" fmla="*/ f38 1 36"/>
                <a:gd name="f48" fmla="*/ f39 1 35"/>
                <a:gd name="f49" fmla="*/ f40 1 36"/>
                <a:gd name="f50" fmla="*/ f41 1 35"/>
                <a:gd name="f51" fmla="*/ f42 1 36"/>
                <a:gd name="f52" fmla="*/ f43 1 35"/>
                <a:gd name="f53" fmla="*/ f44 1 36"/>
                <a:gd name="f54" fmla="*/ f45 1 35"/>
                <a:gd name="f55" fmla="*/ 0 1 f36"/>
                <a:gd name="f56" fmla="*/ f30 1 f36"/>
                <a:gd name="f57" fmla="*/ 0 1 f37"/>
                <a:gd name="f58" fmla="*/ f31 1 f37"/>
                <a:gd name="f59" fmla="*/ f47 1 f36"/>
                <a:gd name="f60" fmla="*/ f48 1 f37"/>
                <a:gd name="f61" fmla="*/ f49 1 f36"/>
                <a:gd name="f62" fmla="*/ f50 1 f37"/>
                <a:gd name="f63" fmla="*/ f51 1 f36"/>
                <a:gd name="f64" fmla="*/ f52 1 f37"/>
                <a:gd name="f65" fmla="*/ f53 1 f36"/>
                <a:gd name="f66" fmla="*/ f54 1 f37"/>
                <a:gd name="f67" fmla="*/ f55 f27 1"/>
                <a:gd name="f68" fmla="*/ f56 f27 1"/>
                <a:gd name="f69" fmla="*/ f58 f28 1"/>
                <a:gd name="f70" fmla="*/ f57 f28 1"/>
                <a:gd name="f71" fmla="*/ f59 f27 1"/>
                <a:gd name="f72" fmla="*/ f60 f28 1"/>
                <a:gd name="f73" fmla="*/ f61 f27 1"/>
                <a:gd name="f74" fmla="*/ f62 f28 1"/>
                <a:gd name="f75" fmla="*/ f63 f27 1"/>
                <a:gd name="f76" fmla="*/ f64 f28 1"/>
                <a:gd name="f77" fmla="*/ f65 f27 1"/>
                <a:gd name="f78" fmla="*/ f66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6">
                  <a:pos x="f71" y="f72"/>
                </a:cxn>
                <a:cxn ang="f46">
                  <a:pos x="f73" y="f74"/>
                </a:cxn>
                <a:cxn ang="f46">
                  <a:pos x="f75" y="f76"/>
                </a:cxn>
                <a:cxn ang="f46">
                  <a:pos x="f77" y="f78"/>
                </a:cxn>
                <a:cxn ang="f46">
                  <a:pos x="f71" y="f72"/>
                </a:cxn>
              </a:cxnLst>
              <a:rect l="f67" t="f70" r="f68" b="f69"/>
              <a:pathLst>
                <a:path w="36" h="35">
                  <a:moveTo>
                    <a:pt x="f8" y="f9"/>
                  </a:moveTo>
                  <a:cubicBezTo>
                    <a:pt x="f7" y="f10"/>
                    <a:pt x="f6" y="f11"/>
                    <a:pt x="f12" y="f13"/>
                  </a:cubicBezTo>
                  <a:cubicBezTo>
                    <a:pt x="f14" y="f7"/>
                    <a:pt x="f15" y="f16"/>
                    <a:pt x="f17" y="f18"/>
                  </a:cubicBezTo>
                  <a:cubicBezTo>
                    <a:pt x="f19" y="f20"/>
                    <a:pt x="f5" y="f21"/>
                    <a:pt x="f22" y="f23"/>
                  </a:cubicBezTo>
                  <a:cubicBezTo>
                    <a:pt x="f24" y="f5"/>
                    <a:pt x="f25" y="f5"/>
                    <a:pt x="f8" y="f9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19" name="Полилиния 14"/>
            <p:cNvSpPr/>
            <p:nvPr/>
          </p:nvSpPr>
          <p:spPr>
            <a:xfrm flipH="1">
              <a:off x="312733" y="2260597"/>
              <a:ext cx="730248" cy="4597402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97"/>
                <a:gd name="f7" fmla="val 1879"/>
                <a:gd name="f8" fmla="val 171"/>
                <a:gd name="f9" fmla="val 168"/>
                <a:gd name="f10" fmla="val 3"/>
                <a:gd name="f11" fmla="val 225"/>
                <a:gd name="f12" fmla="val 70"/>
                <a:gd name="f13" fmla="val 258"/>
                <a:gd name="f14" fmla="val 217"/>
                <a:gd name="f15" fmla="val 264"/>
                <a:gd name="f16" fmla="val 422"/>
                <a:gd name="f17" fmla="val 222"/>
                <a:gd name="f18" fmla="val 365"/>
                <a:gd name="f19" fmla="val 219"/>
                <a:gd name="f20" fmla="val 368"/>
                <a:gd name="f21" fmla="val 428"/>
                <a:gd name="f22" fmla="val 269"/>
                <a:gd name="f23" fmla="val 583"/>
                <a:gd name="f24" fmla="val 772"/>
                <a:gd name="f25" fmla="val 232"/>
                <a:gd name="f26" fmla="val 984"/>
                <a:gd name="f27" fmla="val 181"/>
                <a:gd name="f28" fmla="val 1404"/>
                <a:gd name="f29" fmla="val 83"/>
                <a:gd name="f30" fmla="val 1780"/>
                <a:gd name="f31" fmla="val 5"/>
                <a:gd name="f32" fmla="val 88"/>
                <a:gd name="f33" fmla="val 1775"/>
                <a:gd name="f34" fmla="val 185"/>
                <a:gd name="f35" fmla="val 1401"/>
                <a:gd name="f36" fmla="val 236"/>
                <a:gd name="f37" fmla="val 985"/>
                <a:gd name="f38" fmla="val 487"/>
                <a:gd name="f39" fmla="val 273"/>
                <a:gd name="f40" fmla="val 119"/>
                <a:gd name="f41" fmla="+- 0 0 -90"/>
                <a:gd name="f42" fmla="*/ f3 1 297"/>
                <a:gd name="f43" fmla="*/ f4 1 1879"/>
                <a:gd name="f44" fmla="val f5"/>
                <a:gd name="f45" fmla="val f6"/>
                <a:gd name="f46" fmla="val f7"/>
                <a:gd name="f47" fmla="*/ f41 f0 1"/>
                <a:gd name="f48" fmla="+- f46 0 f44"/>
                <a:gd name="f49" fmla="+- f45 0 f44"/>
                <a:gd name="f50" fmla="*/ f47 1 f2"/>
                <a:gd name="f51" fmla="*/ f49 1 297"/>
                <a:gd name="f52" fmla="*/ f48 1 1879"/>
                <a:gd name="f53" fmla="*/ 171 f49 1"/>
                <a:gd name="f54" fmla="*/ 0 f48 1"/>
                <a:gd name="f55" fmla="*/ 168 f49 1"/>
                <a:gd name="f56" fmla="*/ 3 f48 1"/>
                <a:gd name="f57" fmla="*/ 264 f49 1"/>
                <a:gd name="f58" fmla="*/ 422 f48 1"/>
                <a:gd name="f59" fmla="*/ 222 f49 1"/>
                <a:gd name="f60" fmla="*/ 365 f48 1"/>
                <a:gd name="f61" fmla="*/ 219 f49 1"/>
                <a:gd name="f62" fmla="*/ 368 f48 1"/>
                <a:gd name="f63" fmla="*/ 428 f48 1"/>
                <a:gd name="f64" fmla="*/ 232 f49 1"/>
                <a:gd name="f65" fmla="*/ 984 f48 1"/>
                <a:gd name="f66" fmla="*/ 0 f49 1"/>
                <a:gd name="f67" fmla="*/ 1879 f48 1"/>
                <a:gd name="f68" fmla="*/ 5 f49 1"/>
                <a:gd name="f69" fmla="*/ 236 f49 1"/>
                <a:gd name="f70" fmla="*/ 985 f48 1"/>
                <a:gd name="f71" fmla="+- f50 0 f1"/>
                <a:gd name="f72" fmla="*/ f53 1 297"/>
                <a:gd name="f73" fmla="*/ f54 1 1879"/>
                <a:gd name="f74" fmla="*/ f55 1 297"/>
                <a:gd name="f75" fmla="*/ f56 1 1879"/>
                <a:gd name="f76" fmla="*/ f57 1 297"/>
                <a:gd name="f77" fmla="*/ f58 1 1879"/>
                <a:gd name="f78" fmla="*/ f59 1 297"/>
                <a:gd name="f79" fmla="*/ f60 1 1879"/>
                <a:gd name="f80" fmla="*/ f61 1 297"/>
                <a:gd name="f81" fmla="*/ f62 1 1879"/>
                <a:gd name="f82" fmla="*/ f63 1 1879"/>
                <a:gd name="f83" fmla="*/ f64 1 297"/>
                <a:gd name="f84" fmla="*/ f65 1 1879"/>
                <a:gd name="f85" fmla="*/ f66 1 297"/>
                <a:gd name="f86" fmla="*/ f67 1 1879"/>
                <a:gd name="f87" fmla="*/ f68 1 297"/>
                <a:gd name="f88" fmla="*/ f69 1 297"/>
                <a:gd name="f89" fmla="*/ f70 1 1879"/>
                <a:gd name="f90" fmla="*/ 0 1 f51"/>
                <a:gd name="f91" fmla="*/ f45 1 f51"/>
                <a:gd name="f92" fmla="*/ 0 1 f52"/>
                <a:gd name="f93" fmla="*/ f46 1 f52"/>
                <a:gd name="f94" fmla="*/ f72 1 f51"/>
                <a:gd name="f95" fmla="*/ f73 1 f52"/>
                <a:gd name="f96" fmla="*/ f74 1 f51"/>
                <a:gd name="f97" fmla="*/ f75 1 f52"/>
                <a:gd name="f98" fmla="*/ f76 1 f51"/>
                <a:gd name="f99" fmla="*/ f77 1 f52"/>
                <a:gd name="f100" fmla="*/ f78 1 f51"/>
                <a:gd name="f101" fmla="*/ f79 1 f52"/>
                <a:gd name="f102" fmla="*/ f80 1 f51"/>
                <a:gd name="f103" fmla="*/ f81 1 f52"/>
                <a:gd name="f104" fmla="*/ f82 1 f52"/>
                <a:gd name="f105" fmla="*/ f83 1 f51"/>
                <a:gd name="f106" fmla="*/ f84 1 f52"/>
                <a:gd name="f107" fmla="*/ f85 1 f51"/>
                <a:gd name="f108" fmla="*/ f86 1 f52"/>
                <a:gd name="f109" fmla="*/ f87 1 f51"/>
                <a:gd name="f110" fmla="*/ f88 1 f51"/>
                <a:gd name="f111" fmla="*/ f89 1 f52"/>
                <a:gd name="f112" fmla="*/ f90 f42 1"/>
                <a:gd name="f113" fmla="*/ f91 f42 1"/>
                <a:gd name="f114" fmla="*/ f93 f43 1"/>
                <a:gd name="f115" fmla="*/ f92 f43 1"/>
                <a:gd name="f116" fmla="*/ f94 f42 1"/>
                <a:gd name="f117" fmla="*/ f95 f43 1"/>
                <a:gd name="f118" fmla="*/ f96 f42 1"/>
                <a:gd name="f119" fmla="*/ f97 f43 1"/>
                <a:gd name="f120" fmla="*/ f98 f42 1"/>
                <a:gd name="f121" fmla="*/ f99 f43 1"/>
                <a:gd name="f122" fmla="*/ f100 f42 1"/>
                <a:gd name="f123" fmla="*/ f101 f43 1"/>
                <a:gd name="f124" fmla="*/ f102 f42 1"/>
                <a:gd name="f125" fmla="*/ f103 f43 1"/>
                <a:gd name="f126" fmla="*/ f104 f43 1"/>
                <a:gd name="f127" fmla="*/ f105 f42 1"/>
                <a:gd name="f128" fmla="*/ f106 f43 1"/>
                <a:gd name="f129" fmla="*/ f107 f42 1"/>
                <a:gd name="f130" fmla="*/ f108 f43 1"/>
                <a:gd name="f131" fmla="*/ f109 f42 1"/>
                <a:gd name="f132" fmla="*/ f110 f42 1"/>
                <a:gd name="f133" fmla="*/ f111 f43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71">
                  <a:pos x="f116" y="f117"/>
                </a:cxn>
                <a:cxn ang="f71">
                  <a:pos x="f118" y="f119"/>
                </a:cxn>
                <a:cxn ang="f71">
                  <a:pos x="f120" y="f121"/>
                </a:cxn>
                <a:cxn ang="f71">
                  <a:pos x="f122" y="f123"/>
                </a:cxn>
                <a:cxn ang="f71">
                  <a:pos x="f124" y="f125"/>
                </a:cxn>
                <a:cxn ang="f71">
                  <a:pos x="f120" y="f126"/>
                </a:cxn>
                <a:cxn ang="f71">
                  <a:pos x="f120" y="f126"/>
                </a:cxn>
                <a:cxn ang="f71">
                  <a:pos x="f127" y="f128"/>
                </a:cxn>
                <a:cxn ang="f71">
                  <a:pos x="f129" y="f130"/>
                </a:cxn>
                <a:cxn ang="f71">
                  <a:pos x="f131" y="f130"/>
                </a:cxn>
                <a:cxn ang="f71">
                  <a:pos x="f132" y="f133"/>
                </a:cxn>
                <a:cxn ang="f71">
                  <a:pos x="f116" y="f117"/>
                </a:cxn>
              </a:cxnLst>
              <a:rect l="f112" t="f115" r="f113" b="f114"/>
              <a:pathLst>
                <a:path w="297" h="1879">
                  <a:moveTo>
                    <a:pt x="f8" y="f5"/>
                  </a:moveTo>
                  <a:cubicBezTo>
                    <a:pt x="f9" y="f10"/>
                    <a:pt x="f9" y="f10"/>
                    <a:pt x="f9" y="f10"/>
                  </a:cubicBezTo>
                  <a:cubicBezTo>
                    <a:pt x="f11" y="f12"/>
                    <a:pt x="f13" y="f14"/>
                    <a:pt x="f15" y="f16"/>
                  </a:cubicBezTo>
                  <a:cubicBezTo>
                    <a:pt x="f17" y="f18"/>
                    <a:pt x="f17" y="f18"/>
                    <a:pt x="f17" y="f18"/>
                  </a:cubicBezTo>
                  <a:cubicBezTo>
                    <a:pt x="f19" y="f20"/>
                    <a:pt x="f19" y="f20"/>
                    <a:pt x="f19" y="f20"/>
                  </a:cubicBezTo>
                  <a:cubicBezTo>
                    <a:pt x="f15" y="f21"/>
                    <a:pt x="f15" y="f21"/>
                    <a:pt x="f15" y="f21"/>
                  </a:cubicBezTo>
                  <a:cubicBezTo>
                    <a:pt x="f15" y="f21"/>
                    <a:pt x="f15" y="f21"/>
                    <a:pt x="f15" y="f21"/>
                  </a:cubicBezTo>
                  <a:cubicBezTo>
                    <a:pt x="f22" y="f23"/>
                    <a:pt x="f13" y="f24"/>
                    <a:pt x="f25" y="f26"/>
                  </a:cubicBezTo>
                  <a:cubicBezTo>
                    <a:pt x="f27" y="f28"/>
                    <a:pt x="f29" y="f30"/>
                    <a:pt x="f5" y="f7"/>
                  </a:cubicBezTo>
                  <a:cubicBezTo>
                    <a:pt x="f31" y="f7"/>
                    <a:pt x="f31" y="f7"/>
                    <a:pt x="f31" y="f7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6" y="f38"/>
                    <a:pt x="f39" y="f40"/>
                    <a:pt x="f8" y="f5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0" name="Полилиния 15"/>
            <p:cNvSpPr/>
            <p:nvPr/>
          </p:nvSpPr>
          <p:spPr>
            <a:xfrm flipH="1">
              <a:off x="273048" y="6858000"/>
              <a:ext cx="9528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525"/>
                <a:gd name="f7" fmla="+- 0 0 -90"/>
                <a:gd name="f8" fmla="*/ f3 1 9525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9525"/>
                <a:gd name="f17" fmla="*/ f13 1 0"/>
                <a:gd name="f18" fmla="+- f15 0 f1"/>
                <a:gd name="f19" fmla="*/ 9525 1 f16"/>
                <a:gd name="f20" fmla="*/ 0 1 f17"/>
                <a:gd name="f21" fmla="*/ 0 1 f16"/>
                <a:gd name="f22" fmla="*/ 1 1 f17"/>
                <a:gd name="f23" fmla="*/ f21 f8 1"/>
                <a:gd name="f24" fmla="*/ f19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4" y="f26"/>
                </a:cxn>
                <a:cxn ang="f18">
                  <a:pos x="f23" y="f26"/>
                </a:cxn>
                <a:cxn ang="f18">
                  <a:pos x="f24" y="f26"/>
                </a:cxn>
              </a:cxnLst>
              <a:rect l="f23" t="f26" r="f24" b="f25"/>
              <a:pathLst>
                <a:path w="9525">
                  <a:moveTo>
                    <a:pt x="f6" y="f5"/>
                  </a:moveTo>
                  <a:lnTo>
                    <a:pt x="f5" y="f5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1" name="Линия 14"/>
            <p:cNvSpPr/>
            <p:nvPr/>
          </p:nvSpPr>
          <p:spPr>
            <a:xfrm>
              <a:off x="273048" y="6858000"/>
              <a:ext cx="9528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2" name="Полилиния 17"/>
            <p:cNvSpPr/>
            <p:nvPr/>
          </p:nvSpPr>
          <p:spPr>
            <a:xfrm flipH="1">
              <a:off x="273048" y="3594104"/>
              <a:ext cx="554034" cy="326389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25"/>
                <a:gd name="f7" fmla="val 1334"/>
                <a:gd name="f8" fmla="val 221"/>
                <a:gd name="f9" fmla="val 200"/>
                <a:gd name="f10" fmla="val 1243"/>
                <a:gd name="f11" fmla="val 174"/>
                <a:gd name="f12" fmla="val 1055"/>
                <a:gd name="f13" fmla="val 145"/>
                <a:gd name="f14" fmla="val 843"/>
                <a:gd name="f15" fmla="val 101"/>
                <a:gd name="f16" fmla="val 518"/>
                <a:gd name="f17" fmla="val 52"/>
                <a:gd name="f18" fmla="val 149"/>
                <a:gd name="f19" fmla="val 1"/>
                <a:gd name="f20" fmla="val 4"/>
                <a:gd name="f21" fmla="val 55"/>
                <a:gd name="f22" fmla="val 148"/>
                <a:gd name="f23" fmla="val 105"/>
                <a:gd name="f24" fmla="val 517"/>
                <a:gd name="f25" fmla="val 842"/>
                <a:gd name="f26" fmla="val 178"/>
                <a:gd name="f27" fmla="val 204"/>
                <a:gd name="f28" fmla="val 1244"/>
                <a:gd name="f29" fmla="+- 0 0 -90"/>
                <a:gd name="f30" fmla="*/ f3 1 225"/>
                <a:gd name="f31" fmla="*/ f4 1 1334"/>
                <a:gd name="f32" fmla="val f5"/>
                <a:gd name="f33" fmla="val f6"/>
                <a:gd name="f34" fmla="val f7"/>
                <a:gd name="f35" fmla="*/ f29 f0 1"/>
                <a:gd name="f36" fmla="+- f34 0 f32"/>
                <a:gd name="f37" fmla="+- f33 0 f32"/>
                <a:gd name="f38" fmla="*/ f35 1 f2"/>
                <a:gd name="f39" fmla="*/ f37 1 225"/>
                <a:gd name="f40" fmla="*/ f36 1 1334"/>
                <a:gd name="f41" fmla="*/ 221 f37 1"/>
                <a:gd name="f42" fmla="*/ 1334 f36 1"/>
                <a:gd name="f43" fmla="*/ 145 f37 1"/>
                <a:gd name="f44" fmla="*/ 843 f36 1"/>
                <a:gd name="f45" fmla="*/ 0 f37 1"/>
                <a:gd name="f46" fmla="*/ 1 f36 1"/>
                <a:gd name="f47" fmla="*/ 4 f37 1"/>
                <a:gd name="f48" fmla="*/ 0 f36 1"/>
                <a:gd name="f49" fmla="*/ 149 f37 1"/>
                <a:gd name="f50" fmla="*/ 842 f36 1"/>
                <a:gd name="f51" fmla="*/ 225 f37 1"/>
                <a:gd name="f52" fmla="+- f38 0 f1"/>
                <a:gd name="f53" fmla="*/ f41 1 225"/>
                <a:gd name="f54" fmla="*/ f42 1 1334"/>
                <a:gd name="f55" fmla="*/ f43 1 225"/>
                <a:gd name="f56" fmla="*/ f44 1 1334"/>
                <a:gd name="f57" fmla="*/ f45 1 225"/>
                <a:gd name="f58" fmla="*/ f46 1 1334"/>
                <a:gd name="f59" fmla="*/ f47 1 225"/>
                <a:gd name="f60" fmla="*/ f48 1 1334"/>
                <a:gd name="f61" fmla="*/ f49 1 225"/>
                <a:gd name="f62" fmla="*/ f50 1 1334"/>
                <a:gd name="f63" fmla="*/ f51 1 225"/>
                <a:gd name="f64" fmla="*/ 0 1 f39"/>
                <a:gd name="f65" fmla="*/ f33 1 f39"/>
                <a:gd name="f66" fmla="*/ 0 1 f40"/>
                <a:gd name="f67" fmla="*/ f34 1 f40"/>
                <a:gd name="f68" fmla="*/ f53 1 f39"/>
                <a:gd name="f69" fmla="*/ f54 1 f40"/>
                <a:gd name="f70" fmla="*/ f55 1 f39"/>
                <a:gd name="f71" fmla="*/ f56 1 f40"/>
                <a:gd name="f72" fmla="*/ f57 1 f39"/>
                <a:gd name="f73" fmla="*/ f58 1 f40"/>
                <a:gd name="f74" fmla="*/ f59 1 f39"/>
                <a:gd name="f75" fmla="*/ f60 1 f40"/>
                <a:gd name="f76" fmla="*/ f61 1 f39"/>
                <a:gd name="f77" fmla="*/ f62 1 f40"/>
                <a:gd name="f78" fmla="*/ f63 1 f39"/>
                <a:gd name="f79" fmla="*/ f64 f30 1"/>
                <a:gd name="f80" fmla="*/ f65 f30 1"/>
                <a:gd name="f81" fmla="*/ f67 f31 1"/>
                <a:gd name="f82" fmla="*/ f66 f31 1"/>
                <a:gd name="f83" fmla="*/ f68 f30 1"/>
                <a:gd name="f84" fmla="*/ f69 f31 1"/>
                <a:gd name="f85" fmla="*/ f70 f30 1"/>
                <a:gd name="f86" fmla="*/ f71 f31 1"/>
                <a:gd name="f87" fmla="*/ f72 f30 1"/>
                <a:gd name="f88" fmla="*/ f73 f31 1"/>
                <a:gd name="f89" fmla="*/ f74 f30 1"/>
                <a:gd name="f90" fmla="*/ f75 f31 1"/>
                <a:gd name="f91" fmla="*/ f76 f30 1"/>
                <a:gd name="f92" fmla="*/ f77 f31 1"/>
                <a:gd name="f93" fmla="*/ f78 f3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2">
                  <a:pos x="f83" y="f84"/>
                </a:cxn>
                <a:cxn ang="f52">
                  <a:pos x="f85" y="f86"/>
                </a:cxn>
                <a:cxn ang="f52">
                  <a:pos x="f87" y="f88"/>
                </a:cxn>
                <a:cxn ang="f52">
                  <a:pos x="f89" y="f90"/>
                </a:cxn>
                <a:cxn ang="f52">
                  <a:pos x="f91" y="f92"/>
                </a:cxn>
                <a:cxn ang="f52">
                  <a:pos x="f93" y="f84"/>
                </a:cxn>
              </a:cxnLst>
              <a:rect l="f79" t="f82" r="f80" b="f81"/>
              <a:pathLst>
                <a:path w="225" h="1334">
                  <a:moveTo>
                    <a:pt x="f8" y="f7"/>
                  </a:moveTo>
                  <a:cubicBezTo>
                    <a:pt x="f9" y="f10"/>
                    <a:pt x="f11" y="f12"/>
                    <a:pt x="f13" y="f14"/>
                  </a:cubicBezTo>
                  <a:cubicBezTo>
                    <a:pt x="f15" y="f16"/>
                    <a:pt x="f17" y="f18"/>
                    <a:pt x="f5" y="f19"/>
                  </a:cubicBezTo>
                  <a:cubicBezTo>
                    <a:pt x="f20" y="f5"/>
                    <a:pt x="f20" y="f5"/>
                    <a:pt x="f20" y="f5"/>
                  </a:cubicBezTo>
                  <a:cubicBezTo>
                    <a:pt x="f21" y="f22"/>
                    <a:pt x="f23" y="f24"/>
                    <a:pt x="f18" y="f25"/>
                  </a:cubicBezTo>
                  <a:cubicBezTo>
                    <a:pt x="f26" y="f12"/>
                    <a:pt x="f27" y="f28"/>
                    <a:pt x="f6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3" name="Полилиния 18"/>
            <p:cNvSpPr/>
            <p:nvPr/>
          </p:nvSpPr>
          <p:spPr>
            <a:xfrm flipH="1">
              <a:off x="133346" y="3444873"/>
              <a:ext cx="125409" cy="12540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1"/>
                <a:gd name="f7" fmla="val 25"/>
                <a:gd name="f8" fmla="val 23"/>
                <a:gd name="f9" fmla="val 47"/>
                <a:gd name="f10" fmla="val 21"/>
                <a:gd name="f11" fmla="val 42"/>
                <a:gd name="f12" fmla="val 20"/>
                <a:gd name="f13" fmla="val 45"/>
                <a:gd name="f14" fmla="val 16"/>
                <a:gd name="f15" fmla="val 13"/>
                <a:gd name="f16" fmla="val 46"/>
                <a:gd name="f17" fmla="val 11"/>
                <a:gd name="f18" fmla="val 10"/>
                <a:gd name="f19" fmla="val 39"/>
                <a:gd name="f20" fmla="val 40"/>
                <a:gd name="f21" fmla="val 7"/>
                <a:gd name="f22" fmla="val 5"/>
                <a:gd name="f23" fmla="val 38"/>
                <a:gd name="f24" fmla="val 4"/>
                <a:gd name="f25" fmla="val 37"/>
                <a:gd name="f26" fmla="val 3"/>
                <a:gd name="f27" fmla="val 34"/>
                <a:gd name="f28" fmla="val 32"/>
                <a:gd name="f29" fmla="val 31"/>
                <a:gd name="f30" fmla="val 30"/>
                <a:gd name="f31" fmla="val 1"/>
                <a:gd name="f32" fmla="val 28"/>
                <a:gd name="f33" fmla="val 26"/>
                <a:gd name="f34" fmla="val 2"/>
                <a:gd name="f35" fmla="val 18"/>
                <a:gd name="f36" fmla="val 9"/>
                <a:gd name="f37" fmla="val 12"/>
                <a:gd name="f38" fmla="val 6"/>
                <a:gd name="f39" fmla="val 8"/>
                <a:gd name="f40" fmla="val 15"/>
                <a:gd name="f41" fmla="val 19"/>
                <a:gd name="f42" fmla="val 22"/>
                <a:gd name="f43" fmla="val 24"/>
                <a:gd name="f44" fmla="val 35"/>
                <a:gd name="f45" fmla="val 41"/>
                <a:gd name="f46" fmla="val 44"/>
                <a:gd name="f47" fmla="val 48"/>
                <a:gd name="f48" fmla="val 49"/>
                <a:gd name="f49" fmla="val 27"/>
                <a:gd name="f50" fmla="val 29"/>
                <a:gd name="f51" fmla="val 50"/>
                <a:gd name="f52" fmla="val 43"/>
                <a:gd name="f53" fmla="val 36"/>
                <a:gd name="f54" fmla="+- 0 0 -90"/>
                <a:gd name="f55" fmla="*/ f3 1 51"/>
                <a:gd name="f56" fmla="*/ f4 1 51"/>
                <a:gd name="f57" fmla="val f5"/>
                <a:gd name="f58" fmla="val f6"/>
                <a:gd name="f59" fmla="*/ f54 f0 1"/>
                <a:gd name="f60" fmla="+- f58 0 f57"/>
                <a:gd name="f61" fmla="*/ f59 1 f2"/>
                <a:gd name="f62" fmla="*/ f60 1 51"/>
                <a:gd name="f63" fmla="*/ 51 f60 1"/>
                <a:gd name="f64" fmla="*/ 25 f60 1"/>
                <a:gd name="f65" fmla="*/ 42 f60 1"/>
                <a:gd name="f66" fmla="*/ 20 f60 1"/>
                <a:gd name="f67" fmla="*/ 46 f60 1"/>
                <a:gd name="f68" fmla="*/ 11 f60 1"/>
                <a:gd name="f69" fmla="*/ 39 f60 1"/>
                <a:gd name="f70" fmla="*/ 38 f60 1"/>
                <a:gd name="f71" fmla="*/ 4 f60 1"/>
                <a:gd name="f72" fmla="*/ 32 f60 1"/>
                <a:gd name="f73" fmla="*/ 7 f60 1"/>
                <a:gd name="f74" fmla="*/ 28 f60 1"/>
                <a:gd name="f75" fmla="*/ 0 f60 1"/>
                <a:gd name="f76" fmla="*/ 23 f60 1"/>
                <a:gd name="f77" fmla="*/ 5 f60 1"/>
                <a:gd name="f78" fmla="*/ 18 f60 1"/>
                <a:gd name="f79" fmla="*/ 1 f60 1"/>
                <a:gd name="f80" fmla="*/ 16 f60 1"/>
                <a:gd name="f81" fmla="*/ 9 f60 1"/>
                <a:gd name="f82" fmla="*/ 8 f60 1"/>
                <a:gd name="f83" fmla="*/ 10 f60 1"/>
                <a:gd name="f84" fmla="*/ 22 f60 1"/>
                <a:gd name="f85" fmla="*/ 26 f60 1"/>
                <a:gd name="f86" fmla="*/ 31 f60 1"/>
                <a:gd name="f87" fmla="*/ 40 f60 1"/>
                <a:gd name="f88" fmla="*/ 12 f60 1"/>
                <a:gd name="f89" fmla="*/ 47 f60 1"/>
                <a:gd name="f90" fmla="*/ 19 f60 1"/>
                <a:gd name="f91" fmla="*/ 44 f60 1"/>
                <a:gd name="f92" fmla="*/ 27 f60 1"/>
                <a:gd name="f93" fmla="*/ 50 f60 1"/>
                <a:gd name="f94" fmla="*/ 35 f60 1"/>
                <a:gd name="f95" fmla="*/ 43 f60 1"/>
                <a:gd name="f96" fmla="*/ 41 f60 1"/>
                <a:gd name="f97" fmla="*/ 36 f60 1"/>
                <a:gd name="f98" fmla="*/ 49 f60 1"/>
                <a:gd name="f99" fmla="*/ 34 f60 1"/>
                <a:gd name="f100" fmla="*/ 29 f60 1"/>
                <a:gd name="f101" fmla="+- f61 0 f1"/>
                <a:gd name="f102" fmla="*/ f63 1 51"/>
                <a:gd name="f103" fmla="*/ f64 1 51"/>
                <a:gd name="f104" fmla="*/ f65 1 51"/>
                <a:gd name="f105" fmla="*/ f66 1 51"/>
                <a:gd name="f106" fmla="*/ f67 1 51"/>
                <a:gd name="f107" fmla="*/ f68 1 51"/>
                <a:gd name="f108" fmla="*/ f69 1 51"/>
                <a:gd name="f109" fmla="*/ f70 1 51"/>
                <a:gd name="f110" fmla="*/ f71 1 51"/>
                <a:gd name="f111" fmla="*/ f72 1 51"/>
                <a:gd name="f112" fmla="*/ f73 1 51"/>
                <a:gd name="f113" fmla="*/ f74 1 51"/>
                <a:gd name="f114" fmla="*/ f75 1 51"/>
                <a:gd name="f115" fmla="*/ f76 1 51"/>
                <a:gd name="f116" fmla="*/ f77 1 51"/>
                <a:gd name="f117" fmla="*/ f78 1 51"/>
                <a:gd name="f118" fmla="*/ f79 1 51"/>
                <a:gd name="f119" fmla="*/ f80 1 51"/>
                <a:gd name="f120" fmla="*/ f81 1 51"/>
                <a:gd name="f121" fmla="*/ f82 1 51"/>
                <a:gd name="f122" fmla="*/ f83 1 51"/>
                <a:gd name="f123" fmla="*/ f84 1 51"/>
                <a:gd name="f124" fmla="*/ f85 1 51"/>
                <a:gd name="f125" fmla="*/ f86 1 51"/>
                <a:gd name="f126" fmla="*/ f87 1 51"/>
                <a:gd name="f127" fmla="*/ f88 1 51"/>
                <a:gd name="f128" fmla="*/ f89 1 51"/>
                <a:gd name="f129" fmla="*/ f90 1 51"/>
                <a:gd name="f130" fmla="*/ f91 1 51"/>
                <a:gd name="f131" fmla="*/ f92 1 51"/>
                <a:gd name="f132" fmla="*/ f93 1 51"/>
                <a:gd name="f133" fmla="*/ f94 1 51"/>
                <a:gd name="f134" fmla="*/ f95 1 51"/>
                <a:gd name="f135" fmla="*/ f96 1 51"/>
                <a:gd name="f136" fmla="*/ f97 1 51"/>
                <a:gd name="f137" fmla="*/ f98 1 51"/>
                <a:gd name="f138" fmla="*/ f99 1 51"/>
                <a:gd name="f139" fmla="*/ f100 1 51"/>
                <a:gd name="f140" fmla="*/ 0 1 f62"/>
                <a:gd name="f141" fmla="*/ f58 1 f62"/>
                <a:gd name="f142" fmla="*/ f102 1 f62"/>
                <a:gd name="f143" fmla="*/ f103 1 f62"/>
                <a:gd name="f144" fmla="*/ f104 1 f62"/>
                <a:gd name="f145" fmla="*/ f105 1 f62"/>
                <a:gd name="f146" fmla="*/ f106 1 f62"/>
                <a:gd name="f147" fmla="*/ f107 1 f62"/>
                <a:gd name="f148" fmla="*/ f108 1 f62"/>
                <a:gd name="f149" fmla="*/ f109 1 f62"/>
                <a:gd name="f150" fmla="*/ f110 1 f62"/>
                <a:gd name="f151" fmla="*/ f111 1 f62"/>
                <a:gd name="f152" fmla="*/ f112 1 f62"/>
                <a:gd name="f153" fmla="*/ f113 1 f62"/>
                <a:gd name="f154" fmla="*/ f114 1 f62"/>
                <a:gd name="f155" fmla="*/ f115 1 f62"/>
                <a:gd name="f156" fmla="*/ f116 1 f62"/>
                <a:gd name="f157" fmla="*/ f117 1 f62"/>
                <a:gd name="f158" fmla="*/ f118 1 f62"/>
                <a:gd name="f159" fmla="*/ f119 1 f62"/>
                <a:gd name="f160" fmla="*/ f120 1 f62"/>
                <a:gd name="f161" fmla="*/ f121 1 f62"/>
                <a:gd name="f162" fmla="*/ f122 1 f62"/>
                <a:gd name="f163" fmla="*/ f123 1 f62"/>
                <a:gd name="f164" fmla="*/ f124 1 f62"/>
                <a:gd name="f165" fmla="*/ f125 1 f62"/>
                <a:gd name="f166" fmla="*/ f126 1 f62"/>
                <a:gd name="f167" fmla="*/ f127 1 f62"/>
                <a:gd name="f168" fmla="*/ f128 1 f62"/>
                <a:gd name="f169" fmla="*/ f129 1 f62"/>
                <a:gd name="f170" fmla="*/ f130 1 f62"/>
                <a:gd name="f171" fmla="*/ f131 1 f62"/>
                <a:gd name="f172" fmla="*/ f132 1 f62"/>
                <a:gd name="f173" fmla="*/ f133 1 f62"/>
                <a:gd name="f174" fmla="*/ f134 1 f62"/>
                <a:gd name="f175" fmla="*/ f135 1 f62"/>
                <a:gd name="f176" fmla="*/ f136 1 f62"/>
                <a:gd name="f177" fmla="*/ f137 1 f62"/>
                <a:gd name="f178" fmla="*/ f138 1 f62"/>
                <a:gd name="f179" fmla="*/ f139 1 f62"/>
                <a:gd name="f180" fmla="*/ f140 f55 1"/>
                <a:gd name="f181" fmla="*/ f141 f55 1"/>
                <a:gd name="f182" fmla="*/ f141 f56 1"/>
                <a:gd name="f183" fmla="*/ f140 f56 1"/>
                <a:gd name="f184" fmla="*/ f142 f55 1"/>
                <a:gd name="f185" fmla="*/ f143 f56 1"/>
                <a:gd name="f186" fmla="*/ f144 f55 1"/>
                <a:gd name="f187" fmla="*/ f145 f56 1"/>
                <a:gd name="f188" fmla="*/ f146 f55 1"/>
                <a:gd name="f189" fmla="*/ f147 f56 1"/>
                <a:gd name="f190" fmla="*/ f148 f55 1"/>
                <a:gd name="f191" fmla="*/ f149 f55 1"/>
                <a:gd name="f192" fmla="*/ f150 f56 1"/>
                <a:gd name="f193" fmla="*/ f151 f55 1"/>
                <a:gd name="f194" fmla="*/ f152 f56 1"/>
                <a:gd name="f195" fmla="*/ f153 f55 1"/>
                <a:gd name="f196" fmla="*/ f154 f56 1"/>
                <a:gd name="f197" fmla="*/ f155 f55 1"/>
                <a:gd name="f198" fmla="*/ f156 f56 1"/>
                <a:gd name="f199" fmla="*/ f157 f55 1"/>
                <a:gd name="f200" fmla="*/ f158 f56 1"/>
                <a:gd name="f201" fmla="*/ f159 f55 1"/>
                <a:gd name="f202" fmla="*/ f160 f56 1"/>
                <a:gd name="f203" fmla="*/ f161 f55 1"/>
                <a:gd name="f204" fmla="*/ f162 f55 1"/>
                <a:gd name="f205" fmla="*/ f159 f56 1"/>
                <a:gd name="f206" fmla="*/ f158 f55 1"/>
                <a:gd name="f207" fmla="*/ f157 f56 1"/>
                <a:gd name="f208" fmla="*/ f150 f55 1"/>
                <a:gd name="f209" fmla="*/ f163 f56 1"/>
                <a:gd name="f210" fmla="*/ f154 f55 1"/>
                <a:gd name="f211" fmla="*/ f164 f56 1"/>
                <a:gd name="f212" fmla="*/ f160 f55 1"/>
                <a:gd name="f213" fmla="*/ f165 f56 1"/>
                <a:gd name="f214" fmla="*/ f166 f56 1"/>
                <a:gd name="f215" fmla="*/ f167 f55 1"/>
                <a:gd name="f216" fmla="*/ f168 f56 1"/>
                <a:gd name="f217" fmla="*/ f169 f55 1"/>
                <a:gd name="f218" fmla="*/ f170 f56 1"/>
                <a:gd name="f219" fmla="*/ f163 f55 1"/>
                <a:gd name="f220" fmla="*/ f142 f56 1"/>
                <a:gd name="f221" fmla="*/ f171 f55 1"/>
                <a:gd name="f222" fmla="*/ f146 f56 1"/>
                <a:gd name="f223" fmla="*/ f172 f56 1"/>
                <a:gd name="f224" fmla="*/ f173 f55 1"/>
                <a:gd name="f225" fmla="*/ f144 f56 1"/>
                <a:gd name="f226" fmla="*/ f174 f55 1"/>
                <a:gd name="f227" fmla="*/ f175 f55 1"/>
                <a:gd name="f228" fmla="*/ f176 f56 1"/>
                <a:gd name="f229" fmla="*/ f177 f55 1"/>
                <a:gd name="f230" fmla="*/ f178 f56 1"/>
                <a:gd name="f231" fmla="*/ f179 f5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01">
                  <a:pos x="f184" y="f185"/>
                </a:cxn>
                <a:cxn ang="f101">
                  <a:pos x="f186" y="f187"/>
                </a:cxn>
                <a:cxn ang="f101">
                  <a:pos x="f188" y="f189"/>
                </a:cxn>
                <a:cxn ang="f101">
                  <a:pos x="f190" y="f189"/>
                </a:cxn>
                <a:cxn ang="f101">
                  <a:pos x="f191" y="f192"/>
                </a:cxn>
                <a:cxn ang="f101">
                  <a:pos x="f193" y="f194"/>
                </a:cxn>
                <a:cxn ang="f101">
                  <a:pos x="f195" y="f196"/>
                </a:cxn>
                <a:cxn ang="f101">
                  <a:pos x="f197" y="f198"/>
                </a:cxn>
                <a:cxn ang="f101">
                  <a:pos x="f199" y="f200"/>
                </a:cxn>
                <a:cxn ang="f101">
                  <a:pos x="f201" y="f202"/>
                </a:cxn>
                <a:cxn ang="f101">
                  <a:pos x="f203" y="f194"/>
                </a:cxn>
                <a:cxn ang="f101">
                  <a:pos x="f204" y="f205"/>
                </a:cxn>
                <a:cxn ang="f101">
                  <a:pos x="f206" y="f207"/>
                </a:cxn>
                <a:cxn ang="f101">
                  <a:pos x="f208" y="f209"/>
                </a:cxn>
                <a:cxn ang="f101">
                  <a:pos x="f210" y="f211"/>
                </a:cxn>
                <a:cxn ang="f101">
                  <a:pos x="f212" y="f213"/>
                </a:cxn>
                <a:cxn ang="f101">
                  <a:pos x="f208" y="f214"/>
                </a:cxn>
                <a:cxn ang="f101">
                  <a:pos x="f215" y="f214"/>
                </a:cxn>
                <a:cxn ang="f101">
                  <a:pos x="f215" y="f216"/>
                </a:cxn>
                <a:cxn ang="f101">
                  <a:pos x="f217" y="f218"/>
                </a:cxn>
                <a:cxn ang="f101">
                  <a:pos x="f219" y="f220"/>
                </a:cxn>
                <a:cxn ang="f101">
                  <a:pos x="f221" y="f222"/>
                </a:cxn>
                <a:cxn ang="f101">
                  <a:pos x="f193" y="f223"/>
                </a:cxn>
                <a:cxn ang="f101">
                  <a:pos x="f224" y="f225"/>
                </a:cxn>
                <a:cxn ang="f101">
                  <a:pos x="f226" y="f218"/>
                </a:cxn>
                <a:cxn ang="f101">
                  <a:pos x="f227" y="f228"/>
                </a:cxn>
                <a:cxn ang="f101">
                  <a:pos x="f229" y="f230"/>
                </a:cxn>
                <a:cxn ang="f101">
                  <a:pos x="f188" y="f231"/>
                </a:cxn>
                <a:cxn ang="f101">
                  <a:pos x="f184" y="f185"/>
                </a:cxn>
              </a:cxnLst>
              <a:rect l="f180" t="f183" r="f181" b="f182"/>
              <a:pathLst>
                <a:path w="51" h="51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13" y="f14"/>
                    <a:pt x="f9" y="f15"/>
                    <a:pt x="f16" y="f17"/>
                  </a:cubicBezTo>
                  <a:cubicBezTo>
                    <a:pt x="f13" y="f18"/>
                    <a:pt x="f11" y="f18"/>
                    <a:pt x="f19" y="f17"/>
                  </a:cubicBezTo>
                  <a:cubicBezTo>
                    <a:pt x="f20" y="f21"/>
                    <a:pt x="f20" y="f22"/>
                    <a:pt x="f23" y="f24"/>
                  </a:cubicBezTo>
                  <a:cubicBezTo>
                    <a:pt x="f25" y="f26"/>
                    <a:pt x="f27" y="f24"/>
                    <a:pt x="f28" y="f21"/>
                  </a:cubicBezTo>
                  <a:cubicBezTo>
                    <a:pt x="f29" y="f26"/>
                    <a:pt x="f30" y="f31"/>
                    <a:pt x="f32" y="f5"/>
                  </a:cubicBezTo>
                  <a:cubicBezTo>
                    <a:pt x="f33" y="f5"/>
                    <a:pt x="f7" y="f34"/>
                    <a:pt x="f8" y="f22"/>
                  </a:cubicBezTo>
                  <a:cubicBezTo>
                    <a:pt x="f10" y="f34"/>
                    <a:pt x="f12" y="f31"/>
                    <a:pt x="f35" y="f31"/>
                  </a:cubicBezTo>
                  <a:cubicBezTo>
                    <a:pt x="f14" y="f34"/>
                    <a:pt x="f14" y="f22"/>
                    <a:pt x="f14" y="f36"/>
                  </a:cubicBezTo>
                  <a:cubicBezTo>
                    <a:pt x="f37" y="f21"/>
                    <a:pt x="f36" y="f38"/>
                    <a:pt x="f39" y="f21"/>
                  </a:cubicBezTo>
                  <a:cubicBezTo>
                    <a:pt x="f21" y="f39"/>
                    <a:pt x="f21" y="f37"/>
                    <a:pt x="f18" y="f14"/>
                  </a:cubicBezTo>
                  <a:cubicBezTo>
                    <a:pt x="f22" y="f40"/>
                    <a:pt x="f34" y="f14"/>
                    <a:pt x="f31" y="f35"/>
                  </a:cubicBezTo>
                  <a:cubicBezTo>
                    <a:pt x="f31" y="f41"/>
                    <a:pt x="f34" y="f10"/>
                    <a:pt x="f24" y="f42"/>
                  </a:cubicBezTo>
                  <a:cubicBezTo>
                    <a:pt x="f31" y="f43"/>
                    <a:pt x="f5" y="f7"/>
                    <a:pt x="f5" y="f33"/>
                  </a:cubicBezTo>
                  <a:cubicBezTo>
                    <a:pt x="f5" y="f32"/>
                    <a:pt x="f26" y="f30"/>
                    <a:pt x="f36" y="f29"/>
                  </a:cubicBezTo>
                  <a:cubicBezTo>
                    <a:pt x="f22" y="f44"/>
                    <a:pt x="f26" y="f23"/>
                    <a:pt x="f24" y="f20"/>
                  </a:cubicBezTo>
                  <a:cubicBezTo>
                    <a:pt x="f22" y="f45"/>
                    <a:pt x="f39" y="f45"/>
                    <a:pt x="f37" y="f20"/>
                  </a:cubicBezTo>
                  <a:cubicBezTo>
                    <a:pt x="f17" y="f46"/>
                    <a:pt x="f17" y="f9"/>
                    <a:pt x="f37" y="f9"/>
                  </a:cubicBezTo>
                  <a:cubicBezTo>
                    <a:pt x="f15" y="f47"/>
                    <a:pt x="f14" y="f9"/>
                    <a:pt x="f41" y="f46"/>
                  </a:cubicBezTo>
                  <a:cubicBezTo>
                    <a:pt x="f12" y="f47"/>
                    <a:pt x="f10" y="f6"/>
                    <a:pt x="f42" y="f6"/>
                  </a:cubicBezTo>
                  <a:cubicBezTo>
                    <a:pt x="f43" y="f6"/>
                    <a:pt x="f33" y="f48"/>
                    <a:pt x="f49" y="f16"/>
                  </a:cubicBezTo>
                  <a:cubicBezTo>
                    <a:pt x="f50" y="f48"/>
                    <a:pt x="f29" y="f51"/>
                    <a:pt x="f28" y="f51"/>
                  </a:cubicBezTo>
                  <a:cubicBezTo>
                    <a:pt x="f27" y="f48"/>
                    <a:pt x="f44" y="f9"/>
                    <a:pt x="f44" y="f11"/>
                  </a:cubicBezTo>
                  <a:cubicBezTo>
                    <a:pt x="f23" y="f46"/>
                    <a:pt x="f45" y="f13"/>
                    <a:pt x="f52" y="f46"/>
                  </a:cubicBezTo>
                  <a:cubicBezTo>
                    <a:pt x="f46" y="f52"/>
                    <a:pt x="f52" y="f20"/>
                    <a:pt x="f45" y="f53"/>
                  </a:cubicBezTo>
                  <a:cubicBezTo>
                    <a:pt x="f16" y="f53"/>
                    <a:pt x="f48" y="f44"/>
                    <a:pt x="f48" y="f27"/>
                  </a:cubicBezTo>
                  <a:cubicBezTo>
                    <a:pt x="f51" y="f28"/>
                    <a:pt x="f48" y="f29"/>
                    <a:pt x="f16" y="f50"/>
                  </a:cubicBezTo>
                  <a:cubicBezTo>
                    <a:pt x="f48" y="f32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8B4A90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4" name="Полилиния 19"/>
            <p:cNvSpPr/>
            <p:nvPr/>
          </p:nvSpPr>
          <p:spPr>
            <a:xfrm flipH="1">
              <a:off x="936629" y="4335463"/>
              <a:ext cx="133346" cy="13176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4"/>
                <a:gd name="f7" fmla="val 31"/>
                <a:gd name="f8" fmla="val 29"/>
                <a:gd name="f9" fmla="val 53"/>
                <a:gd name="f10" fmla="val 28"/>
                <a:gd name="f11" fmla="val 50"/>
                <a:gd name="f12" fmla="val 26"/>
                <a:gd name="f13" fmla="val 25"/>
                <a:gd name="f14" fmla="val 23"/>
                <a:gd name="f15" fmla="val 22"/>
                <a:gd name="f16" fmla="val 20"/>
                <a:gd name="f17" fmla="val 49"/>
                <a:gd name="f18" fmla="val 18"/>
                <a:gd name="f19" fmla="val 43"/>
                <a:gd name="f20" fmla="val 47"/>
                <a:gd name="f21" fmla="val 13"/>
                <a:gd name="f22" fmla="val 48"/>
                <a:gd name="f23" fmla="val 9"/>
                <a:gd name="f24" fmla="val 8"/>
                <a:gd name="f25" fmla="val 45"/>
                <a:gd name="f26" fmla="val 7"/>
                <a:gd name="f27" fmla="val 39"/>
                <a:gd name="f28" fmla="val 5"/>
                <a:gd name="f29" fmla="val 2"/>
                <a:gd name="f30" fmla="val 37"/>
                <a:gd name="f31" fmla="val 1"/>
                <a:gd name="f32" fmla="val 35"/>
                <a:gd name="f33" fmla="val 33"/>
                <a:gd name="f34" fmla="val 3"/>
                <a:gd name="f35" fmla="val 30"/>
                <a:gd name="f36" fmla="val 6"/>
                <a:gd name="f37" fmla="val 27"/>
                <a:gd name="f38" fmla="val 24"/>
                <a:gd name="f39" fmla="val 21"/>
                <a:gd name="f40" fmla="val 19"/>
                <a:gd name="f41" fmla="val 16"/>
                <a:gd name="f42" fmla="val 15"/>
                <a:gd name="f43" fmla="val 14"/>
                <a:gd name="f44" fmla="val 11"/>
                <a:gd name="f45" fmla="val 10"/>
                <a:gd name="f46" fmla="val 4"/>
                <a:gd name="f47" fmla="val 12"/>
                <a:gd name="f48" fmla="val 32"/>
                <a:gd name="f49" fmla="val 34"/>
                <a:gd name="f50" fmla="val 36"/>
                <a:gd name="f51" fmla="val 41"/>
                <a:gd name="f52" fmla="val 46"/>
                <a:gd name="f53" fmla="val 52"/>
                <a:gd name="f54" fmla="val 17"/>
                <a:gd name="f55" fmla="val 51"/>
                <a:gd name="f56" fmla="val 38"/>
                <a:gd name="f57" fmla="val 40"/>
                <a:gd name="f58" fmla="val 44"/>
                <a:gd name="f59" fmla="val 42"/>
                <a:gd name="f60" fmla="+- 0 0 -90"/>
                <a:gd name="f61" fmla="*/ f3 1 54"/>
                <a:gd name="f62" fmla="*/ f4 1 54"/>
                <a:gd name="f63" fmla="val f5"/>
                <a:gd name="f64" fmla="val f6"/>
                <a:gd name="f65" fmla="*/ f60 f0 1"/>
                <a:gd name="f66" fmla="+- f64 0 f63"/>
                <a:gd name="f67" fmla="*/ f65 1 f2"/>
                <a:gd name="f68" fmla="*/ f66 1 54"/>
                <a:gd name="f69" fmla="*/ 54 f66 1"/>
                <a:gd name="f70" fmla="*/ 31 f66 1"/>
                <a:gd name="f71" fmla="*/ 50 f66 1"/>
                <a:gd name="f72" fmla="*/ 26 f66 1"/>
                <a:gd name="f73" fmla="*/ 22 f66 1"/>
                <a:gd name="f74" fmla="*/ 43 f66 1"/>
                <a:gd name="f75" fmla="*/ 18 f66 1"/>
                <a:gd name="f76" fmla="*/ 47 f66 1"/>
                <a:gd name="f77" fmla="*/ 8 f66 1"/>
                <a:gd name="f78" fmla="*/ 39 f66 1"/>
                <a:gd name="f79" fmla="*/ 9 f66 1"/>
                <a:gd name="f80" fmla="*/ 37 f66 1"/>
                <a:gd name="f81" fmla="*/ 1 f66 1"/>
                <a:gd name="f82" fmla="*/ 30 f66 1"/>
                <a:gd name="f83" fmla="*/ 6 f66 1"/>
                <a:gd name="f84" fmla="*/ 25 f66 1"/>
                <a:gd name="f85" fmla="*/ 0 f66 1"/>
                <a:gd name="f86" fmla="*/ 21 f66 1"/>
                <a:gd name="f87" fmla="*/ 15 f66 1"/>
                <a:gd name="f88" fmla="*/ 2 f66 1"/>
                <a:gd name="f89" fmla="*/ 14 f66 1"/>
                <a:gd name="f90" fmla="*/ 11 f66 1"/>
                <a:gd name="f91" fmla="*/ 5 f66 1"/>
                <a:gd name="f92" fmla="*/ 10 f66 1"/>
                <a:gd name="f93" fmla="*/ 19 f66 1"/>
                <a:gd name="f94" fmla="*/ 23 f66 1"/>
                <a:gd name="f95" fmla="*/ 4 f66 1"/>
                <a:gd name="f96" fmla="*/ 27 f66 1"/>
                <a:gd name="f97" fmla="*/ 32 f66 1"/>
                <a:gd name="f98" fmla="*/ 36 f66 1"/>
                <a:gd name="f99" fmla="*/ 46 f66 1"/>
                <a:gd name="f100" fmla="*/ 45 f66 1"/>
                <a:gd name="f101" fmla="*/ 17 f66 1"/>
                <a:gd name="f102" fmla="*/ 52 f66 1"/>
                <a:gd name="f103" fmla="*/ 24 f66 1"/>
                <a:gd name="f104" fmla="*/ 48 f66 1"/>
                <a:gd name="f105" fmla="*/ 29 f66 1"/>
                <a:gd name="f106" fmla="*/ 33 f66 1"/>
                <a:gd name="f107" fmla="*/ 51 f66 1"/>
                <a:gd name="f108" fmla="*/ 40 f66 1"/>
                <a:gd name="f109" fmla="*/ 49 f66 1"/>
                <a:gd name="f110" fmla="*/ 35 f66 1"/>
                <a:gd name="f111" fmla="+- f67 0 f1"/>
                <a:gd name="f112" fmla="*/ f69 1 54"/>
                <a:gd name="f113" fmla="*/ f70 1 54"/>
                <a:gd name="f114" fmla="*/ f71 1 54"/>
                <a:gd name="f115" fmla="*/ f72 1 54"/>
                <a:gd name="f116" fmla="*/ f73 1 54"/>
                <a:gd name="f117" fmla="*/ f74 1 54"/>
                <a:gd name="f118" fmla="*/ f75 1 54"/>
                <a:gd name="f119" fmla="*/ f76 1 54"/>
                <a:gd name="f120" fmla="*/ f77 1 54"/>
                <a:gd name="f121" fmla="*/ f78 1 54"/>
                <a:gd name="f122" fmla="*/ f79 1 54"/>
                <a:gd name="f123" fmla="*/ f80 1 54"/>
                <a:gd name="f124" fmla="*/ f81 1 54"/>
                <a:gd name="f125" fmla="*/ f82 1 54"/>
                <a:gd name="f126" fmla="*/ f83 1 54"/>
                <a:gd name="f127" fmla="*/ f84 1 54"/>
                <a:gd name="f128" fmla="*/ f85 1 54"/>
                <a:gd name="f129" fmla="*/ f86 1 54"/>
                <a:gd name="f130" fmla="*/ f87 1 54"/>
                <a:gd name="f131" fmla="*/ f88 1 54"/>
                <a:gd name="f132" fmla="*/ f89 1 54"/>
                <a:gd name="f133" fmla="*/ f90 1 54"/>
                <a:gd name="f134" fmla="*/ f91 1 54"/>
                <a:gd name="f135" fmla="*/ f92 1 54"/>
                <a:gd name="f136" fmla="*/ f93 1 54"/>
                <a:gd name="f137" fmla="*/ f94 1 54"/>
                <a:gd name="f138" fmla="*/ f95 1 54"/>
                <a:gd name="f139" fmla="*/ f96 1 54"/>
                <a:gd name="f140" fmla="*/ f97 1 54"/>
                <a:gd name="f141" fmla="*/ f98 1 54"/>
                <a:gd name="f142" fmla="*/ f99 1 54"/>
                <a:gd name="f143" fmla="*/ f100 1 54"/>
                <a:gd name="f144" fmla="*/ f101 1 54"/>
                <a:gd name="f145" fmla="*/ f102 1 54"/>
                <a:gd name="f146" fmla="*/ f103 1 54"/>
                <a:gd name="f147" fmla="*/ f104 1 54"/>
                <a:gd name="f148" fmla="*/ f105 1 54"/>
                <a:gd name="f149" fmla="*/ f106 1 54"/>
                <a:gd name="f150" fmla="*/ f107 1 54"/>
                <a:gd name="f151" fmla="*/ f108 1 54"/>
                <a:gd name="f152" fmla="*/ f109 1 54"/>
                <a:gd name="f153" fmla="*/ f110 1 54"/>
                <a:gd name="f154" fmla="*/ 0 1 f68"/>
                <a:gd name="f155" fmla="*/ f64 1 f68"/>
                <a:gd name="f156" fmla="*/ f112 1 f68"/>
                <a:gd name="f157" fmla="*/ f113 1 f68"/>
                <a:gd name="f158" fmla="*/ f114 1 f68"/>
                <a:gd name="f159" fmla="*/ f115 1 f68"/>
                <a:gd name="f160" fmla="*/ f116 1 f68"/>
                <a:gd name="f161" fmla="*/ f117 1 f68"/>
                <a:gd name="f162" fmla="*/ f118 1 f68"/>
                <a:gd name="f163" fmla="*/ f119 1 f68"/>
                <a:gd name="f164" fmla="*/ f120 1 f68"/>
                <a:gd name="f165" fmla="*/ f121 1 f68"/>
                <a:gd name="f166" fmla="*/ f122 1 f68"/>
                <a:gd name="f167" fmla="*/ f123 1 f68"/>
                <a:gd name="f168" fmla="*/ f124 1 f68"/>
                <a:gd name="f169" fmla="*/ f125 1 f68"/>
                <a:gd name="f170" fmla="*/ f126 1 f68"/>
                <a:gd name="f171" fmla="*/ f127 1 f68"/>
                <a:gd name="f172" fmla="*/ f128 1 f68"/>
                <a:gd name="f173" fmla="*/ f129 1 f68"/>
                <a:gd name="f174" fmla="*/ f130 1 f68"/>
                <a:gd name="f175" fmla="*/ f131 1 f68"/>
                <a:gd name="f176" fmla="*/ f132 1 f68"/>
                <a:gd name="f177" fmla="*/ f133 1 f68"/>
                <a:gd name="f178" fmla="*/ f134 1 f68"/>
                <a:gd name="f179" fmla="*/ f135 1 f68"/>
                <a:gd name="f180" fmla="*/ f136 1 f68"/>
                <a:gd name="f181" fmla="*/ f137 1 f68"/>
                <a:gd name="f182" fmla="*/ f138 1 f68"/>
                <a:gd name="f183" fmla="*/ f139 1 f68"/>
                <a:gd name="f184" fmla="*/ f140 1 f68"/>
                <a:gd name="f185" fmla="*/ f141 1 f68"/>
                <a:gd name="f186" fmla="*/ f142 1 f68"/>
                <a:gd name="f187" fmla="*/ f143 1 f68"/>
                <a:gd name="f188" fmla="*/ f144 1 f68"/>
                <a:gd name="f189" fmla="*/ f145 1 f68"/>
                <a:gd name="f190" fmla="*/ f146 1 f68"/>
                <a:gd name="f191" fmla="*/ f147 1 f68"/>
                <a:gd name="f192" fmla="*/ f148 1 f68"/>
                <a:gd name="f193" fmla="*/ f149 1 f68"/>
                <a:gd name="f194" fmla="*/ f150 1 f68"/>
                <a:gd name="f195" fmla="*/ f151 1 f68"/>
                <a:gd name="f196" fmla="*/ f152 1 f68"/>
                <a:gd name="f197" fmla="*/ f153 1 f68"/>
                <a:gd name="f198" fmla="*/ f154 f61 1"/>
                <a:gd name="f199" fmla="*/ f155 f61 1"/>
                <a:gd name="f200" fmla="*/ f155 f62 1"/>
                <a:gd name="f201" fmla="*/ f154 f62 1"/>
                <a:gd name="f202" fmla="*/ f156 f61 1"/>
                <a:gd name="f203" fmla="*/ f157 f62 1"/>
                <a:gd name="f204" fmla="*/ f158 f61 1"/>
                <a:gd name="f205" fmla="*/ f159 f62 1"/>
                <a:gd name="f206" fmla="*/ f160 f62 1"/>
                <a:gd name="f207" fmla="*/ f161 f61 1"/>
                <a:gd name="f208" fmla="*/ f162 f62 1"/>
                <a:gd name="f209" fmla="*/ f163 f61 1"/>
                <a:gd name="f210" fmla="*/ f164 f62 1"/>
                <a:gd name="f211" fmla="*/ f165 f61 1"/>
                <a:gd name="f212" fmla="*/ f166 f62 1"/>
                <a:gd name="f213" fmla="*/ f167 f61 1"/>
                <a:gd name="f214" fmla="*/ f168 f62 1"/>
                <a:gd name="f215" fmla="*/ f169 f61 1"/>
                <a:gd name="f216" fmla="*/ f170 f62 1"/>
                <a:gd name="f217" fmla="*/ f171 f61 1"/>
                <a:gd name="f218" fmla="*/ f172 f62 1"/>
                <a:gd name="f219" fmla="*/ f173 f61 1"/>
                <a:gd name="f220" fmla="*/ f174 f61 1"/>
                <a:gd name="f221" fmla="*/ f175 f62 1"/>
                <a:gd name="f222" fmla="*/ f176 f61 1"/>
                <a:gd name="f223" fmla="*/ f177 f62 1"/>
                <a:gd name="f224" fmla="*/ f178 f61 1"/>
                <a:gd name="f225" fmla="*/ f179 f62 1"/>
                <a:gd name="f226" fmla="*/ f166 f61 1"/>
                <a:gd name="f227" fmla="*/ f180 f62 1"/>
                <a:gd name="f228" fmla="*/ f172 f61 1"/>
                <a:gd name="f229" fmla="*/ f181 f62 1"/>
                <a:gd name="f230" fmla="*/ f182 f61 1"/>
                <a:gd name="f231" fmla="*/ f183 f62 1"/>
                <a:gd name="f232" fmla="*/ f184 f62 1"/>
                <a:gd name="f233" fmla="*/ f177 f61 1"/>
                <a:gd name="f234" fmla="*/ f185 f62 1"/>
                <a:gd name="f235" fmla="*/ f164 f61 1"/>
                <a:gd name="f236" fmla="*/ f186 f62 1"/>
                <a:gd name="f237" fmla="*/ f187 f62 1"/>
                <a:gd name="f238" fmla="*/ f188 f61 1"/>
                <a:gd name="f239" fmla="*/ f189 f62 1"/>
                <a:gd name="f240" fmla="*/ f190 f61 1"/>
                <a:gd name="f241" fmla="*/ f191 f62 1"/>
                <a:gd name="f242" fmla="*/ f192 f61 1"/>
                <a:gd name="f243" fmla="*/ f156 f62 1"/>
                <a:gd name="f244" fmla="*/ f193 f61 1"/>
                <a:gd name="f245" fmla="*/ f194 f62 1"/>
                <a:gd name="f246" fmla="*/ f195 f61 1"/>
                <a:gd name="f247" fmla="*/ f161 f62 1"/>
                <a:gd name="f248" fmla="*/ f196 f61 1"/>
                <a:gd name="f249" fmla="*/ f186 f61 1"/>
                <a:gd name="f250" fmla="*/ f197 f6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11">
                  <a:pos x="f202" y="f203"/>
                </a:cxn>
                <a:cxn ang="f111">
                  <a:pos x="f204" y="f205"/>
                </a:cxn>
                <a:cxn ang="f111">
                  <a:pos x="f202" y="f206"/>
                </a:cxn>
                <a:cxn ang="f111">
                  <a:pos x="f207" y="f208"/>
                </a:cxn>
                <a:cxn ang="f111">
                  <a:pos x="f209" y="f210"/>
                </a:cxn>
                <a:cxn ang="f111">
                  <a:pos x="f211" y="f212"/>
                </a:cxn>
                <a:cxn ang="f111">
                  <a:pos x="f213" y="f214"/>
                </a:cxn>
                <a:cxn ang="f111">
                  <a:pos x="f215" y="f216"/>
                </a:cxn>
                <a:cxn ang="f111">
                  <a:pos x="f217" y="f218"/>
                </a:cxn>
                <a:cxn ang="f111">
                  <a:pos x="f219" y="f216"/>
                </a:cxn>
                <a:cxn ang="f111">
                  <a:pos x="f220" y="f221"/>
                </a:cxn>
                <a:cxn ang="f111">
                  <a:pos x="f222" y="f223"/>
                </a:cxn>
                <a:cxn ang="f111">
                  <a:pos x="f224" y="f225"/>
                </a:cxn>
                <a:cxn ang="f111">
                  <a:pos x="f226" y="f227"/>
                </a:cxn>
                <a:cxn ang="f111">
                  <a:pos x="f228" y="f229"/>
                </a:cxn>
                <a:cxn ang="f111">
                  <a:pos x="f230" y="f231"/>
                </a:cxn>
                <a:cxn ang="f111">
                  <a:pos x="f228" y="f232"/>
                </a:cxn>
                <a:cxn ang="f111">
                  <a:pos x="f233" y="f234"/>
                </a:cxn>
                <a:cxn ang="f111">
                  <a:pos x="f235" y="f236"/>
                </a:cxn>
                <a:cxn ang="f111">
                  <a:pos x="f220" y="f237"/>
                </a:cxn>
                <a:cxn ang="f111">
                  <a:pos x="f238" y="f239"/>
                </a:cxn>
                <a:cxn ang="f111">
                  <a:pos x="f240" y="f241"/>
                </a:cxn>
                <a:cxn ang="f111">
                  <a:pos x="f242" y="f243"/>
                </a:cxn>
                <a:cxn ang="f111">
                  <a:pos x="f244" y="f241"/>
                </a:cxn>
                <a:cxn ang="f111">
                  <a:pos x="f211" y="f245"/>
                </a:cxn>
                <a:cxn ang="f111">
                  <a:pos x="f246" y="f247"/>
                </a:cxn>
                <a:cxn ang="f111">
                  <a:pos x="f248" y="f247"/>
                </a:cxn>
                <a:cxn ang="f111">
                  <a:pos x="f249" y="f250"/>
                </a:cxn>
                <a:cxn ang="f111">
                  <a:pos x="f202" y="f203"/>
                </a:cxn>
              </a:cxnLst>
              <a:rect l="f198" t="f201" r="f199" b="f200"/>
              <a:pathLst>
                <a:path w="54" h="54">
                  <a:moveTo>
                    <a:pt x="f6" y="f7"/>
                  </a:moveTo>
                  <a:cubicBezTo>
                    <a:pt x="f6" y="f8"/>
                    <a:pt x="f9" y="f10"/>
                    <a:pt x="f11" y="f12"/>
                  </a:cubicBezTo>
                  <a:cubicBezTo>
                    <a:pt x="f9" y="f13"/>
                    <a:pt x="f6" y="f14"/>
                    <a:pt x="f6" y="f15"/>
                  </a:cubicBezTo>
                  <a:cubicBezTo>
                    <a:pt x="f9" y="f16"/>
                    <a:pt x="f17" y="f18"/>
                    <a:pt x="f19" y="f18"/>
                  </a:cubicBezTo>
                  <a:cubicBezTo>
                    <a:pt x="f20" y="f21"/>
                    <a:pt x="f22" y="f23"/>
                    <a:pt x="f20" y="f24"/>
                  </a:cubicBezTo>
                  <a:cubicBezTo>
                    <a:pt x="f25" y="f26"/>
                    <a:pt x="f19" y="f26"/>
                    <a:pt x="f27" y="f23"/>
                  </a:cubicBezTo>
                  <a:cubicBezTo>
                    <a:pt x="f27" y="f28"/>
                    <a:pt x="f27" y="f29"/>
                    <a:pt x="f30" y="f31"/>
                  </a:cubicBezTo>
                  <a:cubicBezTo>
                    <a:pt x="f32" y="f31"/>
                    <a:pt x="f33" y="f34"/>
                    <a:pt x="f35" y="f36"/>
                  </a:cubicBezTo>
                  <a:cubicBezTo>
                    <a:pt x="f8" y="f29"/>
                    <a:pt x="f37" y="f5"/>
                    <a:pt x="f13" y="f5"/>
                  </a:cubicBezTo>
                  <a:cubicBezTo>
                    <a:pt x="f38" y="f5"/>
                    <a:pt x="f15" y="f29"/>
                    <a:pt x="f39" y="f36"/>
                  </a:cubicBezTo>
                  <a:cubicBezTo>
                    <a:pt x="f40" y="f34"/>
                    <a:pt x="f41" y="f29"/>
                    <a:pt x="f42" y="f29"/>
                  </a:cubicBezTo>
                  <a:cubicBezTo>
                    <a:pt x="f21" y="f34"/>
                    <a:pt x="f21" y="f36"/>
                    <a:pt x="f43" y="f44"/>
                  </a:cubicBezTo>
                  <a:cubicBezTo>
                    <a:pt x="f45" y="f23"/>
                    <a:pt x="f36" y="f23"/>
                    <a:pt x="f28" y="f45"/>
                  </a:cubicBezTo>
                  <a:cubicBezTo>
                    <a:pt x="f46" y="f47"/>
                    <a:pt x="f28" y="f42"/>
                    <a:pt x="f23" y="f40"/>
                  </a:cubicBezTo>
                  <a:cubicBezTo>
                    <a:pt x="f46" y="f16"/>
                    <a:pt x="f5" y="f39"/>
                    <a:pt x="f5" y="f14"/>
                  </a:cubicBezTo>
                  <a:cubicBezTo>
                    <a:pt x="f5" y="f38"/>
                    <a:pt x="f31" y="f12"/>
                    <a:pt x="f46" y="f37"/>
                  </a:cubicBezTo>
                  <a:cubicBezTo>
                    <a:pt x="f31" y="f8"/>
                    <a:pt x="f5" y="f7"/>
                    <a:pt x="f5" y="f48"/>
                  </a:cubicBezTo>
                  <a:cubicBezTo>
                    <a:pt x="f31" y="f49"/>
                    <a:pt x="f28" y="f32"/>
                    <a:pt x="f44" y="f50"/>
                  </a:cubicBezTo>
                  <a:cubicBezTo>
                    <a:pt x="f26" y="f51"/>
                    <a:pt x="f36" y="f25"/>
                    <a:pt x="f24" y="f52"/>
                  </a:cubicBezTo>
                  <a:cubicBezTo>
                    <a:pt x="f23" y="f20"/>
                    <a:pt x="f47" y="f20"/>
                    <a:pt x="f42" y="f25"/>
                  </a:cubicBezTo>
                  <a:cubicBezTo>
                    <a:pt x="f42" y="f17"/>
                    <a:pt x="f41" y="f53"/>
                    <a:pt x="f54" y="f53"/>
                  </a:cubicBezTo>
                  <a:cubicBezTo>
                    <a:pt x="f40" y="f9"/>
                    <a:pt x="f39" y="f55"/>
                    <a:pt x="f38" y="f22"/>
                  </a:cubicBezTo>
                  <a:cubicBezTo>
                    <a:pt x="f13" y="f53"/>
                    <a:pt x="f37" y="f6"/>
                    <a:pt x="f8" y="f6"/>
                  </a:cubicBezTo>
                  <a:cubicBezTo>
                    <a:pt x="f35" y="f6"/>
                    <a:pt x="f48" y="f53"/>
                    <a:pt x="f33" y="f22"/>
                  </a:cubicBezTo>
                  <a:cubicBezTo>
                    <a:pt x="f32" y="f55"/>
                    <a:pt x="f56" y="f53"/>
                    <a:pt x="f27" y="f55"/>
                  </a:cubicBezTo>
                  <a:cubicBezTo>
                    <a:pt x="f51" y="f55"/>
                    <a:pt x="f51" y="f20"/>
                    <a:pt x="f57" y="f19"/>
                  </a:cubicBezTo>
                  <a:cubicBezTo>
                    <a:pt x="f25" y="f58"/>
                    <a:pt x="f22" y="f25"/>
                    <a:pt x="f17" y="f19"/>
                  </a:cubicBezTo>
                  <a:cubicBezTo>
                    <a:pt x="f11" y="f59"/>
                    <a:pt x="f17" y="f27"/>
                    <a:pt x="f52" y="f32"/>
                  </a:cubicBezTo>
                  <a:cubicBezTo>
                    <a:pt x="f55" y="f49"/>
                    <a:pt x="f6" y="f33"/>
                    <a:pt x="f6" y="f7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5" name="Полилиния 20"/>
            <p:cNvSpPr/>
            <p:nvPr/>
          </p:nvSpPr>
          <p:spPr>
            <a:xfrm flipH="1">
              <a:off x="44448" y="5021263"/>
              <a:ext cx="317497" cy="317497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9"/>
                <a:gd name="f7" fmla="val 130"/>
                <a:gd name="f8" fmla="val 75"/>
                <a:gd name="f9" fmla="val 71"/>
                <a:gd name="f10" fmla="val 126"/>
                <a:gd name="f11" fmla="val 68"/>
                <a:gd name="f12" fmla="val 119"/>
                <a:gd name="f13" fmla="val 64"/>
                <a:gd name="f14" fmla="val 60"/>
                <a:gd name="f15" fmla="val 56"/>
                <a:gd name="f16" fmla="val 128"/>
                <a:gd name="f17" fmla="val 53"/>
                <a:gd name="f18" fmla="val 127"/>
                <a:gd name="f19" fmla="val 48"/>
                <a:gd name="f20" fmla="val 118"/>
                <a:gd name="f21" fmla="val 45"/>
                <a:gd name="f22" fmla="val 103"/>
                <a:gd name="f23" fmla="val 111"/>
                <a:gd name="f24" fmla="val 33"/>
                <a:gd name="f25" fmla="val 114"/>
                <a:gd name="f26" fmla="val 23"/>
                <a:gd name="f27" fmla="val 20"/>
                <a:gd name="f28" fmla="val 108"/>
                <a:gd name="f29" fmla="val 17"/>
                <a:gd name="f30" fmla="val 101"/>
                <a:gd name="f31" fmla="val 18"/>
                <a:gd name="f32" fmla="val 93"/>
                <a:gd name="f33" fmla="val 13"/>
                <a:gd name="f34" fmla="val 92"/>
                <a:gd name="f35" fmla="val 6"/>
                <a:gd name="f36" fmla="val 88"/>
                <a:gd name="f37" fmla="val 5"/>
                <a:gd name="f38" fmla="val 84"/>
                <a:gd name="f39" fmla="val 3"/>
                <a:gd name="f40" fmla="val 79"/>
                <a:gd name="f41" fmla="val 8"/>
                <a:gd name="f42" fmla="val 72"/>
                <a:gd name="f43" fmla="val 16"/>
                <a:gd name="f44" fmla="val 69"/>
                <a:gd name="f45" fmla="val 65"/>
                <a:gd name="f46" fmla="val 61"/>
                <a:gd name="f47" fmla="val 1"/>
                <a:gd name="f48" fmla="val 57"/>
                <a:gd name="f49" fmla="val 51"/>
                <a:gd name="f50" fmla="val 15"/>
                <a:gd name="f51" fmla="val 39"/>
                <a:gd name="f52" fmla="val 36"/>
                <a:gd name="f53" fmla="val 7"/>
                <a:gd name="f54" fmla="val 32"/>
                <a:gd name="f55" fmla="val 9"/>
                <a:gd name="f56" fmla="val 31"/>
                <a:gd name="f57" fmla="val 28"/>
                <a:gd name="f58" fmla="val 24"/>
                <a:gd name="f59" fmla="val 26"/>
                <a:gd name="f60" fmla="val 10"/>
                <a:gd name="f61" fmla="val 30"/>
                <a:gd name="f62" fmla="val 38"/>
                <a:gd name="f63" fmla="val 21"/>
                <a:gd name="f64" fmla="val 47"/>
                <a:gd name="f65" fmla="val 59"/>
                <a:gd name="f66" fmla="val 63"/>
                <a:gd name="f67" fmla="val 67"/>
                <a:gd name="f68" fmla="val 4"/>
                <a:gd name="f69" fmla="val 70"/>
                <a:gd name="f70" fmla="val 74"/>
                <a:gd name="f71" fmla="val 78"/>
                <a:gd name="f72" fmla="val 2"/>
                <a:gd name="f73" fmla="val 83"/>
                <a:gd name="f74" fmla="val 11"/>
                <a:gd name="f75" fmla="val 85"/>
                <a:gd name="f76" fmla="val 86"/>
                <a:gd name="f77" fmla="val 98"/>
                <a:gd name="f78" fmla="val 107"/>
                <a:gd name="f79" fmla="val 112"/>
                <a:gd name="f80" fmla="val 37"/>
                <a:gd name="f81" fmla="val 124"/>
                <a:gd name="f82" fmla="val 41"/>
                <a:gd name="f83" fmla="val 123"/>
                <a:gd name="f84" fmla="val 115"/>
                <a:gd name="f85" fmla="val 125"/>
                <a:gd name="f86" fmla="val 76"/>
                <a:gd name="f87" fmla="val 116"/>
                <a:gd name="f88" fmla="val 122"/>
                <a:gd name="f89" fmla="val 90"/>
                <a:gd name="f90" fmla="val 97"/>
                <a:gd name="f91" fmla="val 96"/>
                <a:gd name="f92" fmla="val 106"/>
                <a:gd name="f93" fmla="val 104"/>
                <a:gd name="f94" fmla="val 120"/>
                <a:gd name="f95" fmla="val 82"/>
                <a:gd name="f96" fmla="+- 0 0 -90"/>
                <a:gd name="f97" fmla="*/ f3 1 129"/>
                <a:gd name="f98" fmla="*/ f4 1 130"/>
                <a:gd name="f99" fmla="val f5"/>
                <a:gd name="f100" fmla="val f6"/>
                <a:gd name="f101" fmla="val f7"/>
                <a:gd name="f102" fmla="*/ f96 f0 1"/>
                <a:gd name="f103" fmla="+- f101 0 f99"/>
                <a:gd name="f104" fmla="+- f100 0 f99"/>
                <a:gd name="f105" fmla="*/ f102 1 f2"/>
                <a:gd name="f106" fmla="*/ f104 1 129"/>
                <a:gd name="f107" fmla="*/ f103 1 130"/>
                <a:gd name="f108" fmla="*/ 129 f104 1"/>
                <a:gd name="f109" fmla="*/ 75 f103 1"/>
                <a:gd name="f110" fmla="*/ 119 f104 1"/>
                <a:gd name="f111" fmla="*/ 64 f103 1"/>
                <a:gd name="f112" fmla="*/ 128 f104 1"/>
                <a:gd name="f113" fmla="*/ 53 f103 1"/>
                <a:gd name="f114" fmla="*/ 103 f104 1"/>
                <a:gd name="f115" fmla="*/ 45 f103 1"/>
                <a:gd name="f116" fmla="*/ 111 f104 1"/>
                <a:gd name="f117" fmla="*/ 20 f103 1"/>
                <a:gd name="f118" fmla="*/ 93 f104 1"/>
                <a:gd name="f119" fmla="*/ 23 f103 1"/>
                <a:gd name="f120" fmla="*/ 88 f104 1"/>
                <a:gd name="f121" fmla="*/ 5 f103 1"/>
                <a:gd name="f122" fmla="*/ 72 f104 1"/>
                <a:gd name="f123" fmla="*/ 16 f103 1"/>
                <a:gd name="f124" fmla="*/ 61 f104 1"/>
                <a:gd name="f125" fmla="*/ 1 f103 1"/>
                <a:gd name="f126" fmla="*/ 51 f104 1"/>
                <a:gd name="f127" fmla="*/ 15 f103 1"/>
                <a:gd name="f128" fmla="*/ 36 f104 1"/>
                <a:gd name="f129" fmla="*/ 7 f103 1"/>
                <a:gd name="f130" fmla="*/ 33 f104 1"/>
                <a:gd name="f131" fmla="*/ 28 f103 1"/>
                <a:gd name="f132" fmla="*/ 13 f104 1"/>
                <a:gd name="f133" fmla="*/ 26 f103 1"/>
                <a:gd name="f134" fmla="*/ 21 f104 1"/>
                <a:gd name="f135" fmla="*/ 47 f103 1"/>
                <a:gd name="f136" fmla="*/ 0 f104 1"/>
                <a:gd name="f137" fmla="*/ 56 f103 1"/>
                <a:gd name="f138" fmla="*/ 10 f104 1"/>
                <a:gd name="f139" fmla="*/ 67 f103 1"/>
                <a:gd name="f140" fmla="*/ 1 f104 1"/>
                <a:gd name="f141" fmla="*/ 78 f103 1"/>
                <a:gd name="f142" fmla="*/ 26 f104 1"/>
                <a:gd name="f143" fmla="*/ 86 f103 1"/>
                <a:gd name="f144" fmla="*/ 18 f104 1"/>
                <a:gd name="f145" fmla="*/ 111 f103 1"/>
                <a:gd name="f146" fmla="*/ 108 f103 1"/>
                <a:gd name="f147" fmla="*/ 41 f104 1"/>
                <a:gd name="f148" fmla="*/ 126 f103 1"/>
                <a:gd name="f149" fmla="*/ 57 f104 1"/>
                <a:gd name="f150" fmla="*/ 115 f103 1"/>
                <a:gd name="f151" fmla="*/ 69 f104 1"/>
                <a:gd name="f152" fmla="*/ 130 f103 1"/>
                <a:gd name="f153" fmla="*/ 78 f104 1"/>
                <a:gd name="f154" fmla="*/ 116 f103 1"/>
                <a:gd name="f155" fmla="*/ 124 f103 1"/>
                <a:gd name="f156" fmla="*/ 96 f104 1"/>
                <a:gd name="f157" fmla="*/ 103 f103 1"/>
                <a:gd name="f158" fmla="*/ 116 f104 1"/>
                <a:gd name="f159" fmla="*/ 104 f103 1"/>
                <a:gd name="f160" fmla="*/ 108 f104 1"/>
                <a:gd name="f161" fmla="*/ 84 f103 1"/>
                <a:gd name="f162" fmla="+- f105 0 f1"/>
                <a:gd name="f163" fmla="*/ f108 1 129"/>
                <a:gd name="f164" fmla="*/ f109 1 130"/>
                <a:gd name="f165" fmla="*/ f110 1 129"/>
                <a:gd name="f166" fmla="*/ f111 1 130"/>
                <a:gd name="f167" fmla="*/ f112 1 129"/>
                <a:gd name="f168" fmla="*/ f113 1 130"/>
                <a:gd name="f169" fmla="*/ f114 1 129"/>
                <a:gd name="f170" fmla="*/ f115 1 130"/>
                <a:gd name="f171" fmla="*/ f116 1 129"/>
                <a:gd name="f172" fmla="*/ f117 1 130"/>
                <a:gd name="f173" fmla="*/ f118 1 129"/>
                <a:gd name="f174" fmla="*/ f119 1 130"/>
                <a:gd name="f175" fmla="*/ f120 1 129"/>
                <a:gd name="f176" fmla="*/ f121 1 130"/>
                <a:gd name="f177" fmla="*/ f122 1 129"/>
                <a:gd name="f178" fmla="*/ f123 1 130"/>
                <a:gd name="f179" fmla="*/ f124 1 129"/>
                <a:gd name="f180" fmla="*/ f125 1 130"/>
                <a:gd name="f181" fmla="*/ f126 1 129"/>
                <a:gd name="f182" fmla="*/ f127 1 130"/>
                <a:gd name="f183" fmla="*/ f128 1 129"/>
                <a:gd name="f184" fmla="*/ f129 1 130"/>
                <a:gd name="f185" fmla="*/ f130 1 129"/>
                <a:gd name="f186" fmla="*/ f131 1 130"/>
                <a:gd name="f187" fmla="*/ f132 1 129"/>
                <a:gd name="f188" fmla="*/ f133 1 130"/>
                <a:gd name="f189" fmla="*/ f134 1 129"/>
                <a:gd name="f190" fmla="*/ f135 1 130"/>
                <a:gd name="f191" fmla="*/ f136 1 129"/>
                <a:gd name="f192" fmla="*/ f137 1 130"/>
                <a:gd name="f193" fmla="*/ f138 1 129"/>
                <a:gd name="f194" fmla="*/ f139 1 130"/>
                <a:gd name="f195" fmla="*/ f140 1 129"/>
                <a:gd name="f196" fmla="*/ f141 1 130"/>
                <a:gd name="f197" fmla="*/ f142 1 129"/>
                <a:gd name="f198" fmla="*/ f143 1 130"/>
                <a:gd name="f199" fmla="*/ f144 1 129"/>
                <a:gd name="f200" fmla="*/ f145 1 130"/>
                <a:gd name="f201" fmla="*/ f146 1 130"/>
                <a:gd name="f202" fmla="*/ f147 1 129"/>
                <a:gd name="f203" fmla="*/ f148 1 130"/>
                <a:gd name="f204" fmla="*/ f149 1 129"/>
                <a:gd name="f205" fmla="*/ f150 1 130"/>
                <a:gd name="f206" fmla="*/ f151 1 129"/>
                <a:gd name="f207" fmla="*/ f152 1 130"/>
                <a:gd name="f208" fmla="*/ f153 1 129"/>
                <a:gd name="f209" fmla="*/ f154 1 130"/>
                <a:gd name="f210" fmla="*/ f155 1 130"/>
                <a:gd name="f211" fmla="*/ f156 1 129"/>
                <a:gd name="f212" fmla="*/ f157 1 130"/>
                <a:gd name="f213" fmla="*/ f158 1 129"/>
                <a:gd name="f214" fmla="*/ f159 1 130"/>
                <a:gd name="f215" fmla="*/ f160 1 129"/>
                <a:gd name="f216" fmla="*/ f161 1 130"/>
                <a:gd name="f217" fmla="*/ 0 1 f106"/>
                <a:gd name="f218" fmla="*/ f100 1 f106"/>
                <a:gd name="f219" fmla="*/ 0 1 f107"/>
                <a:gd name="f220" fmla="*/ f101 1 f107"/>
                <a:gd name="f221" fmla="*/ f163 1 f106"/>
                <a:gd name="f222" fmla="*/ f164 1 f107"/>
                <a:gd name="f223" fmla="*/ f165 1 f106"/>
                <a:gd name="f224" fmla="*/ f166 1 f107"/>
                <a:gd name="f225" fmla="*/ f167 1 f106"/>
                <a:gd name="f226" fmla="*/ f168 1 f107"/>
                <a:gd name="f227" fmla="*/ f169 1 f106"/>
                <a:gd name="f228" fmla="*/ f170 1 f107"/>
                <a:gd name="f229" fmla="*/ f171 1 f106"/>
                <a:gd name="f230" fmla="*/ f172 1 f107"/>
                <a:gd name="f231" fmla="*/ f173 1 f106"/>
                <a:gd name="f232" fmla="*/ f174 1 f107"/>
                <a:gd name="f233" fmla="*/ f175 1 f106"/>
                <a:gd name="f234" fmla="*/ f176 1 f107"/>
                <a:gd name="f235" fmla="*/ f177 1 f106"/>
                <a:gd name="f236" fmla="*/ f178 1 f107"/>
                <a:gd name="f237" fmla="*/ f179 1 f106"/>
                <a:gd name="f238" fmla="*/ f180 1 f107"/>
                <a:gd name="f239" fmla="*/ f181 1 f106"/>
                <a:gd name="f240" fmla="*/ f182 1 f107"/>
                <a:gd name="f241" fmla="*/ f183 1 f106"/>
                <a:gd name="f242" fmla="*/ f184 1 f107"/>
                <a:gd name="f243" fmla="*/ f185 1 f106"/>
                <a:gd name="f244" fmla="*/ f186 1 f107"/>
                <a:gd name="f245" fmla="*/ f187 1 f106"/>
                <a:gd name="f246" fmla="*/ f188 1 f107"/>
                <a:gd name="f247" fmla="*/ f189 1 f106"/>
                <a:gd name="f248" fmla="*/ f190 1 f107"/>
                <a:gd name="f249" fmla="*/ f191 1 f106"/>
                <a:gd name="f250" fmla="*/ f192 1 f107"/>
                <a:gd name="f251" fmla="*/ f193 1 f106"/>
                <a:gd name="f252" fmla="*/ f194 1 f107"/>
                <a:gd name="f253" fmla="*/ f195 1 f106"/>
                <a:gd name="f254" fmla="*/ f196 1 f107"/>
                <a:gd name="f255" fmla="*/ f197 1 f106"/>
                <a:gd name="f256" fmla="*/ f198 1 f107"/>
                <a:gd name="f257" fmla="*/ f199 1 f106"/>
                <a:gd name="f258" fmla="*/ f200 1 f107"/>
                <a:gd name="f259" fmla="*/ f201 1 f107"/>
                <a:gd name="f260" fmla="*/ f202 1 f106"/>
                <a:gd name="f261" fmla="*/ f203 1 f107"/>
                <a:gd name="f262" fmla="*/ f204 1 f106"/>
                <a:gd name="f263" fmla="*/ f205 1 f107"/>
                <a:gd name="f264" fmla="*/ f206 1 f106"/>
                <a:gd name="f265" fmla="*/ f207 1 f107"/>
                <a:gd name="f266" fmla="*/ f208 1 f106"/>
                <a:gd name="f267" fmla="*/ f209 1 f107"/>
                <a:gd name="f268" fmla="*/ f210 1 f107"/>
                <a:gd name="f269" fmla="*/ f211 1 f106"/>
                <a:gd name="f270" fmla="*/ f212 1 f107"/>
                <a:gd name="f271" fmla="*/ f213 1 f106"/>
                <a:gd name="f272" fmla="*/ f214 1 f107"/>
                <a:gd name="f273" fmla="*/ f215 1 f106"/>
                <a:gd name="f274" fmla="*/ f216 1 f107"/>
                <a:gd name="f275" fmla="*/ f217 f97 1"/>
                <a:gd name="f276" fmla="*/ f218 f97 1"/>
                <a:gd name="f277" fmla="*/ f220 f98 1"/>
                <a:gd name="f278" fmla="*/ f219 f98 1"/>
                <a:gd name="f279" fmla="*/ f221 f97 1"/>
                <a:gd name="f280" fmla="*/ f222 f98 1"/>
                <a:gd name="f281" fmla="*/ f223 f97 1"/>
                <a:gd name="f282" fmla="*/ f224 f98 1"/>
                <a:gd name="f283" fmla="*/ f225 f97 1"/>
                <a:gd name="f284" fmla="*/ f226 f98 1"/>
                <a:gd name="f285" fmla="*/ f227 f97 1"/>
                <a:gd name="f286" fmla="*/ f228 f98 1"/>
                <a:gd name="f287" fmla="*/ f229 f97 1"/>
                <a:gd name="f288" fmla="*/ f230 f98 1"/>
                <a:gd name="f289" fmla="*/ f231 f97 1"/>
                <a:gd name="f290" fmla="*/ f232 f98 1"/>
                <a:gd name="f291" fmla="*/ f233 f97 1"/>
                <a:gd name="f292" fmla="*/ f234 f98 1"/>
                <a:gd name="f293" fmla="*/ f235 f97 1"/>
                <a:gd name="f294" fmla="*/ f236 f98 1"/>
                <a:gd name="f295" fmla="*/ f237 f97 1"/>
                <a:gd name="f296" fmla="*/ f238 f98 1"/>
                <a:gd name="f297" fmla="*/ f239 f97 1"/>
                <a:gd name="f298" fmla="*/ f240 f98 1"/>
                <a:gd name="f299" fmla="*/ f241 f97 1"/>
                <a:gd name="f300" fmla="*/ f242 f98 1"/>
                <a:gd name="f301" fmla="*/ f243 f97 1"/>
                <a:gd name="f302" fmla="*/ f244 f98 1"/>
                <a:gd name="f303" fmla="*/ f245 f97 1"/>
                <a:gd name="f304" fmla="*/ f246 f98 1"/>
                <a:gd name="f305" fmla="*/ f247 f97 1"/>
                <a:gd name="f306" fmla="*/ f248 f98 1"/>
                <a:gd name="f307" fmla="*/ f249 f97 1"/>
                <a:gd name="f308" fmla="*/ f250 f98 1"/>
                <a:gd name="f309" fmla="*/ f251 f97 1"/>
                <a:gd name="f310" fmla="*/ f252 f98 1"/>
                <a:gd name="f311" fmla="*/ f253 f97 1"/>
                <a:gd name="f312" fmla="*/ f254 f98 1"/>
                <a:gd name="f313" fmla="*/ f255 f97 1"/>
                <a:gd name="f314" fmla="*/ f256 f98 1"/>
                <a:gd name="f315" fmla="*/ f257 f97 1"/>
                <a:gd name="f316" fmla="*/ f258 f98 1"/>
                <a:gd name="f317" fmla="*/ f259 f98 1"/>
                <a:gd name="f318" fmla="*/ f260 f97 1"/>
                <a:gd name="f319" fmla="*/ f261 f98 1"/>
                <a:gd name="f320" fmla="*/ f262 f97 1"/>
                <a:gd name="f321" fmla="*/ f263 f98 1"/>
                <a:gd name="f322" fmla="*/ f264 f97 1"/>
                <a:gd name="f323" fmla="*/ f265 f98 1"/>
                <a:gd name="f324" fmla="*/ f266 f97 1"/>
                <a:gd name="f325" fmla="*/ f267 f98 1"/>
                <a:gd name="f326" fmla="*/ f268 f98 1"/>
                <a:gd name="f327" fmla="*/ f269 f97 1"/>
                <a:gd name="f328" fmla="*/ f270 f98 1"/>
                <a:gd name="f329" fmla="*/ f271 f97 1"/>
                <a:gd name="f330" fmla="*/ f272 f98 1"/>
                <a:gd name="f331" fmla="*/ f273 f97 1"/>
                <a:gd name="f332" fmla="*/ f274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302"/>
                </a:cxn>
                <a:cxn ang="f162">
                  <a:pos x="f303" y="f304"/>
                </a:cxn>
                <a:cxn ang="f162">
                  <a:pos x="f305" y="f306"/>
                </a:cxn>
                <a:cxn ang="f162">
                  <a:pos x="f307" y="f308"/>
                </a:cxn>
                <a:cxn ang="f162">
                  <a:pos x="f309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299" y="f317"/>
                </a:cxn>
                <a:cxn ang="f162">
                  <a:pos x="f318" y="f319"/>
                </a:cxn>
                <a:cxn ang="f162">
                  <a:pos x="f320" y="f321"/>
                </a:cxn>
                <a:cxn ang="f162">
                  <a:pos x="f322" y="f323"/>
                </a:cxn>
                <a:cxn ang="f162">
                  <a:pos x="f324" y="f325"/>
                </a:cxn>
                <a:cxn ang="f162">
                  <a:pos x="f289" y="f326"/>
                </a:cxn>
                <a:cxn ang="f162">
                  <a:pos x="f327" y="f328"/>
                </a:cxn>
                <a:cxn ang="f162">
                  <a:pos x="f329" y="f330"/>
                </a:cxn>
                <a:cxn ang="f162">
                  <a:pos x="f331" y="f332"/>
                </a:cxn>
                <a:cxn ang="f162">
                  <a:pos x="f279" y="f280"/>
                </a:cxn>
              </a:cxnLst>
              <a:rect l="f275" t="f278" r="f276" b="f277"/>
              <a:pathLst>
                <a:path w="129" h="130">
                  <a:moveTo>
                    <a:pt x="f6" y="f8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0" y="f14"/>
                    <a:pt x="f6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4"/>
                    <a:pt x="f25" y="f26"/>
                    <a:pt x="f23" y="f27"/>
                  </a:cubicBezTo>
                  <a:cubicBezTo>
                    <a:pt x="f28" y="f29"/>
                    <a:pt x="f30" y="f31"/>
                    <a:pt x="f32" y="f26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35"/>
                    <a:pt x="f45" y="f5"/>
                    <a:pt x="f46" y="f47"/>
                  </a:cubicBezTo>
                  <a:cubicBezTo>
                    <a:pt x="f48" y="f47"/>
                    <a:pt x="f17" y="f35"/>
                    <a:pt x="f49" y="f50"/>
                  </a:cubicBezTo>
                  <a:cubicBezTo>
                    <a:pt x="f21" y="f41"/>
                    <a:pt x="f51" y="f37"/>
                    <a:pt x="f52" y="f53"/>
                  </a:cubicBezTo>
                  <a:cubicBezTo>
                    <a:pt x="f54" y="f55"/>
                    <a:pt x="f56" y="f29"/>
                    <a:pt x="f24" y="f57"/>
                  </a:cubicBezTo>
                  <a:cubicBezTo>
                    <a:pt x="f26" y="f58"/>
                    <a:pt x="f43" y="f26"/>
                    <a:pt x="f33" y="f59"/>
                  </a:cubicBezTo>
                  <a:cubicBezTo>
                    <a:pt x="f60" y="f61"/>
                    <a:pt x="f33" y="f62"/>
                    <a:pt x="f63" y="f64"/>
                  </a:cubicBezTo>
                  <a:cubicBezTo>
                    <a:pt x="f55" y="f19"/>
                    <a:pt x="f47" y="f49"/>
                    <a:pt x="f5" y="f15"/>
                  </a:cubicBezTo>
                  <a:cubicBezTo>
                    <a:pt x="f5" y="f65"/>
                    <a:pt x="f39" y="f66"/>
                    <a:pt x="f60" y="f67"/>
                  </a:cubicBezTo>
                  <a:cubicBezTo>
                    <a:pt x="f68" y="f69"/>
                    <a:pt x="f5" y="f70"/>
                    <a:pt x="f47" y="f71"/>
                  </a:cubicBezTo>
                  <a:cubicBezTo>
                    <a:pt x="f72" y="f73"/>
                    <a:pt x="f74" y="f75"/>
                    <a:pt x="f59" y="f76"/>
                  </a:cubicBezTo>
                  <a:cubicBezTo>
                    <a:pt x="f31" y="f77"/>
                    <a:pt x="f50" y="f78"/>
                    <a:pt x="f31" y="f23"/>
                  </a:cubicBezTo>
                  <a:cubicBezTo>
                    <a:pt x="f63" y="f25"/>
                    <a:pt x="f57" y="f79"/>
                    <a:pt x="f52" y="f28"/>
                  </a:cubicBezTo>
                  <a:cubicBezTo>
                    <a:pt x="f52" y="f20"/>
                    <a:pt x="f80" y="f81"/>
                    <a:pt x="f82" y="f10"/>
                  </a:cubicBezTo>
                  <a:cubicBezTo>
                    <a:pt x="f21" y="f18"/>
                    <a:pt x="f49" y="f83"/>
                    <a:pt x="f48" y="f84"/>
                  </a:cubicBezTo>
                  <a:cubicBezTo>
                    <a:pt x="f14" y="f85"/>
                    <a:pt x="f13" y="f7"/>
                    <a:pt x="f44" y="f7"/>
                  </a:cubicBezTo>
                  <a:cubicBezTo>
                    <a:pt x="f42" y="f7"/>
                    <a:pt x="f86" y="f81"/>
                    <a:pt x="f71" y="f87"/>
                  </a:cubicBezTo>
                  <a:cubicBezTo>
                    <a:pt x="f38" y="f88"/>
                    <a:pt x="f89" y="f85"/>
                    <a:pt x="f32" y="f81"/>
                  </a:cubicBezTo>
                  <a:cubicBezTo>
                    <a:pt x="f90" y="f88"/>
                    <a:pt x="f77" y="f25"/>
                    <a:pt x="f91" y="f22"/>
                  </a:cubicBezTo>
                  <a:cubicBezTo>
                    <a:pt x="f92" y="f78"/>
                    <a:pt x="f25" y="f28"/>
                    <a:pt x="f87" y="f93"/>
                  </a:cubicBezTo>
                  <a:cubicBezTo>
                    <a:pt x="f12" y="f30"/>
                    <a:pt x="f87" y="f32"/>
                    <a:pt x="f28" y="f38"/>
                  </a:cubicBezTo>
                  <a:cubicBezTo>
                    <a:pt x="f94" y="f95"/>
                    <a:pt x="f16" y="f40"/>
                    <a:pt x="f6" y="f8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6" name="Полилиния 21"/>
            <p:cNvSpPr/>
            <p:nvPr/>
          </p:nvSpPr>
          <p:spPr>
            <a:xfrm flipH="1">
              <a:off x="771525" y="3168652"/>
              <a:ext cx="131765" cy="13176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53"/>
                <a:gd name="f7" fmla="val 54"/>
                <a:gd name="f8" fmla="val 52"/>
                <a:gd name="f9" fmla="val 31"/>
                <a:gd name="f10" fmla="val 30"/>
                <a:gd name="f11" fmla="val 51"/>
                <a:gd name="f12" fmla="val 28"/>
                <a:gd name="f13" fmla="val 49"/>
                <a:gd name="f14" fmla="val 27"/>
                <a:gd name="f15" fmla="val 25"/>
                <a:gd name="f16" fmla="val 23"/>
                <a:gd name="f17" fmla="val 22"/>
                <a:gd name="f18" fmla="val 20"/>
                <a:gd name="f19" fmla="val 48"/>
                <a:gd name="f20" fmla="val 19"/>
                <a:gd name="f21" fmla="val 42"/>
                <a:gd name="f22" fmla="val 45"/>
                <a:gd name="f23" fmla="val 14"/>
                <a:gd name="f24" fmla="val 47"/>
                <a:gd name="f25" fmla="val 10"/>
                <a:gd name="f26" fmla="val 8"/>
                <a:gd name="f27" fmla="val 44"/>
                <a:gd name="f28" fmla="val 7"/>
                <a:gd name="f29" fmla="val 41"/>
                <a:gd name="f30" fmla="val 38"/>
                <a:gd name="f31" fmla="val 6"/>
                <a:gd name="f32" fmla="val 37"/>
                <a:gd name="f33" fmla="val 3"/>
                <a:gd name="f34" fmla="val 36"/>
                <a:gd name="f35" fmla="val 2"/>
                <a:gd name="f36" fmla="val 34"/>
                <a:gd name="f37" fmla="val 32"/>
                <a:gd name="f38" fmla="val 29"/>
                <a:gd name="f39" fmla="val 26"/>
                <a:gd name="f40" fmla="val 24"/>
                <a:gd name="f41" fmla="val 1"/>
                <a:gd name="f42" fmla="val 21"/>
                <a:gd name="f43" fmla="val 18"/>
                <a:gd name="f44" fmla="val 4"/>
                <a:gd name="f45" fmla="val 16"/>
                <a:gd name="f46" fmla="val 13"/>
                <a:gd name="f47" fmla="val 12"/>
                <a:gd name="f48" fmla="val 9"/>
                <a:gd name="f49" fmla="val 5"/>
                <a:gd name="f50" fmla="val 11"/>
                <a:gd name="f51" fmla="val 35"/>
                <a:gd name="f52" fmla="val 40"/>
                <a:gd name="f53" fmla="val 46"/>
                <a:gd name="f54" fmla="val 15"/>
                <a:gd name="f55" fmla="val 50"/>
                <a:gd name="f56" fmla="val 39"/>
                <a:gd name="f57" fmla="val 43"/>
                <a:gd name="f58" fmla="val 33"/>
                <a:gd name="f59" fmla="+- 0 0 -90"/>
                <a:gd name="f60" fmla="*/ f3 1 53"/>
                <a:gd name="f61" fmla="*/ f4 1 54"/>
                <a:gd name="f62" fmla="val f5"/>
                <a:gd name="f63" fmla="val f6"/>
                <a:gd name="f64" fmla="val f7"/>
                <a:gd name="f65" fmla="*/ f59 f0 1"/>
                <a:gd name="f66" fmla="+- f64 0 f62"/>
                <a:gd name="f67" fmla="+- f63 0 f62"/>
                <a:gd name="f68" fmla="*/ f65 1 f2"/>
                <a:gd name="f69" fmla="*/ f67 1 53"/>
                <a:gd name="f70" fmla="*/ f66 1 54"/>
                <a:gd name="f71" fmla="*/ 52 f67 1"/>
                <a:gd name="f72" fmla="*/ 31 f66 1"/>
                <a:gd name="f73" fmla="*/ 49 f67 1"/>
                <a:gd name="f74" fmla="*/ 27 f66 1"/>
                <a:gd name="f75" fmla="*/ 22 f66 1"/>
                <a:gd name="f76" fmla="*/ 42 f67 1"/>
                <a:gd name="f77" fmla="*/ 19 f66 1"/>
                <a:gd name="f78" fmla="*/ 45 f67 1"/>
                <a:gd name="f79" fmla="*/ 8 f66 1"/>
                <a:gd name="f80" fmla="*/ 38 f67 1"/>
                <a:gd name="f81" fmla="*/ 10 f66 1"/>
                <a:gd name="f82" fmla="*/ 36 f67 1"/>
                <a:gd name="f83" fmla="*/ 2 f66 1"/>
                <a:gd name="f84" fmla="*/ 29 f67 1"/>
                <a:gd name="f85" fmla="*/ 7 f66 1"/>
                <a:gd name="f86" fmla="*/ 24 f67 1"/>
                <a:gd name="f87" fmla="*/ 1 f66 1"/>
                <a:gd name="f88" fmla="*/ 21 f67 1"/>
                <a:gd name="f89" fmla="*/ 6 f66 1"/>
                <a:gd name="f90" fmla="*/ 14 f67 1"/>
                <a:gd name="f91" fmla="*/ 3 f66 1"/>
                <a:gd name="f92" fmla="*/ 13 f67 1"/>
                <a:gd name="f93" fmla="*/ 12 f66 1"/>
                <a:gd name="f94" fmla="*/ 5 f67 1"/>
                <a:gd name="f95" fmla="*/ 11 f66 1"/>
                <a:gd name="f96" fmla="*/ 8 f67 1"/>
                <a:gd name="f97" fmla="*/ 20 f66 1"/>
                <a:gd name="f98" fmla="*/ 0 f67 1"/>
                <a:gd name="f99" fmla="*/ 23 f66 1"/>
                <a:gd name="f100" fmla="*/ 4 f67 1"/>
                <a:gd name="f101" fmla="*/ 28 f66 1"/>
                <a:gd name="f102" fmla="*/ 32 f66 1"/>
                <a:gd name="f103" fmla="*/ 10 f67 1"/>
                <a:gd name="f104" fmla="*/ 36 f66 1"/>
                <a:gd name="f105" fmla="*/ 7 f67 1"/>
                <a:gd name="f106" fmla="*/ 46 f66 1"/>
                <a:gd name="f107" fmla="*/ 15 f67 1"/>
                <a:gd name="f108" fmla="*/ 45 f66 1"/>
                <a:gd name="f109" fmla="*/ 16 f67 1"/>
                <a:gd name="f110" fmla="*/ 52 f66 1"/>
                <a:gd name="f111" fmla="*/ 23 f67 1"/>
                <a:gd name="f112" fmla="*/ 48 f66 1"/>
                <a:gd name="f113" fmla="*/ 28 f67 1"/>
                <a:gd name="f114" fmla="*/ 54 f66 1"/>
                <a:gd name="f115" fmla="*/ 32 f67 1"/>
                <a:gd name="f116" fmla="*/ 51 f66 1"/>
                <a:gd name="f117" fmla="*/ 39 f67 1"/>
                <a:gd name="f118" fmla="*/ 43 f66 1"/>
                <a:gd name="f119" fmla="*/ 47 f67 1"/>
                <a:gd name="f120" fmla="*/ 44 f67 1"/>
                <a:gd name="f121" fmla="*/ 35 f66 1"/>
                <a:gd name="f122" fmla="+- f68 0 f1"/>
                <a:gd name="f123" fmla="*/ f71 1 53"/>
                <a:gd name="f124" fmla="*/ f72 1 54"/>
                <a:gd name="f125" fmla="*/ f73 1 53"/>
                <a:gd name="f126" fmla="*/ f74 1 54"/>
                <a:gd name="f127" fmla="*/ f75 1 54"/>
                <a:gd name="f128" fmla="*/ f76 1 53"/>
                <a:gd name="f129" fmla="*/ f77 1 54"/>
                <a:gd name="f130" fmla="*/ f78 1 53"/>
                <a:gd name="f131" fmla="*/ f79 1 54"/>
                <a:gd name="f132" fmla="*/ f80 1 53"/>
                <a:gd name="f133" fmla="*/ f81 1 54"/>
                <a:gd name="f134" fmla="*/ f82 1 53"/>
                <a:gd name="f135" fmla="*/ f83 1 54"/>
                <a:gd name="f136" fmla="*/ f84 1 53"/>
                <a:gd name="f137" fmla="*/ f85 1 54"/>
                <a:gd name="f138" fmla="*/ f86 1 53"/>
                <a:gd name="f139" fmla="*/ f87 1 54"/>
                <a:gd name="f140" fmla="*/ f88 1 53"/>
                <a:gd name="f141" fmla="*/ f89 1 54"/>
                <a:gd name="f142" fmla="*/ f90 1 53"/>
                <a:gd name="f143" fmla="*/ f91 1 54"/>
                <a:gd name="f144" fmla="*/ f92 1 53"/>
                <a:gd name="f145" fmla="*/ f93 1 54"/>
                <a:gd name="f146" fmla="*/ f94 1 53"/>
                <a:gd name="f147" fmla="*/ f95 1 54"/>
                <a:gd name="f148" fmla="*/ f96 1 53"/>
                <a:gd name="f149" fmla="*/ f97 1 54"/>
                <a:gd name="f150" fmla="*/ f98 1 53"/>
                <a:gd name="f151" fmla="*/ f99 1 54"/>
                <a:gd name="f152" fmla="*/ f100 1 53"/>
                <a:gd name="f153" fmla="*/ f101 1 54"/>
                <a:gd name="f154" fmla="*/ f102 1 54"/>
                <a:gd name="f155" fmla="*/ f103 1 53"/>
                <a:gd name="f156" fmla="*/ f104 1 54"/>
                <a:gd name="f157" fmla="*/ f105 1 53"/>
                <a:gd name="f158" fmla="*/ f106 1 54"/>
                <a:gd name="f159" fmla="*/ f107 1 53"/>
                <a:gd name="f160" fmla="*/ f108 1 54"/>
                <a:gd name="f161" fmla="*/ f109 1 53"/>
                <a:gd name="f162" fmla="*/ f110 1 54"/>
                <a:gd name="f163" fmla="*/ f111 1 53"/>
                <a:gd name="f164" fmla="*/ f112 1 54"/>
                <a:gd name="f165" fmla="*/ f113 1 53"/>
                <a:gd name="f166" fmla="*/ f114 1 54"/>
                <a:gd name="f167" fmla="*/ f115 1 53"/>
                <a:gd name="f168" fmla="*/ f116 1 54"/>
                <a:gd name="f169" fmla="*/ f117 1 53"/>
                <a:gd name="f170" fmla="*/ f118 1 54"/>
                <a:gd name="f171" fmla="*/ f119 1 53"/>
                <a:gd name="f172" fmla="*/ f120 1 53"/>
                <a:gd name="f173" fmla="*/ f121 1 54"/>
                <a:gd name="f174" fmla="*/ 0 1 f69"/>
                <a:gd name="f175" fmla="*/ f63 1 f69"/>
                <a:gd name="f176" fmla="*/ 0 1 f70"/>
                <a:gd name="f177" fmla="*/ f64 1 f70"/>
                <a:gd name="f178" fmla="*/ f123 1 f69"/>
                <a:gd name="f179" fmla="*/ f124 1 f70"/>
                <a:gd name="f180" fmla="*/ f125 1 f69"/>
                <a:gd name="f181" fmla="*/ f126 1 f70"/>
                <a:gd name="f182" fmla="*/ f127 1 f70"/>
                <a:gd name="f183" fmla="*/ f128 1 f69"/>
                <a:gd name="f184" fmla="*/ f129 1 f70"/>
                <a:gd name="f185" fmla="*/ f130 1 f69"/>
                <a:gd name="f186" fmla="*/ f131 1 f70"/>
                <a:gd name="f187" fmla="*/ f132 1 f69"/>
                <a:gd name="f188" fmla="*/ f133 1 f70"/>
                <a:gd name="f189" fmla="*/ f134 1 f69"/>
                <a:gd name="f190" fmla="*/ f135 1 f70"/>
                <a:gd name="f191" fmla="*/ f136 1 f69"/>
                <a:gd name="f192" fmla="*/ f137 1 f70"/>
                <a:gd name="f193" fmla="*/ f138 1 f69"/>
                <a:gd name="f194" fmla="*/ f139 1 f70"/>
                <a:gd name="f195" fmla="*/ f140 1 f69"/>
                <a:gd name="f196" fmla="*/ f141 1 f70"/>
                <a:gd name="f197" fmla="*/ f142 1 f69"/>
                <a:gd name="f198" fmla="*/ f143 1 f70"/>
                <a:gd name="f199" fmla="*/ f144 1 f69"/>
                <a:gd name="f200" fmla="*/ f145 1 f70"/>
                <a:gd name="f201" fmla="*/ f146 1 f69"/>
                <a:gd name="f202" fmla="*/ f147 1 f70"/>
                <a:gd name="f203" fmla="*/ f148 1 f69"/>
                <a:gd name="f204" fmla="*/ f149 1 f70"/>
                <a:gd name="f205" fmla="*/ f150 1 f69"/>
                <a:gd name="f206" fmla="*/ f151 1 f70"/>
                <a:gd name="f207" fmla="*/ f152 1 f69"/>
                <a:gd name="f208" fmla="*/ f153 1 f70"/>
                <a:gd name="f209" fmla="*/ f154 1 f70"/>
                <a:gd name="f210" fmla="*/ f155 1 f69"/>
                <a:gd name="f211" fmla="*/ f156 1 f70"/>
                <a:gd name="f212" fmla="*/ f157 1 f69"/>
                <a:gd name="f213" fmla="*/ f158 1 f70"/>
                <a:gd name="f214" fmla="*/ f159 1 f69"/>
                <a:gd name="f215" fmla="*/ f160 1 f70"/>
                <a:gd name="f216" fmla="*/ f161 1 f69"/>
                <a:gd name="f217" fmla="*/ f162 1 f70"/>
                <a:gd name="f218" fmla="*/ f163 1 f69"/>
                <a:gd name="f219" fmla="*/ f164 1 f70"/>
                <a:gd name="f220" fmla="*/ f165 1 f69"/>
                <a:gd name="f221" fmla="*/ f166 1 f70"/>
                <a:gd name="f222" fmla="*/ f167 1 f69"/>
                <a:gd name="f223" fmla="*/ f168 1 f70"/>
                <a:gd name="f224" fmla="*/ f169 1 f69"/>
                <a:gd name="f225" fmla="*/ f170 1 f70"/>
                <a:gd name="f226" fmla="*/ f171 1 f69"/>
                <a:gd name="f227" fmla="*/ f172 1 f69"/>
                <a:gd name="f228" fmla="*/ f173 1 f70"/>
                <a:gd name="f229" fmla="*/ f174 f60 1"/>
                <a:gd name="f230" fmla="*/ f175 f60 1"/>
                <a:gd name="f231" fmla="*/ f177 f61 1"/>
                <a:gd name="f232" fmla="*/ f176 f61 1"/>
                <a:gd name="f233" fmla="*/ f178 f60 1"/>
                <a:gd name="f234" fmla="*/ f179 f61 1"/>
                <a:gd name="f235" fmla="*/ f180 f60 1"/>
                <a:gd name="f236" fmla="*/ f181 f61 1"/>
                <a:gd name="f237" fmla="*/ f182 f61 1"/>
                <a:gd name="f238" fmla="*/ f183 f60 1"/>
                <a:gd name="f239" fmla="*/ f184 f61 1"/>
                <a:gd name="f240" fmla="*/ f185 f60 1"/>
                <a:gd name="f241" fmla="*/ f186 f61 1"/>
                <a:gd name="f242" fmla="*/ f187 f60 1"/>
                <a:gd name="f243" fmla="*/ f188 f61 1"/>
                <a:gd name="f244" fmla="*/ f189 f60 1"/>
                <a:gd name="f245" fmla="*/ f190 f61 1"/>
                <a:gd name="f246" fmla="*/ f191 f60 1"/>
                <a:gd name="f247" fmla="*/ f192 f61 1"/>
                <a:gd name="f248" fmla="*/ f193 f60 1"/>
                <a:gd name="f249" fmla="*/ f194 f61 1"/>
                <a:gd name="f250" fmla="*/ f195 f60 1"/>
                <a:gd name="f251" fmla="*/ f196 f61 1"/>
                <a:gd name="f252" fmla="*/ f197 f60 1"/>
                <a:gd name="f253" fmla="*/ f198 f61 1"/>
                <a:gd name="f254" fmla="*/ f199 f60 1"/>
                <a:gd name="f255" fmla="*/ f200 f61 1"/>
                <a:gd name="f256" fmla="*/ f201 f60 1"/>
                <a:gd name="f257" fmla="*/ f202 f61 1"/>
                <a:gd name="f258" fmla="*/ f203 f60 1"/>
                <a:gd name="f259" fmla="*/ f204 f61 1"/>
                <a:gd name="f260" fmla="*/ f205 f60 1"/>
                <a:gd name="f261" fmla="*/ f206 f61 1"/>
                <a:gd name="f262" fmla="*/ f207 f60 1"/>
                <a:gd name="f263" fmla="*/ f208 f61 1"/>
                <a:gd name="f264" fmla="*/ f209 f61 1"/>
                <a:gd name="f265" fmla="*/ f210 f60 1"/>
                <a:gd name="f266" fmla="*/ f211 f61 1"/>
                <a:gd name="f267" fmla="*/ f212 f60 1"/>
                <a:gd name="f268" fmla="*/ f213 f61 1"/>
                <a:gd name="f269" fmla="*/ f214 f60 1"/>
                <a:gd name="f270" fmla="*/ f215 f61 1"/>
                <a:gd name="f271" fmla="*/ f216 f60 1"/>
                <a:gd name="f272" fmla="*/ f217 f61 1"/>
                <a:gd name="f273" fmla="*/ f218 f60 1"/>
                <a:gd name="f274" fmla="*/ f219 f61 1"/>
                <a:gd name="f275" fmla="*/ f220 f60 1"/>
                <a:gd name="f276" fmla="*/ f221 f61 1"/>
                <a:gd name="f277" fmla="*/ f222 f60 1"/>
                <a:gd name="f278" fmla="*/ f223 f61 1"/>
                <a:gd name="f279" fmla="*/ f224 f60 1"/>
                <a:gd name="f280" fmla="*/ f225 f61 1"/>
                <a:gd name="f281" fmla="*/ f226 f60 1"/>
                <a:gd name="f282" fmla="*/ f227 f60 1"/>
                <a:gd name="f283" fmla="*/ f228 f6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22">
                  <a:pos x="f233" y="f234"/>
                </a:cxn>
                <a:cxn ang="f122">
                  <a:pos x="f235" y="f236"/>
                </a:cxn>
                <a:cxn ang="f122">
                  <a:pos x="f233" y="f237"/>
                </a:cxn>
                <a:cxn ang="f122">
                  <a:pos x="f238" y="f239"/>
                </a:cxn>
                <a:cxn ang="f122">
                  <a:pos x="f240" y="f241"/>
                </a:cxn>
                <a:cxn ang="f122">
                  <a:pos x="f242" y="f243"/>
                </a:cxn>
                <a:cxn ang="f122">
                  <a:pos x="f244" y="f245"/>
                </a:cxn>
                <a:cxn ang="f122">
                  <a:pos x="f246" y="f247"/>
                </a:cxn>
                <a:cxn ang="f122">
                  <a:pos x="f248" y="f249"/>
                </a:cxn>
                <a:cxn ang="f122">
                  <a:pos x="f250" y="f251"/>
                </a:cxn>
                <a:cxn ang="f122">
                  <a:pos x="f252" y="f253"/>
                </a:cxn>
                <a:cxn ang="f122">
                  <a:pos x="f254" y="f255"/>
                </a:cxn>
                <a:cxn ang="f122">
                  <a:pos x="f256" y="f257"/>
                </a:cxn>
                <a:cxn ang="f122">
                  <a:pos x="f258" y="f259"/>
                </a:cxn>
                <a:cxn ang="f122">
                  <a:pos x="f260" y="f261"/>
                </a:cxn>
                <a:cxn ang="f122">
                  <a:pos x="f262" y="f263"/>
                </a:cxn>
                <a:cxn ang="f122">
                  <a:pos x="f260" y="f264"/>
                </a:cxn>
                <a:cxn ang="f122">
                  <a:pos x="f265" y="f266"/>
                </a:cxn>
                <a:cxn ang="f122">
                  <a:pos x="f267" y="f268"/>
                </a:cxn>
                <a:cxn ang="f122">
                  <a:pos x="f269" y="f270"/>
                </a:cxn>
                <a:cxn ang="f122">
                  <a:pos x="f271" y="f272"/>
                </a:cxn>
                <a:cxn ang="f122">
                  <a:pos x="f273" y="f274"/>
                </a:cxn>
                <a:cxn ang="f122">
                  <a:pos x="f275" y="f276"/>
                </a:cxn>
                <a:cxn ang="f122">
                  <a:pos x="f277" y="f274"/>
                </a:cxn>
                <a:cxn ang="f122">
                  <a:pos x="f242" y="f278"/>
                </a:cxn>
                <a:cxn ang="f122">
                  <a:pos x="f279" y="f280"/>
                </a:cxn>
                <a:cxn ang="f122">
                  <a:pos x="f281" y="f280"/>
                </a:cxn>
                <a:cxn ang="f122">
                  <a:pos x="f282" y="f283"/>
                </a:cxn>
                <a:cxn ang="f122">
                  <a:pos x="f233" y="f234"/>
                </a:cxn>
              </a:cxnLst>
              <a:rect l="f229" t="f232" r="f230" b="f231"/>
              <a:pathLst>
                <a:path w="53" h="54">
                  <a:moveTo>
                    <a:pt x="f8" y="f9"/>
                  </a:moveTo>
                  <a:cubicBezTo>
                    <a:pt x="f6" y="f10"/>
                    <a:pt x="f11" y="f12"/>
                    <a:pt x="f13" y="f14"/>
                  </a:cubicBezTo>
                  <a:cubicBezTo>
                    <a:pt x="f11" y="f15"/>
                    <a:pt x="f8" y="f16"/>
                    <a:pt x="f8" y="f17"/>
                  </a:cubicBezTo>
                  <a:cubicBezTo>
                    <a:pt x="f8" y="f18"/>
                    <a:pt x="f19" y="f20"/>
                    <a:pt x="f21" y="f20"/>
                  </a:cubicBezTo>
                  <a:cubicBezTo>
                    <a:pt x="f22" y="f23"/>
                    <a:pt x="f24" y="f25"/>
                    <a:pt x="f22" y="f26"/>
                  </a:cubicBezTo>
                  <a:cubicBezTo>
                    <a:pt x="f27" y="f28"/>
                    <a:pt x="f29" y="f26"/>
                    <a:pt x="f30" y="f25"/>
                  </a:cubicBezTo>
                  <a:cubicBezTo>
                    <a:pt x="f30" y="f31"/>
                    <a:pt x="f32" y="f33"/>
                    <a:pt x="f34" y="f35"/>
                  </a:cubicBezTo>
                  <a:cubicBezTo>
                    <a:pt x="f36" y="f35"/>
                    <a:pt x="f37" y="f33"/>
                    <a:pt x="f38" y="f28"/>
                  </a:cubicBezTo>
                  <a:cubicBezTo>
                    <a:pt x="f12" y="f33"/>
                    <a:pt x="f39" y="f5"/>
                    <a:pt x="f40" y="f41"/>
                  </a:cubicBezTo>
                  <a:cubicBezTo>
                    <a:pt x="f16" y="f41"/>
                    <a:pt x="f17" y="f33"/>
                    <a:pt x="f42" y="f31"/>
                  </a:cubicBezTo>
                  <a:cubicBezTo>
                    <a:pt x="f43" y="f44"/>
                    <a:pt x="f45" y="f33"/>
                    <a:pt x="f23" y="f33"/>
                  </a:cubicBezTo>
                  <a:cubicBezTo>
                    <a:pt x="f46" y="f44"/>
                    <a:pt x="f46" y="f28"/>
                    <a:pt x="f46" y="f47"/>
                  </a:cubicBezTo>
                  <a:cubicBezTo>
                    <a:pt x="f48" y="f25"/>
                    <a:pt x="f31" y="f25"/>
                    <a:pt x="f49" y="f50"/>
                  </a:cubicBezTo>
                  <a:cubicBezTo>
                    <a:pt x="f44" y="f46"/>
                    <a:pt x="f49" y="f45"/>
                    <a:pt x="f26" y="f18"/>
                  </a:cubicBezTo>
                  <a:cubicBezTo>
                    <a:pt x="f33" y="f18"/>
                    <a:pt x="f5" y="f42"/>
                    <a:pt x="f5" y="f16"/>
                  </a:cubicBezTo>
                  <a:cubicBezTo>
                    <a:pt x="f5" y="f15"/>
                    <a:pt x="f41" y="f39"/>
                    <a:pt x="f44" y="f12"/>
                  </a:cubicBezTo>
                  <a:cubicBezTo>
                    <a:pt x="f41" y="f38"/>
                    <a:pt x="f5" y="f9"/>
                    <a:pt x="f5" y="f37"/>
                  </a:cubicBezTo>
                  <a:cubicBezTo>
                    <a:pt x="f5" y="f36"/>
                    <a:pt x="f44" y="f51"/>
                    <a:pt x="f25" y="f34"/>
                  </a:cubicBezTo>
                  <a:cubicBezTo>
                    <a:pt x="f28" y="f52"/>
                    <a:pt x="f31" y="f27"/>
                    <a:pt x="f28" y="f53"/>
                  </a:cubicBezTo>
                  <a:cubicBezTo>
                    <a:pt x="f26" y="f24"/>
                    <a:pt x="f50" y="f53"/>
                    <a:pt x="f54" y="f22"/>
                  </a:cubicBezTo>
                  <a:cubicBezTo>
                    <a:pt x="f23" y="f13"/>
                    <a:pt x="f54" y="f11"/>
                    <a:pt x="f45" y="f8"/>
                  </a:cubicBezTo>
                  <a:cubicBezTo>
                    <a:pt x="f43" y="f6"/>
                    <a:pt x="f18" y="f11"/>
                    <a:pt x="f16" y="f19"/>
                  </a:cubicBezTo>
                  <a:cubicBezTo>
                    <a:pt x="f40" y="f11"/>
                    <a:pt x="f39" y="f7"/>
                    <a:pt x="f12" y="f7"/>
                  </a:cubicBezTo>
                  <a:cubicBezTo>
                    <a:pt x="f38" y="f7"/>
                    <a:pt x="f9" y="f11"/>
                    <a:pt x="f37" y="f19"/>
                  </a:cubicBezTo>
                  <a:cubicBezTo>
                    <a:pt x="f36" y="f55"/>
                    <a:pt x="f34" y="f8"/>
                    <a:pt x="f30" y="f11"/>
                  </a:cubicBezTo>
                  <a:cubicBezTo>
                    <a:pt x="f56" y="f55"/>
                    <a:pt x="f52" y="f24"/>
                    <a:pt x="f56" y="f57"/>
                  </a:cubicBezTo>
                  <a:cubicBezTo>
                    <a:pt x="f57" y="f27"/>
                    <a:pt x="f53" y="f22"/>
                    <a:pt x="f24" y="f57"/>
                  </a:cubicBezTo>
                  <a:cubicBezTo>
                    <a:pt x="f19" y="f21"/>
                    <a:pt x="f24" y="f56"/>
                    <a:pt x="f27" y="f51"/>
                  </a:cubicBezTo>
                  <a:cubicBezTo>
                    <a:pt x="f13" y="f36"/>
                    <a:pt x="f8" y="f58"/>
                    <a:pt x="f8" y="f9"/>
                  </a:cubicBezTo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7" name="Полилиния 22"/>
            <p:cNvSpPr/>
            <p:nvPr/>
          </p:nvSpPr>
          <p:spPr>
            <a:xfrm flipH="1">
              <a:off x="118853" y="1370008"/>
              <a:ext cx="260347" cy="25876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6"/>
                <a:gd name="f7" fmla="val 50"/>
                <a:gd name="f8" fmla="val 47"/>
                <a:gd name="f9" fmla="val 44"/>
                <a:gd name="f10" fmla="val 5"/>
                <a:gd name="f11" fmla="val 42"/>
                <a:gd name="f12" fmla="val 12"/>
                <a:gd name="f13" fmla="val 38"/>
                <a:gd name="f14" fmla="val 7"/>
                <a:gd name="f15" fmla="val 34"/>
                <a:gd name="f16" fmla="val 32"/>
                <a:gd name="f17" fmla="val 31"/>
                <a:gd name="f18" fmla="val 30"/>
                <a:gd name="f19" fmla="val 27"/>
                <a:gd name="f20" fmla="val 26"/>
                <a:gd name="f21" fmla="val 13"/>
                <a:gd name="f22" fmla="val 28"/>
                <a:gd name="f23" fmla="val 22"/>
                <a:gd name="f24" fmla="val 23"/>
                <a:gd name="f25" fmla="val 20"/>
                <a:gd name="f26" fmla="val 19"/>
                <a:gd name="f27" fmla="val 16"/>
                <a:gd name="f28" fmla="val 11"/>
                <a:gd name="f29" fmla="val 21"/>
                <a:gd name="f30" fmla="val 8"/>
                <a:gd name="f31" fmla="val 24"/>
                <a:gd name="f32" fmla="val 17"/>
                <a:gd name="f33" fmla="val 39"/>
                <a:gd name="f34" fmla="val 1"/>
                <a:gd name="f35" fmla="val 45"/>
                <a:gd name="f36" fmla="val 48"/>
                <a:gd name="f37" fmla="val 3"/>
                <a:gd name="f38" fmla="val 51"/>
                <a:gd name="f39" fmla="val 54"/>
                <a:gd name="f40" fmla="val 57"/>
                <a:gd name="f41" fmla="val 61"/>
                <a:gd name="f42" fmla="val 63"/>
                <a:gd name="f43" fmla="val 2"/>
                <a:gd name="f44" fmla="val 67"/>
                <a:gd name="f45" fmla="val 10"/>
                <a:gd name="f46" fmla="val 70"/>
                <a:gd name="f47" fmla="val 15"/>
                <a:gd name="f48" fmla="val 80"/>
                <a:gd name="f49" fmla="val 88"/>
                <a:gd name="f50" fmla="val 91"/>
                <a:gd name="f51" fmla="val 92"/>
                <a:gd name="f52" fmla="val 96"/>
                <a:gd name="f53" fmla="val 102"/>
                <a:gd name="f54" fmla="val 103"/>
                <a:gd name="f55" fmla="val 35"/>
                <a:gd name="f56" fmla="val 100"/>
                <a:gd name="f57" fmla="val 94"/>
                <a:gd name="f58" fmla="val 53"/>
                <a:gd name="f59" fmla="val 56"/>
                <a:gd name="f60" fmla="val 60"/>
                <a:gd name="f61" fmla="val 62"/>
                <a:gd name="f62" fmla="val 64"/>
                <a:gd name="f63" fmla="val 95"/>
                <a:gd name="f64" fmla="val 69"/>
                <a:gd name="f65" fmla="val 99"/>
                <a:gd name="f66" fmla="val 72"/>
                <a:gd name="f67" fmla="val 101"/>
                <a:gd name="f68" fmla="val 75"/>
                <a:gd name="f69" fmla="val 76"/>
                <a:gd name="f70" fmla="val 77"/>
                <a:gd name="f71" fmla="val 81"/>
                <a:gd name="f72" fmla="val 93"/>
                <a:gd name="f73" fmla="val 79"/>
                <a:gd name="f74" fmla="val 84"/>
                <a:gd name="f75" fmla="val 86"/>
                <a:gd name="f76" fmla="val 87"/>
                <a:gd name="f77" fmla="val 85"/>
                <a:gd name="f78" fmla="val 98"/>
                <a:gd name="f79" fmla="val 82"/>
                <a:gd name="f80" fmla="val 89"/>
                <a:gd name="f81" fmla="val 68"/>
                <a:gd name="f82" fmla="val 105"/>
                <a:gd name="f83" fmla="val 65"/>
                <a:gd name="f84" fmla="val 58"/>
                <a:gd name="f85" fmla="val 104"/>
                <a:gd name="f86" fmla="val 55"/>
                <a:gd name="f87" fmla="val 52"/>
                <a:gd name="f88" fmla="val 49"/>
                <a:gd name="f89" fmla="val 46"/>
                <a:gd name="f90" fmla="val 43"/>
                <a:gd name="f91" fmla="val 97"/>
                <a:gd name="f92" fmla="val 37"/>
                <a:gd name="f93" fmla="val 36"/>
                <a:gd name="f94" fmla="val 90"/>
                <a:gd name="f95" fmla="val 18"/>
                <a:gd name="f96" fmla="val 73"/>
                <a:gd name="f97" fmla="val 4"/>
                <a:gd name="f98" fmla="val 71"/>
                <a:gd name="f99" fmla="+- 0 0 -90"/>
                <a:gd name="f100" fmla="*/ f3 1 106"/>
                <a:gd name="f101" fmla="*/ f4 1 106"/>
                <a:gd name="f102" fmla="val f5"/>
                <a:gd name="f103" fmla="val f6"/>
                <a:gd name="f104" fmla="*/ f99 f0 1"/>
                <a:gd name="f105" fmla="+- f103 0 f102"/>
                <a:gd name="f106" fmla="*/ f104 1 f2"/>
                <a:gd name="f107" fmla="*/ f105 1 106"/>
                <a:gd name="f108" fmla="*/ 50 f105 1"/>
                <a:gd name="f109" fmla="*/ 0 f105 1"/>
                <a:gd name="f110" fmla="*/ 42 f105 1"/>
                <a:gd name="f111" fmla="*/ 12 f105 1"/>
                <a:gd name="f112" fmla="*/ 32 f105 1"/>
                <a:gd name="f113" fmla="*/ 5 f105 1"/>
                <a:gd name="f114" fmla="*/ 30 f105 1"/>
                <a:gd name="f115" fmla="*/ 28 f105 1"/>
                <a:gd name="f116" fmla="*/ 22 f105 1"/>
                <a:gd name="f117" fmla="*/ 16 f105 1"/>
                <a:gd name="f118" fmla="*/ 19 f105 1"/>
                <a:gd name="f119" fmla="*/ 11 f105 1"/>
                <a:gd name="f120" fmla="*/ 21 f105 1"/>
                <a:gd name="f121" fmla="*/ 17 f105 1"/>
                <a:gd name="f122" fmla="*/ 38 f105 1"/>
                <a:gd name="f123" fmla="*/ 1 f105 1"/>
                <a:gd name="f124" fmla="*/ 45 f105 1"/>
                <a:gd name="f125" fmla="*/ 8 f105 1"/>
                <a:gd name="f126" fmla="*/ 54 f105 1"/>
                <a:gd name="f127" fmla="*/ 63 f105 1"/>
                <a:gd name="f128" fmla="*/ 70 f105 1"/>
                <a:gd name="f129" fmla="*/ 15 f105 1"/>
                <a:gd name="f130" fmla="*/ 91 f105 1"/>
                <a:gd name="f131" fmla="*/ 92 f105 1"/>
                <a:gd name="f132" fmla="*/ 88 f105 1"/>
                <a:gd name="f133" fmla="*/ 34 f105 1"/>
                <a:gd name="f134" fmla="*/ 103 f105 1"/>
                <a:gd name="f135" fmla="*/ 35 f105 1"/>
                <a:gd name="f136" fmla="*/ 47 f105 1"/>
                <a:gd name="f137" fmla="*/ 94 f105 1"/>
                <a:gd name="f138" fmla="*/ 56 f105 1"/>
                <a:gd name="f139" fmla="*/ 106 f105 1"/>
                <a:gd name="f140" fmla="*/ 57 f105 1"/>
                <a:gd name="f141" fmla="*/ 64 f105 1"/>
                <a:gd name="f142" fmla="*/ 95 f105 1"/>
                <a:gd name="f143" fmla="*/ 75 f105 1"/>
                <a:gd name="f144" fmla="*/ 101 f105 1"/>
                <a:gd name="f145" fmla="*/ 77 f105 1"/>
                <a:gd name="f146" fmla="*/ 79 f105 1"/>
                <a:gd name="f147" fmla="*/ 84 f105 1"/>
                <a:gd name="f148" fmla="*/ 87 f105 1"/>
                <a:gd name="f149" fmla="*/ 96 f105 1"/>
                <a:gd name="f150" fmla="*/ 85 f105 1"/>
                <a:gd name="f151" fmla="*/ 89 f105 1"/>
                <a:gd name="f152" fmla="*/ 68 f105 1"/>
                <a:gd name="f153" fmla="*/ 61 f105 1"/>
                <a:gd name="f154" fmla="*/ 98 f105 1"/>
                <a:gd name="f155" fmla="*/ 52 f105 1"/>
                <a:gd name="f156" fmla="*/ 43 f105 1"/>
                <a:gd name="f157" fmla="*/ 36 f105 1"/>
                <a:gd name="f158" fmla="*/ 76 f105 1"/>
                <a:gd name="f159" fmla="*/ 18 f105 1"/>
                <a:gd name="f160" fmla="*/ 73 f105 1"/>
                <a:gd name="f161" fmla="*/ 4 f105 1"/>
                <a:gd name="f162" fmla="*/ 71 f105 1"/>
                <a:gd name="f163" fmla="*/ 3 f105 1"/>
                <a:gd name="f164" fmla="*/ 60 f105 1"/>
                <a:gd name="f165" fmla="+- f106 0 f1"/>
                <a:gd name="f166" fmla="*/ f108 1 106"/>
                <a:gd name="f167" fmla="*/ f109 1 106"/>
                <a:gd name="f168" fmla="*/ f110 1 106"/>
                <a:gd name="f169" fmla="*/ f111 1 106"/>
                <a:gd name="f170" fmla="*/ f112 1 106"/>
                <a:gd name="f171" fmla="*/ f113 1 106"/>
                <a:gd name="f172" fmla="*/ f114 1 106"/>
                <a:gd name="f173" fmla="*/ f115 1 106"/>
                <a:gd name="f174" fmla="*/ f116 1 106"/>
                <a:gd name="f175" fmla="*/ f117 1 106"/>
                <a:gd name="f176" fmla="*/ f118 1 106"/>
                <a:gd name="f177" fmla="*/ f119 1 106"/>
                <a:gd name="f178" fmla="*/ f120 1 106"/>
                <a:gd name="f179" fmla="*/ f121 1 106"/>
                <a:gd name="f180" fmla="*/ f122 1 106"/>
                <a:gd name="f181" fmla="*/ f123 1 106"/>
                <a:gd name="f182" fmla="*/ f124 1 106"/>
                <a:gd name="f183" fmla="*/ f125 1 106"/>
                <a:gd name="f184" fmla="*/ f126 1 106"/>
                <a:gd name="f185" fmla="*/ f127 1 106"/>
                <a:gd name="f186" fmla="*/ f128 1 106"/>
                <a:gd name="f187" fmla="*/ f129 1 106"/>
                <a:gd name="f188" fmla="*/ f130 1 106"/>
                <a:gd name="f189" fmla="*/ f131 1 106"/>
                <a:gd name="f190" fmla="*/ f132 1 106"/>
                <a:gd name="f191" fmla="*/ f133 1 106"/>
                <a:gd name="f192" fmla="*/ f134 1 106"/>
                <a:gd name="f193" fmla="*/ f135 1 106"/>
                <a:gd name="f194" fmla="*/ f136 1 106"/>
                <a:gd name="f195" fmla="*/ f137 1 106"/>
                <a:gd name="f196" fmla="*/ f138 1 106"/>
                <a:gd name="f197" fmla="*/ f139 1 106"/>
                <a:gd name="f198" fmla="*/ f140 1 106"/>
                <a:gd name="f199" fmla="*/ f141 1 106"/>
                <a:gd name="f200" fmla="*/ f142 1 106"/>
                <a:gd name="f201" fmla="*/ f143 1 106"/>
                <a:gd name="f202" fmla="*/ f144 1 106"/>
                <a:gd name="f203" fmla="*/ f145 1 106"/>
                <a:gd name="f204" fmla="*/ f146 1 106"/>
                <a:gd name="f205" fmla="*/ f147 1 106"/>
                <a:gd name="f206" fmla="*/ f148 1 106"/>
                <a:gd name="f207" fmla="*/ f149 1 106"/>
                <a:gd name="f208" fmla="*/ f150 1 106"/>
                <a:gd name="f209" fmla="*/ f151 1 106"/>
                <a:gd name="f210" fmla="*/ f152 1 106"/>
                <a:gd name="f211" fmla="*/ f153 1 106"/>
                <a:gd name="f212" fmla="*/ f154 1 106"/>
                <a:gd name="f213" fmla="*/ f155 1 106"/>
                <a:gd name="f214" fmla="*/ f156 1 106"/>
                <a:gd name="f215" fmla="*/ f157 1 106"/>
                <a:gd name="f216" fmla="*/ f158 1 106"/>
                <a:gd name="f217" fmla="*/ f159 1 106"/>
                <a:gd name="f218" fmla="*/ f160 1 106"/>
                <a:gd name="f219" fmla="*/ f161 1 106"/>
                <a:gd name="f220" fmla="*/ f162 1 106"/>
                <a:gd name="f221" fmla="*/ f163 1 106"/>
                <a:gd name="f222" fmla="*/ f164 1 106"/>
                <a:gd name="f223" fmla="*/ 0 1 f107"/>
                <a:gd name="f224" fmla="*/ f103 1 f107"/>
                <a:gd name="f225" fmla="*/ f166 1 f107"/>
                <a:gd name="f226" fmla="*/ f167 1 f107"/>
                <a:gd name="f227" fmla="*/ f168 1 f107"/>
                <a:gd name="f228" fmla="*/ f169 1 f107"/>
                <a:gd name="f229" fmla="*/ f170 1 f107"/>
                <a:gd name="f230" fmla="*/ f171 1 f107"/>
                <a:gd name="f231" fmla="*/ f172 1 f107"/>
                <a:gd name="f232" fmla="*/ f173 1 f107"/>
                <a:gd name="f233" fmla="*/ f174 1 f107"/>
                <a:gd name="f234" fmla="*/ f175 1 f107"/>
                <a:gd name="f235" fmla="*/ f176 1 f107"/>
                <a:gd name="f236" fmla="*/ f177 1 f107"/>
                <a:gd name="f237" fmla="*/ f178 1 f107"/>
                <a:gd name="f238" fmla="*/ f179 1 f107"/>
                <a:gd name="f239" fmla="*/ f180 1 f107"/>
                <a:gd name="f240" fmla="*/ f181 1 f107"/>
                <a:gd name="f241" fmla="*/ f182 1 f107"/>
                <a:gd name="f242" fmla="*/ f183 1 f107"/>
                <a:gd name="f243" fmla="*/ f184 1 f107"/>
                <a:gd name="f244" fmla="*/ f185 1 f107"/>
                <a:gd name="f245" fmla="*/ f186 1 f107"/>
                <a:gd name="f246" fmla="*/ f187 1 f107"/>
                <a:gd name="f247" fmla="*/ f188 1 f107"/>
                <a:gd name="f248" fmla="*/ f189 1 f107"/>
                <a:gd name="f249" fmla="*/ f190 1 f107"/>
                <a:gd name="f250" fmla="*/ f191 1 f107"/>
                <a:gd name="f251" fmla="*/ f192 1 f107"/>
                <a:gd name="f252" fmla="*/ f193 1 f107"/>
                <a:gd name="f253" fmla="*/ f194 1 f107"/>
                <a:gd name="f254" fmla="*/ f195 1 f107"/>
                <a:gd name="f255" fmla="*/ f196 1 f107"/>
                <a:gd name="f256" fmla="*/ f197 1 f107"/>
                <a:gd name="f257" fmla="*/ f198 1 f107"/>
                <a:gd name="f258" fmla="*/ f199 1 f107"/>
                <a:gd name="f259" fmla="*/ f200 1 f107"/>
                <a:gd name="f260" fmla="*/ f201 1 f107"/>
                <a:gd name="f261" fmla="*/ f202 1 f107"/>
                <a:gd name="f262" fmla="*/ f203 1 f107"/>
                <a:gd name="f263" fmla="*/ f204 1 f107"/>
                <a:gd name="f264" fmla="*/ f205 1 f107"/>
                <a:gd name="f265" fmla="*/ f206 1 f107"/>
                <a:gd name="f266" fmla="*/ f207 1 f107"/>
                <a:gd name="f267" fmla="*/ f208 1 f107"/>
                <a:gd name="f268" fmla="*/ f209 1 f107"/>
                <a:gd name="f269" fmla="*/ f210 1 f107"/>
                <a:gd name="f270" fmla="*/ f211 1 f107"/>
                <a:gd name="f271" fmla="*/ f212 1 f107"/>
                <a:gd name="f272" fmla="*/ f213 1 f107"/>
                <a:gd name="f273" fmla="*/ f214 1 f107"/>
                <a:gd name="f274" fmla="*/ f215 1 f107"/>
                <a:gd name="f275" fmla="*/ f216 1 f107"/>
                <a:gd name="f276" fmla="*/ f217 1 f107"/>
                <a:gd name="f277" fmla="*/ f218 1 f107"/>
                <a:gd name="f278" fmla="*/ f219 1 f107"/>
                <a:gd name="f279" fmla="*/ f220 1 f107"/>
                <a:gd name="f280" fmla="*/ f221 1 f107"/>
                <a:gd name="f281" fmla="*/ f222 1 f107"/>
                <a:gd name="f282" fmla="*/ f223 f100 1"/>
                <a:gd name="f283" fmla="*/ f224 f100 1"/>
                <a:gd name="f284" fmla="*/ f224 f101 1"/>
                <a:gd name="f285" fmla="*/ f223 f101 1"/>
                <a:gd name="f286" fmla="*/ f225 f100 1"/>
                <a:gd name="f287" fmla="*/ f226 f101 1"/>
                <a:gd name="f288" fmla="*/ f227 f100 1"/>
                <a:gd name="f289" fmla="*/ f228 f101 1"/>
                <a:gd name="f290" fmla="*/ f229 f100 1"/>
                <a:gd name="f291" fmla="*/ f230 f101 1"/>
                <a:gd name="f292" fmla="*/ f231 f100 1"/>
                <a:gd name="f293" fmla="*/ f232 f100 1"/>
                <a:gd name="f294" fmla="*/ f233 f101 1"/>
                <a:gd name="f295" fmla="*/ f234 f100 1"/>
                <a:gd name="f296" fmla="*/ f235 f101 1"/>
                <a:gd name="f297" fmla="*/ f236 f100 1"/>
                <a:gd name="f298" fmla="*/ f237 f101 1"/>
                <a:gd name="f299" fmla="*/ f238 f100 1"/>
                <a:gd name="f300" fmla="*/ f239 f101 1"/>
                <a:gd name="f301" fmla="*/ f240 f100 1"/>
                <a:gd name="f302" fmla="*/ f241 f101 1"/>
                <a:gd name="f303" fmla="*/ f242 f100 1"/>
                <a:gd name="f304" fmla="*/ f243 f101 1"/>
                <a:gd name="f305" fmla="*/ f244 f101 1"/>
                <a:gd name="f306" fmla="*/ f237 f100 1"/>
                <a:gd name="f307" fmla="*/ f245 f101 1"/>
                <a:gd name="f308" fmla="*/ f246 f100 1"/>
                <a:gd name="f309" fmla="*/ f247 f101 1"/>
                <a:gd name="f310" fmla="*/ f235 f100 1"/>
                <a:gd name="f311" fmla="*/ f248 f101 1"/>
                <a:gd name="f312" fmla="*/ f249 f101 1"/>
                <a:gd name="f313" fmla="*/ f250 f100 1"/>
                <a:gd name="f314" fmla="*/ f251 f101 1"/>
                <a:gd name="f315" fmla="*/ f252 f100 1"/>
                <a:gd name="f316" fmla="*/ f253 f100 1"/>
                <a:gd name="f317" fmla="*/ f254 f101 1"/>
                <a:gd name="f318" fmla="*/ f255 f100 1"/>
                <a:gd name="f319" fmla="*/ f256 f101 1"/>
                <a:gd name="f320" fmla="*/ f257 f100 1"/>
                <a:gd name="f321" fmla="*/ f258 f100 1"/>
                <a:gd name="f322" fmla="*/ f259 f101 1"/>
                <a:gd name="f323" fmla="*/ f260 f100 1"/>
                <a:gd name="f324" fmla="*/ f261 f101 1"/>
                <a:gd name="f325" fmla="*/ f262 f100 1"/>
                <a:gd name="f326" fmla="*/ f263 f100 1"/>
                <a:gd name="f327" fmla="*/ f264 f101 1"/>
                <a:gd name="f328" fmla="*/ f247 f100 1"/>
                <a:gd name="f329" fmla="*/ f265 f101 1"/>
                <a:gd name="f330" fmla="*/ f266 f100 1"/>
                <a:gd name="f331" fmla="*/ f267 f101 1"/>
                <a:gd name="f332" fmla="*/ f268 f100 1"/>
                <a:gd name="f333" fmla="*/ f269 f101 1"/>
                <a:gd name="f334" fmla="*/ f256 f100 1"/>
                <a:gd name="f335" fmla="*/ f270 f101 1"/>
                <a:gd name="f336" fmla="*/ f271 f100 1"/>
                <a:gd name="f337" fmla="*/ f272 f101 1"/>
                <a:gd name="f338" fmla="*/ f273 f101 1"/>
                <a:gd name="f339" fmla="*/ f267 f100 1"/>
                <a:gd name="f340" fmla="*/ f274 f101 1"/>
                <a:gd name="f341" fmla="*/ f234 f101 1"/>
                <a:gd name="f342" fmla="*/ f249 f100 1"/>
                <a:gd name="f343" fmla="*/ f246 f101 1"/>
                <a:gd name="f344" fmla="*/ f275 f100 1"/>
                <a:gd name="f345" fmla="*/ f276 f101 1"/>
                <a:gd name="f346" fmla="*/ f277 f100 1"/>
                <a:gd name="f347" fmla="*/ f278 f101 1"/>
                <a:gd name="f348" fmla="*/ f279 f100 1"/>
                <a:gd name="f349" fmla="*/ f280 f101 1"/>
                <a:gd name="f350" fmla="*/ f281 f10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5">
                  <a:pos x="f286" y="f287"/>
                </a:cxn>
                <a:cxn ang="f165">
                  <a:pos x="f286" y="f287"/>
                </a:cxn>
                <a:cxn ang="f165">
                  <a:pos x="f288" y="f289"/>
                </a:cxn>
                <a:cxn ang="f165">
                  <a:pos x="f290" y="f291"/>
                </a:cxn>
                <a:cxn ang="f165">
                  <a:pos x="f292" y="f291"/>
                </a:cxn>
                <a:cxn ang="f165">
                  <a:pos x="f293" y="f294"/>
                </a:cxn>
                <a:cxn ang="f165">
                  <a:pos x="f295" y="f296"/>
                </a:cxn>
                <a:cxn ang="f165">
                  <a:pos x="f297" y="f298"/>
                </a:cxn>
                <a:cxn ang="f165">
                  <a:pos x="f299" y="f300"/>
                </a:cxn>
                <a:cxn ang="f165">
                  <a:pos x="f301" y="f302"/>
                </a:cxn>
                <a:cxn ang="f165">
                  <a:pos x="f303" y="f304"/>
                </a:cxn>
                <a:cxn ang="f165">
                  <a:pos x="f301" y="f305"/>
                </a:cxn>
                <a:cxn ang="f165">
                  <a:pos x="f306" y="f307"/>
                </a:cxn>
                <a:cxn ang="f165">
                  <a:pos x="f308" y="f309"/>
                </a:cxn>
                <a:cxn ang="f165">
                  <a:pos x="f310" y="f311"/>
                </a:cxn>
                <a:cxn ang="f165">
                  <a:pos x="f292" y="f312"/>
                </a:cxn>
                <a:cxn ang="f165">
                  <a:pos x="f313" y="f314"/>
                </a:cxn>
                <a:cxn ang="f165">
                  <a:pos x="f315" y="f314"/>
                </a:cxn>
                <a:cxn ang="f165">
                  <a:pos x="f316" y="f317"/>
                </a:cxn>
                <a:cxn ang="f165">
                  <a:pos x="f318" y="f319"/>
                </a:cxn>
                <a:cxn ang="f165">
                  <a:pos x="f320" y="f319"/>
                </a:cxn>
                <a:cxn ang="f165">
                  <a:pos x="f321" y="f322"/>
                </a:cxn>
                <a:cxn ang="f165">
                  <a:pos x="f323" y="f324"/>
                </a:cxn>
                <a:cxn ang="f165">
                  <a:pos x="f325" y="f324"/>
                </a:cxn>
                <a:cxn ang="f165">
                  <a:pos x="f326" y="f327"/>
                </a:cxn>
                <a:cxn ang="f165">
                  <a:pos x="f328" y="f329"/>
                </a:cxn>
                <a:cxn ang="f165">
                  <a:pos x="f330" y="f331"/>
                </a:cxn>
                <a:cxn ang="f165">
                  <a:pos x="f332" y="f333"/>
                </a:cxn>
                <a:cxn ang="f165">
                  <a:pos x="f334" y="f335"/>
                </a:cxn>
                <a:cxn ang="f165">
                  <a:pos x="f336" y="f337"/>
                </a:cxn>
                <a:cxn ang="f165">
                  <a:pos x="f334" y="f338"/>
                </a:cxn>
                <a:cxn ang="f165">
                  <a:pos x="f339" y="f340"/>
                </a:cxn>
                <a:cxn ang="f165">
                  <a:pos x="f328" y="f341"/>
                </a:cxn>
                <a:cxn ang="f165">
                  <a:pos x="f342" y="f343"/>
                </a:cxn>
                <a:cxn ang="f165">
                  <a:pos x="f344" y="f345"/>
                </a:cxn>
                <a:cxn ang="f165">
                  <a:pos x="f346" y="f347"/>
                </a:cxn>
                <a:cxn ang="f165">
                  <a:pos x="f348" y="f349"/>
                </a:cxn>
                <a:cxn ang="f165">
                  <a:pos x="f350" y="f289"/>
                </a:cxn>
                <a:cxn ang="f165">
                  <a:pos x="f286" y="f287"/>
                </a:cxn>
              </a:cxnLst>
              <a:rect l="f282" t="f285" r="f283" b="f284"/>
              <a:pathLst>
                <a:path w="106" h="106">
                  <a:moveTo>
                    <a:pt x="f7" y="f5"/>
                  </a:moveTo>
                  <a:cubicBezTo>
                    <a:pt x="f7" y="f5"/>
                    <a:pt x="f7" y="f5"/>
                    <a:pt x="f7" y="f5"/>
                  </a:cubicBezTo>
                  <a:cubicBezTo>
                    <a:pt x="f8" y="f5"/>
                    <a:pt x="f9" y="f10"/>
                    <a:pt x="f11" y="f12"/>
                  </a:cubicBezTo>
                  <a:cubicBezTo>
                    <a:pt x="f13" y="f14"/>
                    <a:pt x="f15" y="f10"/>
                    <a:pt x="f16" y="f10"/>
                  </a:cubicBezTo>
                  <a:cubicBezTo>
                    <a:pt x="f17" y="f10"/>
                    <a:pt x="f18" y="f10"/>
                    <a:pt x="f18" y="f10"/>
                  </a:cubicBezTo>
                  <a:cubicBezTo>
                    <a:pt x="f19" y="f14"/>
                    <a:pt x="f20" y="f21"/>
                    <a:pt x="f22" y="f23"/>
                  </a:cubicBezTo>
                  <a:cubicBezTo>
                    <a:pt x="f24" y="f25"/>
                    <a:pt x="f26" y="f26"/>
                    <a:pt x="f27" y="f26"/>
                  </a:cubicBezTo>
                  <a:cubicBezTo>
                    <a:pt x="f21" y="f26"/>
                    <a:pt x="f12" y="f25"/>
                    <a:pt x="f28" y="f29"/>
                  </a:cubicBezTo>
                  <a:cubicBezTo>
                    <a:pt x="f30" y="f31"/>
                    <a:pt x="f28" y="f18"/>
                    <a:pt x="f32" y="f13"/>
                  </a:cubicBezTo>
                  <a:cubicBezTo>
                    <a:pt x="f14" y="f33"/>
                    <a:pt x="f34" y="f11"/>
                    <a:pt x="f34" y="f35"/>
                  </a:cubicBezTo>
                  <a:cubicBezTo>
                    <a:pt x="f5" y="f36"/>
                    <a:pt x="f37" y="f38"/>
                    <a:pt x="f30" y="f39"/>
                  </a:cubicBezTo>
                  <a:cubicBezTo>
                    <a:pt x="f37" y="f40"/>
                    <a:pt x="f5" y="f41"/>
                    <a:pt x="f34" y="f42"/>
                  </a:cubicBezTo>
                  <a:cubicBezTo>
                    <a:pt x="f43" y="f44"/>
                    <a:pt x="f45" y="f46"/>
                    <a:pt x="f29" y="f46"/>
                  </a:cubicBezTo>
                  <a:cubicBezTo>
                    <a:pt x="f47" y="f48"/>
                    <a:pt x="f12" y="f49"/>
                    <a:pt x="f47" y="f50"/>
                  </a:cubicBezTo>
                  <a:cubicBezTo>
                    <a:pt x="f27" y="f50"/>
                    <a:pt x="f32" y="f51"/>
                    <a:pt x="f26" y="f51"/>
                  </a:cubicBezTo>
                  <a:cubicBezTo>
                    <a:pt x="f23" y="f51"/>
                    <a:pt x="f20" y="f50"/>
                    <a:pt x="f18" y="f49"/>
                  </a:cubicBezTo>
                  <a:cubicBezTo>
                    <a:pt x="f18" y="f52"/>
                    <a:pt x="f17" y="f53"/>
                    <a:pt x="f15" y="f54"/>
                  </a:cubicBezTo>
                  <a:cubicBezTo>
                    <a:pt x="f15" y="f54"/>
                    <a:pt x="f55" y="f54"/>
                    <a:pt x="f55" y="f54"/>
                  </a:cubicBezTo>
                  <a:cubicBezTo>
                    <a:pt x="f13" y="f54"/>
                    <a:pt x="f11" y="f56"/>
                    <a:pt x="f8" y="f57"/>
                  </a:cubicBezTo>
                  <a:cubicBezTo>
                    <a:pt x="f7" y="f53"/>
                    <a:pt x="f58" y="f6"/>
                    <a:pt x="f59" y="f6"/>
                  </a:cubicBezTo>
                  <a:cubicBezTo>
                    <a:pt x="f59" y="f6"/>
                    <a:pt x="f40" y="f6"/>
                    <a:pt x="f40" y="f6"/>
                  </a:cubicBezTo>
                  <a:cubicBezTo>
                    <a:pt x="f60" y="f6"/>
                    <a:pt x="f61" y="f53"/>
                    <a:pt x="f62" y="f63"/>
                  </a:cubicBezTo>
                  <a:cubicBezTo>
                    <a:pt x="f64" y="f65"/>
                    <a:pt x="f66" y="f67"/>
                    <a:pt x="f68" y="f67"/>
                  </a:cubicBezTo>
                  <a:cubicBezTo>
                    <a:pt x="f69" y="f67"/>
                    <a:pt x="f69" y="f67"/>
                    <a:pt x="f70" y="f67"/>
                  </a:cubicBezTo>
                  <a:cubicBezTo>
                    <a:pt x="f48" y="f65"/>
                    <a:pt x="f71" y="f72"/>
                    <a:pt x="f73" y="f74"/>
                  </a:cubicBezTo>
                  <a:cubicBezTo>
                    <a:pt x="f74" y="f75"/>
                    <a:pt x="f49" y="f76"/>
                    <a:pt x="f50" y="f76"/>
                  </a:cubicBezTo>
                  <a:cubicBezTo>
                    <a:pt x="f72" y="f76"/>
                    <a:pt x="f63" y="f76"/>
                    <a:pt x="f52" y="f77"/>
                  </a:cubicBezTo>
                  <a:cubicBezTo>
                    <a:pt x="f78" y="f79"/>
                    <a:pt x="f63" y="f69"/>
                    <a:pt x="f80" y="f81"/>
                  </a:cubicBezTo>
                  <a:cubicBezTo>
                    <a:pt x="f65" y="f44"/>
                    <a:pt x="f82" y="f83"/>
                    <a:pt x="f6" y="f41"/>
                  </a:cubicBezTo>
                  <a:cubicBezTo>
                    <a:pt x="f6" y="f84"/>
                    <a:pt x="f85" y="f86"/>
                    <a:pt x="f78" y="f87"/>
                  </a:cubicBezTo>
                  <a:cubicBezTo>
                    <a:pt x="f54" y="f88"/>
                    <a:pt x="f6" y="f89"/>
                    <a:pt x="f6" y="f90"/>
                  </a:cubicBezTo>
                  <a:cubicBezTo>
                    <a:pt x="f82" y="f33"/>
                    <a:pt x="f91" y="f92"/>
                    <a:pt x="f77" y="f93"/>
                  </a:cubicBezTo>
                  <a:cubicBezTo>
                    <a:pt x="f51" y="f19"/>
                    <a:pt x="f57" y="f26"/>
                    <a:pt x="f50" y="f27"/>
                  </a:cubicBezTo>
                  <a:cubicBezTo>
                    <a:pt x="f94" y="f47"/>
                    <a:pt x="f80" y="f47"/>
                    <a:pt x="f49" y="f47"/>
                  </a:cubicBezTo>
                  <a:cubicBezTo>
                    <a:pt x="f77" y="f47"/>
                    <a:pt x="f71" y="f27"/>
                    <a:pt x="f69" y="f95"/>
                  </a:cubicBezTo>
                  <a:cubicBezTo>
                    <a:pt x="f70" y="f45"/>
                    <a:pt x="f69" y="f10"/>
                    <a:pt x="f96" y="f97"/>
                  </a:cubicBezTo>
                  <a:cubicBezTo>
                    <a:pt x="f66" y="f37"/>
                    <a:pt x="f66" y="f37"/>
                    <a:pt x="f98" y="f37"/>
                  </a:cubicBezTo>
                  <a:cubicBezTo>
                    <a:pt x="f81" y="f37"/>
                    <a:pt x="f62" y="f14"/>
                    <a:pt x="f60" y="f12"/>
                  </a:cubicBezTo>
                  <a:cubicBezTo>
                    <a:pt x="f40" y="f10"/>
                    <a:pt x="f39" y="f5"/>
                    <a:pt x="f7" y="f5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8" name="Полилиния 23"/>
            <p:cNvSpPr/>
            <p:nvPr/>
          </p:nvSpPr>
          <p:spPr>
            <a:xfrm flipH="1">
              <a:off x="309560" y="4675190"/>
              <a:ext cx="246065" cy="347664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00"/>
                <a:gd name="f7" fmla="val 142"/>
                <a:gd name="f8" fmla="val 78"/>
                <a:gd name="f9" fmla="val 15"/>
                <a:gd name="f10" fmla="val 37"/>
                <a:gd name="f11" fmla="val 60"/>
                <a:gd name="f12" fmla="val 118"/>
                <a:gd name="f13" fmla="val 30"/>
                <a:gd name="f14" fmla="val 130"/>
                <a:gd name="f15" fmla="val 63"/>
                <a:gd name="f16" fmla="+- 0 0 -90"/>
                <a:gd name="f17" fmla="*/ f3 1 100"/>
                <a:gd name="f18" fmla="*/ f4 1 142"/>
                <a:gd name="f19" fmla="val f5"/>
                <a:gd name="f20" fmla="val f6"/>
                <a:gd name="f21" fmla="val f7"/>
                <a:gd name="f22" fmla="*/ f16 f0 1"/>
                <a:gd name="f23" fmla="+- f21 0 f19"/>
                <a:gd name="f24" fmla="+- f20 0 f19"/>
                <a:gd name="f25" fmla="*/ f22 1 f2"/>
                <a:gd name="f26" fmla="*/ f24 1 100"/>
                <a:gd name="f27" fmla="*/ f23 1 142"/>
                <a:gd name="f28" fmla="*/ 78 f24 1"/>
                <a:gd name="f29" fmla="*/ 15 f23 1"/>
                <a:gd name="f30" fmla="*/ 30 f24 1"/>
                <a:gd name="f31" fmla="*/ 130 f23 1"/>
                <a:gd name="f32" fmla="+- f25 0 f1"/>
                <a:gd name="f33" fmla="*/ f28 1 100"/>
                <a:gd name="f34" fmla="*/ f29 1 142"/>
                <a:gd name="f35" fmla="*/ f30 1 100"/>
                <a:gd name="f36" fmla="*/ f31 1 142"/>
                <a:gd name="f37" fmla="*/ 0 1 f26"/>
                <a:gd name="f38" fmla="*/ f20 1 f26"/>
                <a:gd name="f39" fmla="*/ 0 1 f27"/>
                <a:gd name="f40" fmla="*/ f21 1 f27"/>
                <a:gd name="f41" fmla="*/ f33 1 f26"/>
                <a:gd name="f42" fmla="*/ f34 1 f27"/>
                <a:gd name="f43" fmla="*/ f35 1 f26"/>
                <a:gd name="f44" fmla="*/ f36 1 f27"/>
                <a:gd name="f45" fmla="*/ f37 f17 1"/>
                <a:gd name="f46" fmla="*/ f38 f17 1"/>
                <a:gd name="f47" fmla="*/ f40 f18 1"/>
                <a:gd name="f48" fmla="*/ f39 f18 1"/>
                <a:gd name="f49" fmla="*/ f41 f17 1"/>
                <a:gd name="f50" fmla="*/ f42 f18 1"/>
                <a:gd name="f51" fmla="*/ f43 f17 1"/>
                <a:gd name="f52" fmla="*/ f44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9" y="f50"/>
                </a:cxn>
                <a:cxn ang="f32">
                  <a:pos x="f51" y="f52"/>
                </a:cxn>
                <a:cxn ang="f32">
                  <a:pos x="f49" y="f50"/>
                </a:cxn>
              </a:cxnLst>
              <a:rect l="f45" t="f48" r="f46" b="f47"/>
              <a:pathLst>
                <a:path w="100" h="142">
                  <a:moveTo>
                    <a:pt x="f8" y="f9"/>
                  </a:moveTo>
                  <a:cubicBezTo>
                    <a:pt x="f6" y="f10"/>
                    <a:pt x="f11" y="f12"/>
                    <a:pt x="f13" y="f14"/>
                  </a:cubicBezTo>
                  <a:cubicBezTo>
                    <a:pt x="f5" y="f7"/>
                    <a:pt x="f15" y="f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29" name="Полилиния 24"/>
            <p:cNvSpPr/>
            <p:nvPr/>
          </p:nvSpPr>
          <p:spPr>
            <a:xfrm flipH="1">
              <a:off x="608011" y="6858000"/>
              <a:ext cx="9528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9525"/>
                <a:gd name="f7" fmla="+- 0 0 -90"/>
                <a:gd name="f8" fmla="*/ f3 1 9525"/>
                <a:gd name="f9" fmla="*/ f4 1 0"/>
                <a:gd name="f10" fmla="val f5"/>
                <a:gd name="f11" fmla="val f6"/>
                <a:gd name="f12" fmla="*/ f7 f0 1"/>
                <a:gd name="f13" fmla="+- f10 0 f10"/>
                <a:gd name="f14" fmla="+- f11 0 f10"/>
                <a:gd name="f15" fmla="*/ f12 1 f2"/>
                <a:gd name="f16" fmla="*/ f14 1 9525"/>
                <a:gd name="f17" fmla="*/ f13 1 0"/>
                <a:gd name="f18" fmla="+- f15 0 f1"/>
                <a:gd name="f19" fmla="*/ 9525 1 f16"/>
                <a:gd name="f20" fmla="*/ 0 1 f17"/>
                <a:gd name="f21" fmla="*/ 0 1 f16"/>
                <a:gd name="f22" fmla="*/ 1 1 f17"/>
                <a:gd name="f23" fmla="*/ f21 f8 1"/>
                <a:gd name="f24" fmla="*/ f19 f8 1"/>
                <a:gd name="f25" fmla="*/ f22 f9 1"/>
                <a:gd name="f26" fmla="*/ f20 f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8">
                  <a:pos x="f24" y="f26"/>
                </a:cxn>
                <a:cxn ang="f18">
                  <a:pos x="f23" y="f26"/>
                </a:cxn>
                <a:cxn ang="f18">
                  <a:pos x="f24" y="f26"/>
                </a:cxn>
              </a:cxnLst>
              <a:rect l="f23" t="f26" r="f24" b="f25"/>
              <a:pathLst>
                <a:path w="9525">
                  <a:moveTo>
                    <a:pt x="f6" y="f5"/>
                  </a:moveTo>
                  <a:lnTo>
                    <a:pt x="f5" y="f5"/>
                  </a:lnTo>
                  <a:lnTo>
                    <a:pt x="f6" y="f5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0" name="Линия 27"/>
            <p:cNvSpPr/>
            <p:nvPr/>
          </p:nvSpPr>
          <p:spPr>
            <a:xfrm>
              <a:off x="608011" y="6858000"/>
              <a:ext cx="9528" cy="0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ss"/>
                <a:gd name="f6" fmla="val 0"/>
                <a:gd name="f7" fmla="+- 0 0 -180"/>
                <a:gd name="f8" fmla="+- 0 0 -360"/>
                <a:gd name="f9" fmla="abs f3"/>
                <a:gd name="f10" fmla="abs f4"/>
                <a:gd name="f11" fmla="abs f5"/>
                <a:gd name="f12" fmla="val f6"/>
                <a:gd name="f13" fmla="*/ f7 f0 1"/>
                <a:gd name="f14" fmla="*/ f8 f0 1"/>
                <a:gd name="f15" fmla="?: f9 f3 1"/>
                <a:gd name="f16" fmla="?: f10 f4 1"/>
                <a:gd name="f17" fmla="?: f11 f5 1"/>
                <a:gd name="f18" fmla="*/ f13 1 f2"/>
                <a:gd name="f19" fmla="*/ f14 1 f2"/>
                <a:gd name="f20" fmla="*/ f15 1 21600"/>
                <a:gd name="f21" fmla="*/ f16 1 21600"/>
                <a:gd name="f22" fmla="*/ 21600 f15 1"/>
                <a:gd name="f23" fmla="*/ 21600 f16 1"/>
                <a:gd name="f24" fmla="+- f18 0 f1"/>
                <a:gd name="f25" fmla="+- f19 0 f1"/>
                <a:gd name="f26" fmla="min f21 f20"/>
                <a:gd name="f27" fmla="*/ f22 1 f17"/>
                <a:gd name="f28" fmla="*/ f23 1 f17"/>
                <a:gd name="f29" fmla="val f27"/>
                <a:gd name="f30" fmla="val f28"/>
                <a:gd name="f31" fmla="*/ f6 f26 1"/>
                <a:gd name="f32" fmla="*/ f27 f26 1"/>
                <a:gd name="f33" fmla="*/ f28 f26 1"/>
                <a:gd name="f34" fmla="*/ f12 f26 1"/>
                <a:gd name="f35" fmla="*/ f29 f26 1"/>
                <a:gd name="f36" fmla="*/ f30 f2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4">
                  <a:pos x="f34" y="f34"/>
                </a:cxn>
                <a:cxn ang="f25">
                  <a:pos x="f35" y="f36"/>
                </a:cxn>
              </a:cxnLst>
              <a:rect l="f31" t="f31" r="f32" b="f33"/>
              <a:pathLst>
                <a:path>
                  <a:moveTo>
                    <a:pt x="f34" y="f34"/>
                  </a:moveTo>
                  <a:lnTo>
                    <a:pt x="f35" y="f36"/>
                  </a:ln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1" name="Полилиния 26"/>
            <p:cNvSpPr/>
            <p:nvPr/>
          </p:nvSpPr>
          <p:spPr>
            <a:xfrm flipH="1">
              <a:off x="600075" y="5172075"/>
              <a:ext cx="339727" cy="168592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38"/>
                <a:gd name="f7" fmla="val 689"/>
                <a:gd name="f8" fmla="val 131"/>
                <a:gd name="f9" fmla="val 136"/>
                <a:gd name="f10" fmla="val 509"/>
                <a:gd name="f11" fmla="val 50"/>
                <a:gd name="f12" fmla="val 4"/>
                <a:gd name="f13" fmla="val 1"/>
                <a:gd name="f14" fmla="val 73"/>
                <a:gd name="f15" fmla="val 25"/>
                <a:gd name="f16" fmla="val 117"/>
                <a:gd name="f17" fmla="val 161"/>
                <a:gd name="f18" fmla="val 132"/>
                <a:gd name="f19" fmla="val 403"/>
                <a:gd name="f20" fmla="val 513"/>
                <a:gd name="f21" fmla="val 137"/>
                <a:gd name="f22" fmla="val 621"/>
                <a:gd name="f23" fmla="val 135"/>
                <a:gd name="f24" fmla="+- 0 0 -90"/>
                <a:gd name="f25" fmla="*/ f3 1 138"/>
                <a:gd name="f26" fmla="*/ f4 1 689"/>
                <a:gd name="f27" fmla="val f5"/>
                <a:gd name="f28" fmla="val f6"/>
                <a:gd name="f29" fmla="val f7"/>
                <a:gd name="f30" fmla="*/ f24 f0 1"/>
                <a:gd name="f31" fmla="+- f29 0 f27"/>
                <a:gd name="f32" fmla="+- f28 0 f27"/>
                <a:gd name="f33" fmla="*/ f30 1 f2"/>
                <a:gd name="f34" fmla="*/ f32 1 138"/>
                <a:gd name="f35" fmla="*/ f31 1 689"/>
                <a:gd name="f36" fmla="*/ 131 f32 1"/>
                <a:gd name="f37" fmla="*/ 689 f31 1"/>
                <a:gd name="f38" fmla="*/ 0 f32 1"/>
                <a:gd name="f39" fmla="*/ 4 f31 1"/>
                <a:gd name="f40" fmla="*/ 1 f32 1"/>
                <a:gd name="f41" fmla="*/ 0 f31 1"/>
                <a:gd name="f42" fmla="*/ 132 f32 1"/>
                <a:gd name="f43" fmla="*/ 403 f31 1"/>
                <a:gd name="f44" fmla="*/ 135 f32 1"/>
                <a:gd name="f45" fmla="+- f33 0 f1"/>
                <a:gd name="f46" fmla="*/ f36 1 138"/>
                <a:gd name="f47" fmla="*/ f37 1 689"/>
                <a:gd name="f48" fmla="*/ f38 1 138"/>
                <a:gd name="f49" fmla="*/ f39 1 689"/>
                <a:gd name="f50" fmla="*/ f40 1 138"/>
                <a:gd name="f51" fmla="*/ f41 1 689"/>
                <a:gd name="f52" fmla="*/ f42 1 138"/>
                <a:gd name="f53" fmla="*/ f43 1 689"/>
                <a:gd name="f54" fmla="*/ f44 1 138"/>
                <a:gd name="f55" fmla="*/ 0 1 f34"/>
                <a:gd name="f56" fmla="*/ f28 1 f34"/>
                <a:gd name="f57" fmla="*/ 0 1 f35"/>
                <a:gd name="f58" fmla="*/ f29 1 f35"/>
                <a:gd name="f59" fmla="*/ f46 1 f34"/>
                <a:gd name="f60" fmla="*/ f47 1 f35"/>
                <a:gd name="f61" fmla="*/ f48 1 f34"/>
                <a:gd name="f62" fmla="*/ f49 1 f35"/>
                <a:gd name="f63" fmla="*/ f50 1 f34"/>
                <a:gd name="f64" fmla="*/ f51 1 f35"/>
                <a:gd name="f65" fmla="*/ f52 1 f34"/>
                <a:gd name="f66" fmla="*/ f53 1 f35"/>
                <a:gd name="f67" fmla="*/ f54 1 f34"/>
                <a:gd name="f68" fmla="*/ f55 f25 1"/>
                <a:gd name="f69" fmla="*/ f56 f25 1"/>
                <a:gd name="f70" fmla="*/ f58 f26 1"/>
                <a:gd name="f71" fmla="*/ f57 f26 1"/>
                <a:gd name="f72" fmla="*/ f59 f25 1"/>
                <a:gd name="f73" fmla="*/ f60 f26 1"/>
                <a:gd name="f74" fmla="*/ f61 f25 1"/>
                <a:gd name="f75" fmla="*/ f62 f26 1"/>
                <a:gd name="f76" fmla="*/ f63 f25 1"/>
                <a:gd name="f77" fmla="*/ f64 f26 1"/>
                <a:gd name="f78" fmla="*/ f65 f25 1"/>
                <a:gd name="f79" fmla="*/ f66 f26 1"/>
                <a:gd name="f80" fmla="*/ f67 f25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5">
                  <a:pos x="f72" y="f73"/>
                </a:cxn>
                <a:cxn ang="f45">
                  <a:pos x="f74" y="f75"/>
                </a:cxn>
                <a:cxn ang="f45">
                  <a:pos x="f76" y="f77"/>
                </a:cxn>
                <a:cxn ang="f45">
                  <a:pos x="f78" y="f79"/>
                </a:cxn>
                <a:cxn ang="f45">
                  <a:pos x="f80" y="f73"/>
                </a:cxn>
              </a:cxnLst>
              <a:rect l="f68" t="f71" r="f69" b="f70"/>
              <a:pathLst>
                <a:path w="138" h="689">
                  <a:moveTo>
                    <a:pt x="f8" y="f7"/>
                  </a:moveTo>
                  <a:cubicBezTo>
                    <a:pt x="f9" y="f10"/>
                    <a:pt x="f9" y="f11"/>
                    <a:pt x="f5" y="f12"/>
                  </a:cubicBezTo>
                  <a:cubicBezTo>
                    <a:pt x="f13" y="f5"/>
                    <a:pt x="f13" y="f5"/>
                    <a:pt x="f13" y="f5"/>
                  </a:cubicBezTo>
                  <a:cubicBezTo>
                    <a:pt x="f14" y="f15"/>
                    <a:pt x="f16" y="f17"/>
                    <a:pt x="f18" y="f19"/>
                  </a:cubicBezTo>
                  <a:cubicBezTo>
                    <a:pt x="f6" y="f20"/>
                    <a:pt x="f21" y="f22"/>
                    <a:pt x="f23" y="f7"/>
                  </a:cubicBezTo>
                </a:path>
              </a:pathLst>
            </a:custGeom>
            <a:noFill/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grpSp>
          <p:nvGrpSpPr>
            <p:cNvPr id="32" name="Группа 27"/>
            <p:cNvGrpSpPr/>
            <p:nvPr/>
          </p:nvGrpSpPr>
          <p:grpSpPr>
            <a:xfrm>
              <a:off x="519589" y="3312854"/>
              <a:ext cx="678942" cy="508213"/>
              <a:chOff x="519589" y="3312854"/>
              <a:chExt cx="678942" cy="508213"/>
            </a:xfrm>
          </p:grpSpPr>
          <p:sp>
            <p:nvSpPr>
              <p:cNvPr id="33" name="Полилиния 28"/>
              <p:cNvSpPr/>
              <p:nvPr/>
            </p:nvSpPr>
            <p:spPr>
              <a:xfrm rot="21049926" flipH="1">
                <a:off x="601401" y="3312854"/>
                <a:ext cx="597130" cy="504821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7"/>
                  <a:gd name="f7" fmla="val 227"/>
                  <a:gd name="f8" fmla="val 265"/>
                  <a:gd name="f9" fmla="val 93"/>
                  <a:gd name="f10" fmla="val 263"/>
                  <a:gd name="f11" fmla="val 39"/>
                  <a:gd name="f12" fmla="val 218"/>
                  <a:gd name="f13" fmla="val 192"/>
                  <a:gd name="f14" fmla="val 3"/>
                  <a:gd name="f15" fmla="val 151"/>
                  <a:gd name="f16" fmla="val 8"/>
                  <a:gd name="f17" fmla="val 133"/>
                  <a:gd name="f18" fmla="val 33"/>
                  <a:gd name="f19" fmla="val 130"/>
                  <a:gd name="f20" fmla="val 64"/>
                  <a:gd name="f21" fmla="val 95"/>
                  <a:gd name="f22" fmla="val 57"/>
                  <a:gd name="f23" fmla="val 61"/>
                  <a:gd name="f24" fmla="val 69"/>
                  <a:gd name="f25" fmla="val 52"/>
                  <a:gd name="f26" fmla="val 86"/>
                  <a:gd name="f27" fmla="val 183"/>
                  <a:gd name="f28" fmla="val 156"/>
                  <a:gd name="f29" fmla="val 208"/>
                  <a:gd name="f30" fmla="val 200"/>
                  <a:gd name="f31" fmla="val 232"/>
                  <a:gd name="f32" fmla="val 195"/>
                  <a:gd name="f33" fmla="val 136"/>
                  <a:gd name="f34" fmla="+- 0 0 -90"/>
                  <a:gd name="f35" fmla="*/ f3 1 267"/>
                  <a:gd name="f36" fmla="*/ f4 1 227"/>
                  <a:gd name="f37" fmla="val f5"/>
                  <a:gd name="f38" fmla="val f6"/>
                  <a:gd name="f39" fmla="val f7"/>
                  <a:gd name="f40" fmla="*/ f34 f0 1"/>
                  <a:gd name="f41" fmla="+- f39 0 f37"/>
                  <a:gd name="f42" fmla="+- f38 0 f37"/>
                  <a:gd name="f43" fmla="*/ f40 1 f2"/>
                  <a:gd name="f44" fmla="*/ f42 1 267"/>
                  <a:gd name="f45" fmla="*/ f41 1 227"/>
                  <a:gd name="f46" fmla="*/ 265 f42 1"/>
                  <a:gd name="f47" fmla="*/ 93 f41 1"/>
                  <a:gd name="f48" fmla="*/ 192 f42 1"/>
                  <a:gd name="f49" fmla="*/ 3 f41 1"/>
                  <a:gd name="f50" fmla="*/ 130 f42 1"/>
                  <a:gd name="f51" fmla="*/ 64 f41 1"/>
                  <a:gd name="f52" fmla="*/ 52 f42 1"/>
                  <a:gd name="f53" fmla="*/ 86 f41 1"/>
                  <a:gd name="f54" fmla="*/ 208 f42 1"/>
                  <a:gd name="f55" fmla="*/ 200 f41 1"/>
                  <a:gd name="f56" fmla="+- f43 0 f1"/>
                  <a:gd name="f57" fmla="*/ f46 1 267"/>
                  <a:gd name="f58" fmla="*/ f47 1 227"/>
                  <a:gd name="f59" fmla="*/ f48 1 267"/>
                  <a:gd name="f60" fmla="*/ f49 1 227"/>
                  <a:gd name="f61" fmla="*/ f50 1 267"/>
                  <a:gd name="f62" fmla="*/ f51 1 227"/>
                  <a:gd name="f63" fmla="*/ f52 1 267"/>
                  <a:gd name="f64" fmla="*/ f53 1 227"/>
                  <a:gd name="f65" fmla="*/ f54 1 267"/>
                  <a:gd name="f66" fmla="*/ f55 1 227"/>
                  <a:gd name="f67" fmla="*/ 0 1 f44"/>
                  <a:gd name="f68" fmla="*/ f38 1 f44"/>
                  <a:gd name="f69" fmla="*/ 0 1 f45"/>
                  <a:gd name="f70" fmla="*/ f39 1 f45"/>
                  <a:gd name="f71" fmla="*/ f57 1 f44"/>
                  <a:gd name="f72" fmla="*/ f58 1 f45"/>
                  <a:gd name="f73" fmla="*/ f59 1 f44"/>
                  <a:gd name="f74" fmla="*/ f60 1 f45"/>
                  <a:gd name="f75" fmla="*/ f61 1 f44"/>
                  <a:gd name="f76" fmla="*/ f62 1 f45"/>
                  <a:gd name="f77" fmla="*/ f63 1 f44"/>
                  <a:gd name="f78" fmla="*/ f64 1 f45"/>
                  <a:gd name="f79" fmla="*/ f65 1 f44"/>
                  <a:gd name="f80" fmla="*/ f66 1 f45"/>
                  <a:gd name="f81" fmla="*/ f67 f35 1"/>
                  <a:gd name="f82" fmla="*/ f68 f35 1"/>
                  <a:gd name="f83" fmla="*/ f70 f36 1"/>
                  <a:gd name="f84" fmla="*/ f69 f36 1"/>
                  <a:gd name="f85" fmla="*/ f71 f35 1"/>
                  <a:gd name="f86" fmla="*/ f72 f36 1"/>
                  <a:gd name="f87" fmla="*/ f73 f35 1"/>
                  <a:gd name="f88" fmla="*/ f74 f36 1"/>
                  <a:gd name="f89" fmla="*/ f75 f35 1"/>
                  <a:gd name="f90" fmla="*/ f76 f36 1"/>
                  <a:gd name="f91" fmla="*/ f77 f35 1"/>
                  <a:gd name="f92" fmla="*/ f78 f36 1"/>
                  <a:gd name="f93" fmla="*/ f79 f35 1"/>
                  <a:gd name="f94" fmla="*/ f80 f3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56">
                    <a:pos x="f85" y="f86"/>
                  </a:cxn>
                  <a:cxn ang="f56">
                    <a:pos x="f87" y="f88"/>
                  </a:cxn>
                  <a:cxn ang="f56">
                    <a:pos x="f89" y="f90"/>
                  </a:cxn>
                  <a:cxn ang="f56">
                    <a:pos x="f91" y="f92"/>
                  </a:cxn>
                  <a:cxn ang="f56">
                    <a:pos x="f93" y="f94"/>
                  </a:cxn>
                  <a:cxn ang="f56">
                    <a:pos x="f85" y="f86"/>
                  </a:cxn>
                </a:cxnLst>
                <a:rect l="f81" t="f84" r="f82" b="f83"/>
                <a:pathLst>
                  <a:path w="267" h="227">
                    <a:moveTo>
                      <a:pt x="f8" y="f9"/>
                    </a:moveTo>
                    <a:cubicBezTo>
                      <a:pt x="f10" y="f11"/>
                      <a:pt x="f12" y="f5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5" y="f27"/>
                      <a:pt x="f28" y="f7"/>
                      <a:pt x="f29" y="f30"/>
                    </a:cubicBezTo>
                    <a:cubicBezTo>
                      <a:pt x="f31" y="f32"/>
                      <a:pt x="f6" y="f33"/>
                      <a:pt x="f8" y="f9"/>
                    </a:cubicBezTo>
                    <a:close/>
                  </a:path>
                </a:pathLst>
              </a:custGeom>
              <a:solidFill>
                <a:srgbClr val="C08BC4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34" name="Полилиния 29"/>
              <p:cNvSpPr/>
              <p:nvPr/>
            </p:nvSpPr>
            <p:spPr>
              <a:xfrm rot="21049926" flipH="1">
                <a:off x="519589" y="3358070"/>
                <a:ext cx="667804" cy="46299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99"/>
                  <a:gd name="f7" fmla="val 208"/>
                  <a:gd name="f8" fmla="val 291"/>
                  <a:gd name="f9" fmla="val 15"/>
                  <a:gd name="f10" fmla="val 262"/>
                  <a:gd name="f11" fmla="val 214"/>
                  <a:gd name="f12" fmla="val 106"/>
                  <a:gd name="f13" fmla="val 201"/>
                  <a:gd name="f14" fmla="val 160"/>
                  <a:gd name="f15" fmla="val 196"/>
                  <a:gd name="f16" fmla="val 140"/>
                  <a:gd name="f17" fmla="val 186"/>
                  <a:gd name="f18" fmla="val 115"/>
                  <a:gd name="f19" fmla="val 176"/>
                  <a:gd name="f20" fmla="val 94"/>
                  <a:gd name="f21" fmla="val 150"/>
                  <a:gd name="f22" fmla="val 46"/>
                  <a:gd name="f23" fmla="val 116"/>
                  <a:gd name="f24" fmla="val 108"/>
                  <a:gd name="f25" fmla="val 20"/>
                  <a:gd name="f26" fmla="val 80"/>
                  <a:gd name="f27" fmla="val 36"/>
                  <a:gd name="f28" fmla="val 138"/>
                  <a:gd name="f29" fmla="val 130"/>
                  <a:gd name="f30" fmla="val 172"/>
                  <a:gd name="f31" fmla="val 157"/>
                  <a:gd name="f32" fmla="val 164"/>
                  <a:gd name="f33" fmla="val 154"/>
                  <a:gd name="f34" fmla="val 107"/>
                  <a:gd name="f35" fmla="val 53"/>
                  <a:gd name="f36" fmla="val 7"/>
                  <a:gd name="f37" fmla="val 148"/>
                  <a:gd name="f38" fmla="val 6"/>
                  <a:gd name="f39" fmla="val 197"/>
                  <a:gd name="f40" fmla="val 179"/>
                  <a:gd name="f41" fmla="val 199"/>
                  <a:gd name="f42" fmla="val 192"/>
                  <a:gd name="f43" fmla="val 200"/>
                  <a:gd name="f44" fmla="val 193"/>
                  <a:gd name="f45" fmla="val 202"/>
                  <a:gd name="f46" fmla="val 203"/>
                  <a:gd name="f47" fmla="val 204"/>
                  <a:gd name="f48" fmla="val 205"/>
                  <a:gd name="f49" fmla="val 191"/>
                  <a:gd name="f50" fmla="val 189"/>
                  <a:gd name="f51" fmla="val 218"/>
                  <a:gd name="f52" fmla="val 182"/>
                  <a:gd name="f53" fmla="val 249"/>
                  <a:gd name="f54" fmla="val 146"/>
                  <a:gd name="f55" fmla="val 267"/>
                  <a:gd name="f56" fmla="val 113"/>
                  <a:gd name="f57" fmla="val 292"/>
                  <a:gd name="f58" fmla="val 65"/>
                  <a:gd name="f59" fmla="val 19"/>
                  <a:gd name="f60" fmla="+- 0 0 -90"/>
                  <a:gd name="f61" fmla="*/ f3 1 299"/>
                  <a:gd name="f62" fmla="*/ f4 1 208"/>
                  <a:gd name="f63" fmla="val f5"/>
                  <a:gd name="f64" fmla="val f6"/>
                  <a:gd name="f65" fmla="val f7"/>
                  <a:gd name="f66" fmla="*/ f60 f0 1"/>
                  <a:gd name="f67" fmla="+- f65 0 f63"/>
                  <a:gd name="f68" fmla="+- f64 0 f63"/>
                  <a:gd name="f69" fmla="*/ f66 1 f2"/>
                  <a:gd name="f70" fmla="*/ f68 1 299"/>
                  <a:gd name="f71" fmla="*/ f67 1 208"/>
                  <a:gd name="f72" fmla="*/ 291 f68 1"/>
                  <a:gd name="f73" fmla="*/ 15 f67 1"/>
                  <a:gd name="f74" fmla="*/ 201 f68 1"/>
                  <a:gd name="f75" fmla="*/ 160 f67 1"/>
                  <a:gd name="f76" fmla="*/ 176 f68 1"/>
                  <a:gd name="f77" fmla="*/ 94 f67 1"/>
                  <a:gd name="f78" fmla="*/ 108 f68 1"/>
                  <a:gd name="f79" fmla="*/ 20 f67 1"/>
                  <a:gd name="f80" fmla="*/ 172 f67 1"/>
                  <a:gd name="f81" fmla="*/ 107 f68 1"/>
                  <a:gd name="f82" fmla="*/ 150 f67 1"/>
                  <a:gd name="f83" fmla="*/ 6 f68 1"/>
                  <a:gd name="f84" fmla="*/ 157 f67 1"/>
                  <a:gd name="f85" fmla="*/ 199 f68 1"/>
                  <a:gd name="f86" fmla="*/ 192 f67 1"/>
                  <a:gd name="f87" fmla="*/ 203 f68 1"/>
                  <a:gd name="f88" fmla="*/ 205 f68 1"/>
                  <a:gd name="f89" fmla="*/ 189 f67 1"/>
                  <a:gd name="f90" fmla="*/ 267 f68 1"/>
                  <a:gd name="f91" fmla="*/ 113 f67 1"/>
                  <a:gd name="f92" fmla="+- f69 0 f1"/>
                  <a:gd name="f93" fmla="*/ f72 1 299"/>
                  <a:gd name="f94" fmla="*/ f73 1 208"/>
                  <a:gd name="f95" fmla="*/ f74 1 299"/>
                  <a:gd name="f96" fmla="*/ f75 1 208"/>
                  <a:gd name="f97" fmla="*/ f76 1 299"/>
                  <a:gd name="f98" fmla="*/ f77 1 208"/>
                  <a:gd name="f99" fmla="*/ f78 1 299"/>
                  <a:gd name="f100" fmla="*/ f79 1 208"/>
                  <a:gd name="f101" fmla="*/ f80 1 208"/>
                  <a:gd name="f102" fmla="*/ f81 1 299"/>
                  <a:gd name="f103" fmla="*/ f82 1 208"/>
                  <a:gd name="f104" fmla="*/ f83 1 299"/>
                  <a:gd name="f105" fmla="*/ f84 1 208"/>
                  <a:gd name="f106" fmla="*/ f85 1 299"/>
                  <a:gd name="f107" fmla="*/ f86 1 208"/>
                  <a:gd name="f108" fmla="*/ f87 1 299"/>
                  <a:gd name="f109" fmla="*/ f88 1 299"/>
                  <a:gd name="f110" fmla="*/ f89 1 208"/>
                  <a:gd name="f111" fmla="*/ f90 1 299"/>
                  <a:gd name="f112" fmla="*/ f91 1 208"/>
                  <a:gd name="f113" fmla="*/ 0 1 f70"/>
                  <a:gd name="f114" fmla="*/ f64 1 f70"/>
                  <a:gd name="f115" fmla="*/ 0 1 f71"/>
                  <a:gd name="f116" fmla="*/ f65 1 f71"/>
                  <a:gd name="f117" fmla="*/ f93 1 f70"/>
                  <a:gd name="f118" fmla="*/ f94 1 f71"/>
                  <a:gd name="f119" fmla="*/ f95 1 f70"/>
                  <a:gd name="f120" fmla="*/ f96 1 f71"/>
                  <a:gd name="f121" fmla="*/ f97 1 f70"/>
                  <a:gd name="f122" fmla="*/ f98 1 f71"/>
                  <a:gd name="f123" fmla="*/ f99 1 f70"/>
                  <a:gd name="f124" fmla="*/ f100 1 f71"/>
                  <a:gd name="f125" fmla="*/ f101 1 f71"/>
                  <a:gd name="f126" fmla="*/ f102 1 f70"/>
                  <a:gd name="f127" fmla="*/ f103 1 f71"/>
                  <a:gd name="f128" fmla="*/ f104 1 f70"/>
                  <a:gd name="f129" fmla="*/ f105 1 f71"/>
                  <a:gd name="f130" fmla="*/ f106 1 f70"/>
                  <a:gd name="f131" fmla="*/ f107 1 f71"/>
                  <a:gd name="f132" fmla="*/ f108 1 f70"/>
                  <a:gd name="f133" fmla="*/ f109 1 f70"/>
                  <a:gd name="f134" fmla="*/ f110 1 f71"/>
                  <a:gd name="f135" fmla="*/ f111 1 f70"/>
                  <a:gd name="f136" fmla="*/ f112 1 f71"/>
                  <a:gd name="f137" fmla="*/ f113 f61 1"/>
                  <a:gd name="f138" fmla="*/ f114 f61 1"/>
                  <a:gd name="f139" fmla="*/ f116 f62 1"/>
                  <a:gd name="f140" fmla="*/ f115 f62 1"/>
                  <a:gd name="f141" fmla="*/ f117 f61 1"/>
                  <a:gd name="f142" fmla="*/ f118 f62 1"/>
                  <a:gd name="f143" fmla="*/ f119 f61 1"/>
                  <a:gd name="f144" fmla="*/ f120 f62 1"/>
                  <a:gd name="f145" fmla="*/ f121 f61 1"/>
                  <a:gd name="f146" fmla="*/ f122 f62 1"/>
                  <a:gd name="f147" fmla="*/ f123 f61 1"/>
                  <a:gd name="f148" fmla="*/ f124 f62 1"/>
                  <a:gd name="f149" fmla="*/ f125 f62 1"/>
                  <a:gd name="f150" fmla="*/ f126 f61 1"/>
                  <a:gd name="f151" fmla="*/ f127 f62 1"/>
                  <a:gd name="f152" fmla="*/ f128 f61 1"/>
                  <a:gd name="f153" fmla="*/ f129 f62 1"/>
                  <a:gd name="f154" fmla="*/ f130 f61 1"/>
                  <a:gd name="f155" fmla="*/ f131 f62 1"/>
                  <a:gd name="f156" fmla="*/ f132 f61 1"/>
                  <a:gd name="f157" fmla="*/ f133 f61 1"/>
                  <a:gd name="f158" fmla="*/ f134 f62 1"/>
                  <a:gd name="f159" fmla="*/ f135 f61 1"/>
                  <a:gd name="f160" fmla="*/ f136 f6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2">
                    <a:pos x="f141" y="f142"/>
                  </a:cxn>
                  <a:cxn ang="f92">
                    <a:pos x="f143" y="f144"/>
                  </a:cxn>
                  <a:cxn ang="f92">
                    <a:pos x="f145" y="f146"/>
                  </a:cxn>
                  <a:cxn ang="f92">
                    <a:pos x="f147" y="f148"/>
                  </a:cxn>
                  <a:cxn ang="f92">
                    <a:pos x="f145" y="f149"/>
                  </a:cxn>
                  <a:cxn ang="f92">
                    <a:pos x="f150" y="f151"/>
                  </a:cxn>
                  <a:cxn ang="f92">
                    <a:pos x="f152" y="f153"/>
                  </a:cxn>
                  <a:cxn ang="f92">
                    <a:pos x="f154" y="f155"/>
                  </a:cxn>
                  <a:cxn ang="f92">
                    <a:pos x="f156" y="f155"/>
                  </a:cxn>
                  <a:cxn ang="f92">
                    <a:pos x="f157" y="f158"/>
                  </a:cxn>
                  <a:cxn ang="f92">
                    <a:pos x="f159" y="f160"/>
                  </a:cxn>
                  <a:cxn ang="f92">
                    <a:pos x="f141" y="f142"/>
                  </a:cxn>
                </a:cxnLst>
                <a:rect l="f137" t="f140" r="f138" b="f139"/>
                <a:pathLst>
                  <a:path w="299" h="208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9"/>
                      <a:pt x="f24" y="f25"/>
                    </a:cubicBezTo>
                    <a:cubicBezTo>
                      <a:pt x="f26" y="f27"/>
                      <a:pt x="f28" y="f29"/>
                      <a:pt x="f19" y="f30"/>
                    </a:cubicBezTo>
                    <a:cubicBezTo>
                      <a:pt x="f31" y="f32"/>
                      <a:pt x="f29" y="f33"/>
                      <a:pt x="f34" y="f21"/>
                    </a:cubicBezTo>
                    <a:cubicBezTo>
                      <a:pt x="f35" y="f16"/>
                      <a:pt x="f36" y="f37"/>
                      <a:pt x="f38" y="f31"/>
                    </a:cubicBezTo>
                    <a:cubicBezTo>
                      <a:pt x="f5" y="f39"/>
                      <a:pt x="f40" y="f7"/>
                      <a:pt x="f41" y="f42"/>
                    </a:cubicBezTo>
                    <a:cubicBezTo>
                      <a:pt x="f43" y="f44"/>
                      <a:pt x="f45" y="f44"/>
                      <a:pt x="f46" y="f42"/>
                    </a:cubicBezTo>
                    <a:cubicBezTo>
                      <a:pt x="f47" y="f42"/>
                      <a:pt x="f48" y="f49"/>
                      <a:pt x="f48" y="f50"/>
                    </a:cubicBezTo>
                    <a:cubicBezTo>
                      <a:pt x="f51" y="f52"/>
                      <a:pt x="f53" y="f54"/>
                      <a:pt x="f55" y="f56"/>
                    </a:cubicBezTo>
                    <a:cubicBezTo>
                      <a:pt x="f57" y="f58"/>
                      <a:pt x="f6" y="f59"/>
                      <a:pt x="f8" y="f9"/>
                    </a:cubicBezTo>
                    <a:close/>
                  </a:path>
                </a:pathLst>
              </a:custGeom>
              <a:solidFill>
                <a:srgbClr val="276D6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</p:grpSp>
        <p:sp>
          <p:nvSpPr>
            <p:cNvPr id="35" name="Овал 30"/>
            <p:cNvSpPr/>
            <p:nvPr/>
          </p:nvSpPr>
          <p:spPr>
            <a:xfrm flipH="1">
              <a:off x="822173" y="5832152"/>
              <a:ext cx="82552" cy="6985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68376C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6" name="Полилиния 31"/>
            <p:cNvSpPr/>
            <p:nvPr/>
          </p:nvSpPr>
          <p:spPr>
            <a:xfrm flipH="1">
              <a:off x="125839" y="3663571"/>
              <a:ext cx="519114" cy="44449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211"/>
                <a:gd name="f7" fmla="val 182"/>
                <a:gd name="f8" fmla="val 174"/>
                <a:gd name="f9" fmla="val 17"/>
                <a:gd name="f10" fmla="val 146"/>
                <a:gd name="f11" fmla="val 104"/>
                <a:gd name="f12" fmla="val 130"/>
                <a:gd name="f13" fmla="val 92"/>
                <a:gd name="f14" fmla="val 159"/>
                <a:gd name="f15" fmla="val 81"/>
                <a:gd name="f16" fmla="val 131"/>
                <a:gd name="f17" fmla="val 55"/>
                <a:gd name="f18" fmla="val 1"/>
                <a:gd name="f19" fmla="val 83"/>
                <a:gd name="f20" fmla="val 115"/>
                <a:gd name="f21" fmla="val 59"/>
                <a:gd name="f22" fmla="val 178"/>
                <a:gd name="f23" fmla="val 89"/>
                <a:gd name="f24" fmla="val 169"/>
                <a:gd name="f25" fmla="val 39"/>
                <a:gd name="f26" fmla="+- 0 0 -90"/>
                <a:gd name="f27" fmla="*/ f3 1 211"/>
                <a:gd name="f28" fmla="*/ f4 1 182"/>
                <a:gd name="f29" fmla="val f5"/>
                <a:gd name="f30" fmla="val f6"/>
                <a:gd name="f31" fmla="val f7"/>
                <a:gd name="f32" fmla="*/ f26 f0 1"/>
                <a:gd name="f33" fmla="+- f31 0 f29"/>
                <a:gd name="f34" fmla="+- f30 0 f29"/>
                <a:gd name="f35" fmla="*/ f32 1 f2"/>
                <a:gd name="f36" fmla="*/ f34 1 211"/>
                <a:gd name="f37" fmla="*/ f33 1 182"/>
                <a:gd name="f38" fmla="*/ 174 f34 1"/>
                <a:gd name="f39" fmla="*/ 17 f33 1"/>
                <a:gd name="f40" fmla="*/ 92 f34 1"/>
                <a:gd name="f41" fmla="*/ 159 f33 1"/>
                <a:gd name="f42" fmla="*/ 1 f34 1"/>
                <a:gd name="f43" fmla="*/ 83 f33 1"/>
                <a:gd name="f44" fmla="*/ 89 f34 1"/>
                <a:gd name="f45" fmla="*/ 169 f33 1"/>
                <a:gd name="f46" fmla="+- f35 0 f1"/>
                <a:gd name="f47" fmla="*/ f38 1 211"/>
                <a:gd name="f48" fmla="*/ f39 1 182"/>
                <a:gd name="f49" fmla="*/ f40 1 211"/>
                <a:gd name="f50" fmla="*/ f41 1 182"/>
                <a:gd name="f51" fmla="*/ f42 1 211"/>
                <a:gd name="f52" fmla="*/ f43 1 182"/>
                <a:gd name="f53" fmla="*/ f44 1 211"/>
                <a:gd name="f54" fmla="*/ f45 1 182"/>
                <a:gd name="f55" fmla="*/ 0 1 f36"/>
                <a:gd name="f56" fmla="*/ f30 1 f36"/>
                <a:gd name="f57" fmla="*/ 0 1 f37"/>
                <a:gd name="f58" fmla="*/ f31 1 f37"/>
                <a:gd name="f59" fmla="*/ f47 1 f36"/>
                <a:gd name="f60" fmla="*/ f48 1 f37"/>
                <a:gd name="f61" fmla="*/ f49 1 f36"/>
                <a:gd name="f62" fmla="*/ f50 1 f37"/>
                <a:gd name="f63" fmla="*/ f51 1 f36"/>
                <a:gd name="f64" fmla="*/ f52 1 f37"/>
                <a:gd name="f65" fmla="*/ f53 1 f36"/>
                <a:gd name="f66" fmla="*/ f54 1 f37"/>
                <a:gd name="f67" fmla="*/ f55 f27 1"/>
                <a:gd name="f68" fmla="*/ f56 f27 1"/>
                <a:gd name="f69" fmla="*/ f58 f28 1"/>
                <a:gd name="f70" fmla="*/ f57 f28 1"/>
                <a:gd name="f71" fmla="*/ f59 f27 1"/>
                <a:gd name="f72" fmla="*/ f60 f28 1"/>
                <a:gd name="f73" fmla="*/ f61 f27 1"/>
                <a:gd name="f74" fmla="*/ f62 f28 1"/>
                <a:gd name="f75" fmla="*/ f63 f27 1"/>
                <a:gd name="f76" fmla="*/ f64 f28 1"/>
                <a:gd name="f77" fmla="*/ f65 f27 1"/>
                <a:gd name="f78" fmla="*/ f66 f2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6">
                  <a:pos x="f71" y="f72"/>
                </a:cxn>
                <a:cxn ang="f46">
                  <a:pos x="f73" y="f74"/>
                </a:cxn>
                <a:cxn ang="f46">
                  <a:pos x="f75" y="f76"/>
                </a:cxn>
                <a:cxn ang="f46">
                  <a:pos x="f77" y="f78"/>
                </a:cxn>
                <a:cxn ang="f46">
                  <a:pos x="f71" y="f72"/>
                </a:cxn>
              </a:cxnLst>
              <a:rect l="f67" t="f70" r="f68" b="f69"/>
              <a:pathLst>
                <a:path w="211" h="182">
                  <a:moveTo>
                    <a:pt x="f8" y="f9"/>
                  </a:moveTo>
                  <a:cubicBezTo>
                    <a:pt x="f10" y="f5"/>
                    <a:pt x="f11" y="f12"/>
                    <a:pt x="f13" y="f14"/>
                  </a:cubicBezTo>
                  <a:cubicBezTo>
                    <a:pt x="f15" y="f16"/>
                    <a:pt x="f5" y="f17"/>
                    <a:pt x="f18" y="f19"/>
                  </a:cubicBezTo>
                  <a:cubicBezTo>
                    <a:pt x="f18" y="f20"/>
                    <a:pt x="f21" y="f22"/>
                    <a:pt x="f23" y="f24"/>
                  </a:cubicBezTo>
                  <a:cubicBezTo>
                    <a:pt x="f13" y="f7"/>
                    <a:pt x="f6" y="f2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7" name="Полилиния 32"/>
            <p:cNvSpPr/>
            <p:nvPr/>
          </p:nvSpPr>
          <p:spPr>
            <a:xfrm flipH="1">
              <a:off x="725484" y="6030888"/>
              <a:ext cx="201616" cy="536579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82"/>
                <a:gd name="f7" fmla="val 219"/>
                <a:gd name="f8" fmla="val 35"/>
                <a:gd name="f9" fmla="val 3"/>
                <a:gd name="f10" fmla="val 23"/>
                <a:gd name="f11" fmla="val 150"/>
                <a:gd name="f12" fmla="val 24"/>
                <a:gd name="f13" fmla="val 171"/>
                <a:gd name="f14" fmla="val 25"/>
                <a:gd name="f15" fmla="val 7"/>
                <a:gd name="f16" fmla="+- 0 0 -90"/>
                <a:gd name="f17" fmla="*/ f3 1 82"/>
                <a:gd name="f18" fmla="*/ f4 1 219"/>
                <a:gd name="f19" fmla="val f5"/>
                <a:gd name="f20" fmla="val f6"/>
                <a:gd name="f21" fmla="val f7"/>
                <a:gd name="f22" fmla="*/ f16 f0 1"/>
                <a:gd name="f23" fmla="+- f21 0 f19"/>
                <a:gd name="f24" fmla="+- f20 0 f19"/>
                <a:gd name="f25" fmla="*/ f22 1 f2"/>
                <a:gd name="f26" fmla="*/ f24 1 82"/>
                <a:gd name="f27" fmla="*/ f23 1 219"/>
                <a:gd name="f28" fmla="*/ 35 f24 1"/>
                <a:gd name="f29" fmla="*/ 3 f23 1"/>
                <a:gd name="f30" fmla="*/ 24 f24 1"/>
                <a:gd name="f31" fmla="*/ 171 f23 1"/>
                <a:gd name="f32" fmla="+- f25 0 f1"/>
                <a:gd name="f33" fmla="*/ f28 1 82"/>
                <a:gd name="f34" fmla="*/ f29 1 219"/>
                <a:gd name="f35" fmla="*/ f30 1 82"/>
                <a:gd name="f36" fmla="*/ f31 1 219"/>
                <a:gd name="f37" fmla="*/ 0 1 f26"/>
                <a:gd name="f38" fmla="*/ f20 1 f26"/>
                <a:gd name="f39" fmla="*/ 0 1 f27"/>
                <a:gd name="f40" fmla="*/ f21 1 f27"/>
                <a:gd name="f41" fmla="*/ f33 1 f26"/>
                <a:gd name="f42" fmla="*/ f34 1 f27"/>
                <a:gd name="f43" fmla="*/ f35 1 f26"/>
                <a:gd name="f44" fmla="*/ f36 1 f27"/>
                <a:gd name="f45" fmla="*/ f37 f17 1"/>
                <a:gd name="f46" fmla="*/ f38 f17 1"/>
                <a:gd name="f47" fmla="*/ f40 f18 1"/>
                <a:gd name="f48" fmla="*/ f39 f18 1"/>
                <a:gd name="f49" fmla="*/ f41 f17 1"/>
                <a:gd name="f50" fmla="*/ f42 f18 1"/>
                <a:gd name="f51" fmla="*/ f43 f17 1"/>
                <a:gd name="f52" fmla="*/ f44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9" y="f50"/>
                </a:cxn>
                <a:cxn ang="f32">
                  <a:pos x="f51" y="f52"/>
                </a:cxn>
                <a:cxn ang="f32">
                  <a:pos x="f49" y="f50"/>
                </a:cxn>
              </a:cxnLst>
              <a:rect l="f45" t="f48" r="f46" b="f47"/>
              <a:pathLst>
                <a:path w="82" h="219">
                  <a:moveTo>
                    <a:pt x="f8" y="f9"/>
                  </a:moveTo>
                  <a:cubicBezTo>
                    <a:pt x="f5" y="f5"/>
                    <a:pt x="f10" y="f11"/>
                    <a:pt x="f12" y="f13"/>
                  </a:cubicBezTo>
                  <a:cubicBezTo>
                    <a:pt x="f14" y="f7"/>
                    <a:pt x="f6" y="f1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8" name="Полилиния 33"/>
            <p:cNvSpPr/>
            <p:nvPr/>
          </p:nvSpPr>
          <p:spPr>
            <a:xfrm flipH="1">
              <a:off x="675476" y="6365046"/>
              <a:ext cx="188915" cy="112708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77"/>
                <a:gd name="f7" fmla="val 46"/>
                <a:gd name="f8" fmla="val 73"/>
                <a:gd name="f9" fmla="val 6"/>
                <a:gd name="f10" fmla="val 72"/>
                <a:gd name="f11" fmla="val 45"/>
                <a:gd name="f12" fmla="val 1"/>
                <a:gd name="f13" fmla="val 24"/>
                <a:gd name="f14" fmla="val 43"/>
                <a:gd name="f15" fmla="val 29"/>
                <a:gd name="f16" fmla="+- 0 0 -90"/>
                <a:gd name="f17" fmla="*/ f3 1 77"/>
                <a:gd name="f18" fmla="*/ f4 1 46"/>
                <a:gd name="f19" fmla="val f5"/>
                <a:gd name="f20" fmla="val f6"/>
                <a:gd name="f21" fmla="val f7"/>
                <a:gd name="f22" fmla="*/ f16 f0 1"/>
                <a:gd name="f23" fmla="+- f21 0 f19"/>
                <a:gd name="f24" fmla="+- f20 0 f19"/>
                <a:gd name="f25" fmla="*/ f22 1 f2"/>
                <a:gd name="f26" fmla="*/ f24 1 77"/>
                <a:gd name="f27" fmla="*/ f23 1 46"/>
                <a:gd name="f28" fmla="*/ 73 f24 1"/>
                <a:gd name="f29" fmla="*/ 6 f23 1"/>
                <a:gd name="f30" fmla="*/ 0 f24 1"/>
                <a:gd name="f31" fmla="*/ 46 f23 1"/>
                <a:gd name="f32" fmla="+- f25 0 f1"/>
                <a:gd name="f33" fmla="*/ f28 1 77"/>
                <a:gd name="f34" fmla="*/ f29 1 46"/>
                <a:gd name="f35" fmla="*/ f30 1 77"/>
                <a:gd name="f36" fmla="*/ f31 1 46"/>
                <a:gd name="f37" fmla="*/ 0 1 f26"/>
                <a:gd name="f38" fmla="*/ f20 1 f26"/>
                <a:gd name="f39" fmla="*/ 0 1 f27"/>
                <a:gd name="f40" fmla="*/ f21 1 f27"/>
                <a:gd name="f41" fmla="*/ f33 1 f26"/>
                <a:gd name="f42" fmla="*/ f34 1 f27"/>
                <a:gd name="f43" fmla="*/ f35 1 f26"/>
                <a:gd name="f44" fmla="*/ f36 1 f27"/>
                <a:gd name="f45" fmla="*/ f37 f17 1"/>
                <a:gd name="f46" fmla="*/ f38 f17 1"/>
                <a:gd name="f47" fmla="*/ f40 f18 1"/>
                <a:gd name="f48" fmla="*/ f39 f18 1"/>
                <a:gd name="f49" fmla="*/ f41 f17 1"/>
                <a:gd name="f50" fmla="*/ f42 f18 1"/>
                <a:gd name="f51" fmla="*/ f43 f17 1"/>
                <a:gd name="f52" fmla="*/ f44 f1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32">
                  <a:pos x="f49" y="f50"/>
                </a:cxn>
                <a:cxn ang="f32">
                  <a:pos x="f51" y="f52"/>
                </a:cxn>
                <a:cxn ang="f32">
                  <a:pos x="f49" y="f50"/>
                </a:cxn>
              </a:cxnLst>
              <a:rect l="f45" t="f48" r="f46" b="f47"/>
              <a:pathLst>
                <a:path w="77" h="46">
                  <a:moveTo>
                    <a:pt x="f8" y="f9"/>
                  </a:moveTo>
                  <a:cubicBezTo>
                    <a:pt x="f10" y="f5"/>
                    <a:pt x="f11" y="f12"/>
                    <a:pt x="f5" y="f7"/>
                  </a:cubicBezTo>
                  <a:cubicBezTo>
                    <a:pt x="f13" y="f14"/>
                    <a:pt x="f6" y="f15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39" name="Полилиния 38"/>
            <p:cNvSpPr/>
            <p:nvPr/>
          </p:nvSpPr>
          <p:spPr>
            <a:xfrm flipH="1">
              <a:off x="444498" y="3063870"/>
              <a:ext cx="168277" cy="17779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68"/>
                <a:gd name="f7" fmla="val 73"/>
                <a:gd name="f8" fmla="val 8"/>
                <a:gd name="f9" fmla="val 25"/>
                <a:gd name="f10" fmla="val 41"/>
                <a:gd name="f11" fmla="val 6"/>
                <a:gd name="f12" fmla="val 60"/>
                <a:gd name="f13" fmla="val 21"/>
                <a:gd name="f14" fmla="val 67"/>
                <a:gd name="f15" fmla="val 36"/>
                <a:gd name="f16" fmla="val 53"/>
                <a:gd name="f17" fmla="val 65"/>
                <a:gd name="f18" fmla="val 61"/>
                <a:gd name="f19" fmla="val 48"/>
                <a:gd name="f20" fmla="val 32"/>
                <a:gd name="f21" fmla="val 63"/>
                <a:gd name="f22" fmla="val 13"/>
                <a:gd name="f23" fmla="val 33"/>
                <a:gd name="f24" fmla="val 15"/>
                <a:gd name="f25" fmla="+- 0 0 -90"/>
                <a:gd name="f26" fmla="*/ f3 1 68"/>
                <a:gd name="f27" fmla="*/ f4 1 73"/>
                <a:gd name="f28" fmla="val f5"/>
                <a:gd name="f29" fmla="val f6"/>
                <a:gd name="f30" fmla="val f7"/>
                <a:gd name="f31" fmla="*/ f25 f0 1"/>
                <a:gd name="f32" fmla="+- f30 0 f28"/>
                <a:gd name="f33" fmla="+- f29 0 f28"/>
                <a:gd name="f34" fmla="*/ f31 1 f2"/>
                <a:gd name="f35" fmla="*/ f33 1 68"/>
                <a:gd name="f36" fmla="*/ f32 1 73"/>
                <a:gd name="f37" fmla="*/ 8 f33 1"/>
                <a:gd name="f38" fmla="*/ 25 f32 1"/>
                <a:gd name="f39" fmla="*/ 21 f33 1"/>
                <a:gd name="f40" fmla="*/ 67 f32 1"/>
                <a:gd name="f41" fmla="*/ 61 f33 1"/>
                <a:gd name="f42" fmla="*/ 48 f32 1"/>
                <a:gd name="f43" fmla="*/ 48 f33 1"/>
                <a:gd name="f44" fmla="*/ 6 f32 1"/>
                <a:gd name="f45" fmla="+- f34 0 f1"/>
                <a:gd name="f46" fmla="*/ f37 1 68"/>
                <a:gd name="f47" fmla="*/ f38 1 73"/>
                <a:gd name="f48" fmla="*/ f39 1 68"/>
                <a:gd name="f49" fmla="*/ f40 1 73"/>
                <a:gd name="f50" fmla="*/ f41 1 68"/>
                <a:gd name="f51" fmla="*/ f42 1 73"/>
                <a:gd name="f52" fmla="*/ f43 1 68"/>
                <a:gd name="f53" fmla="*/ f44 1 73"/>
                <a:gd name="f54" fmla="*/ 0 1 f35"/>
                <a:gd name="f55" fmla="*/ f29 1 f35"/>
                <a:gd name="f56" fmla="*/ 0 1 f36"/>
                <a:gd name="f57" fmla="*/ f30 1 f36"/>
                <a:gd name="f58" fmla="*/ f46 1 f35"/>
                <a:gd name="f59" fmla="*/ f47 1 f36"/>
                <a:gd name="f60" fmla="*/ f48 1 f35"/>
                <a:gd name="f61" fmla="*/ f49 1 f36"/>
                <a:gd name="f62" fmla="*/ f50 1 f35"/>
                <a:gd name="f63" fmla="*/ f51 1 f36"/>
                <a:gd name="f64" fmla="*/ f52 1 f35"/>
                <a:gd name="f65" fmla="*/ f53 1 f36"/>
                <a:gd name="f66" fmla="*/ f54 f26 1"/>
                <a:gd name="f67" fmla="*/ f55 f26 1"/>
                <a:gd name="f68" fmla="*/ f57 f27 1"/>
                <a:gd name="f69" fmla="*/ f56 f27 1"/>
                <a:gd name="f70" fmla="*/ f58 f26 1"/>
                <a:gd name="f71" fmla="*/ f59 f27 1"/>
                <a:gd name="f72" fmla="*/ f60 f26 1"/>
                <a:gd name="f73" fmla="*/ f61 f27 1"/>
                <a:gd name="f74" fmla="*/ f62 f26 1"/>
                <a:gd name="f75" fmla="*/ f63 f27 1"/>
                <a:gd name="f76" fmla="*/ f64 f26 1"/>
                <a:gd name="f77" fmla="*/ f65 f27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5">
                  <a:pos x="f70" y="f71"/>
                </a:cxn>
                <a:cxn ang="f45">
                  <a:pos x="f72" y="f73"/>
                </a:cxn>
                <a:cxn ang="f45">
                  <a:pos x="f74" y="f75"/>
                </a:cxn>
                <a:cxn ang="f45">
                  <a:pos x="f76" y="f77"/>
                </a:cxn>
                <a:cxn ang="f45">
                  <a:pos x="f70" y="f71"/>
                </a:cxn>
              </a:cxnLst>
              <a:rect l="f66" t="f69" r="f67" b="f68"/>
              <a:pathLst>
                <a:path w="68" h="73">
                  <a:moveTo>
                    <a:pt x="f8" y="f9"/>
                  </a:moveTo>
                  <a:cubicBezTo>
                    <a:pt x="f5" y="f10"/>
                    <a:pt x="f11" y="f12"/>
                    <a:pt x="f13" y="f14"/>
                  </a:cubicBezTo>
                  <a:cubicBezTo>
                    <a:pt x="f15" y="f7"/>
                    <a:pt x="f16" y="f17"/>
                    <a:pt x="f18" y="f19"/>
                  </a:cubicBezTo>
                  <a:cubicBezTo>
                    <a:pt x="f6" y="f20"/>
                    <a:pt x="f21" y="f22"/>
                    <a:pt x="f19" y="f11"/>
                  </a:cubicBezTo>
                  <a:cubicBezTo>
                    <a:pt x="f23" y="f5"/>
                    <a:pt x="f24" y="f8"/>
                    <a:pt x="f8" y="f9"/>
                  </a:cubicBezTo>
                  <a:close/>
                </a:path>
              </a:pathLst>
            </a:custGeom>
            <a:solidFill>
              <a:srgbClr val="D5B2D7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0" name="Полилиния 39"/>
            <p:cNvSpPr/>
            <p:nvPr/>
          </p:nvSpPr>
          <p:spPr>
            <a:xfrm flipH="1">
              <a:off x="161921" y="5654677"/>
              <a:ext cx="357192" cy="25717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45"/>
                <a:gd name="f7" fmla="val 105"/>
                <a:gd name="f8" fmla="val 116"/>
                <a:gd name="f9" fmla="val 3"/>
                <a:gd name="f10" fmla="val 96"/>
                <a:gd name="f11" fmla="val 84"/>
                <a:gd name="f12" fmla="val 9"/>
                <a:gd name="f13" fmla="val 78"/>
                <a:gd name="f14" fmla="val 23"/>
                <a:gd name="f15" fmla="val 62"/>
                <a:gd name="f16" fmla="val 15"/>
                <a:gd name="f17" fmla="val 45"/>
                <a:gd name="f18" fmla="val 16"/>
                <a:gd name="f19" fmla="val 38"/>
                <a:gd name="f20" fmla="val 69"/>
                <a:gd name="f21" fmla="val 97"/>
                <a:gd name="f22" fmla="val 99"/>
                <a:gd name="f23" fmla="val 109"/>
                <a:gd name="f24" fmla="val 100"/>
                <a:gd name="f25" fmla="val 134"/>
                <a:gd name="f26" fmla="val 76"/>
                <a:gd name="f27" fmla="val 139"/>
                <a:gd name="f28" fmla="val 56"/>
                <a:gd name="f29" fmla="val 29"/>
                <a:gd name="f30" fmla="val 129"/>
                <a:gd name="f31" fmla="val 5"/>
                <a:gd name="f32" fmla="+- 0 0 -90"/>
                <a:gd name="f33" fmla="*/ f3 1 145"/>
                <a:gd name="f34" fmla="*/ f4 1 105"/>
                <a:gd name="f35" fmla="val f5"/>
                <a:gd name="f36" fmla="val f6"/>
                <a:gd name="f37" fmla="val f7"/>
                <a:gd name="f38" fmla="*/ f32 f0 1"/>
                <a:gd name="f39" fmla="+- f37 0 f35"/>
                <a:gd name="f40" fmla="+- f36 0 f35"/>
                <a:gd name="f41" fmla="*/ f38 1 f2"/>
                <a:gd name="f42" fmla="*/ f40 1 145"/>
                <a:gd name="f43" fmla="*/ f39 1 105"/>
                <a:gd name="f44" fmla="*/ 116 f40 1"/>
                <a:gd name="f45" fmla="*/ 3 f39 1"/>
                <a:gd name="f46" fmla="*/ 78 f40 1"/>
                <a:gd name="f47" fmla="*/ 23 f39 1"/>
                <a:gd name="f48" fmla="*/ 38 f40 1"/>
                <a:gd name="f49" fmla="*/ 97 f40 1"/>
                <a:gd name="f50" fmla="*/ 99 f39 1"/>
                <a:gd name="f51" fmla="*/ 139 f40 1"/>
                <a:gd name="f52" fmla="*/ 56 f39 1"/>
                <a:gd name="f53" fmla="+- f41 0 f1"/>
                <a:gd name="f54" fmla="*/ f44 1 145"/>
                <a:gd name="f55" fmla="*/ f45 1 105"/>
                <a:gd name="f56" fmla="*/ f46 1 145"/>
                <a:gd name="f57" fmla="*/ f47 1 105"/>
                <a:gd name="f58" fmla="*/ f48 1 145"/>
                <a:gd name="f59" fmla="*/ f49 1 145"/>
                <a:gd name="f60" fmla="*/ f50 1 105"/>
                <a:gd name="f61" fmla="*/ f51 1 145"/>
                <a:gd name="f62" fmla="*/ f52 1 105"/>
                <a:gd name="f63" fmla="*/ 0 1 f42"/>
                <a:gd name="f64" fmla="*/ f36 1 f42"/>
                <a:gd name="f65" fmla="*/ 0 1 f43"/>
                <a:gd name="f66" fmla="*/ f37 1 f43"/>
                <a:gd name="f67" fmla="*/ f54 1 f42"/>
                <a:gd name="f68" fmla="*/ f55 1 f43"/>
                <a:gd name="f69" fmla="*/ f56 1 f42"/>
                <a:gd name="f70" fmla="*/ f57 1 f43"/>
                <a:gd name="f71" fmla="*/ f58 1 f42"/>
                <a:gd name="f72" fmla="*/ f59 1 f42"/>
                <a:gd name="f73" fmla="*/ f60 1 f43"/>
                <a:gd name="f74" fmla="*/ f61 1 f42"/>
                <a:gd name="f75" fmla="*/ f62 1 f43"/>
                <a:gd name="f76" fmla="*/ f63 f33 1"/>
                <a:gd name="f77" fmla="*/ f64 f33 1"/>
                <a:gd name="f78" fmla="*/ f66 f34 1"/>
                <a:gd name="f79" fmla="*/ f65 f34 1"/>
                <a:gd name="f80" fmla="*/ f67 f33 1"/>
                <a:gd name="f81" fmla="*/ f68 f34 1"/>
                <a:gd name="f82" fmla="*/ f69 f33 1"/>
                <a:gd name="f83" fmla="*/ f70 f34 1"/>
                <a:gd name="f84" fmla="*/ f71 f33 1"/>
                <a:gd name="f85" fmla="*/ f72 f33 1"/>
                <a:gd name="f86" fmla="*/ f73 f34 1"/>
                <a:gd name="f87" fmla="*/ f74 f33 1"/>
                <a:gd name="f88" fmla="*/ f75 f3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53">
                  <a:pos x="f80" y="f81"/>
                </a:cxn>
                <a:cxn ang="f53">
                  <a:pos x="f82" y="f83"/>
                </a:cxn>
                <a:cxn ang="f53">
                  <a:pos x="f84" y="f83"/>
                </a:cxn>
                <a:cxn ang="f53">
                  <a:pos x="f85" y="f86"/>
                </a:cxn>
                <a:cxn ang="f53">
                  <a:pos x="f87" y="f88"/>
                </a:cxn>
                <a:cxn ang="f53">
                  <a:pos x="f80" y="f81"/>
                </a:cxn>
              </a:cxnLst>
              <a:rect l="f76" t="f79" r="f77" b="f78"/>
              <a:pathLst>
                <a:path w="145" h="105">
                  <a:moveTo>
                    <a:pt x="f8" y="f9"/>
                  </a:moveTo>
                  <a:cubicBezTo>
                    <a:pt x="f10" y="f5"/>
                    <a:pt x="f11" y="f12"/>
                    <a:pt x="f13" y="f14"/>
                  </a:cubicBezTo>
                  <a:cubicBezTo>
                    <a:pt x="f15" y="f16"/>
                    <a:pt x="f17" y="f18"/>
                    <a:pt x="f19" y="f14"/>
                  </a:cubicBezTo>
                  <a:cubicBezTo>
                    <a:pt x="f5" y="f15"/>
                    <a:pt x="f20" y="f7"/>
                    <a:pt x="f21" y="f22"/>
                  </a:cubicBezTo>
                  <a:cubicBezTo>
                    <a:pt x="f23" y="f24"/>
                    <a:pt x="f25" y="f26"/>
                    <a:pt x="f27" y="f28"/>
                  </a:cubicBezTo>
                  <a:cubicBezTo>
                    <a:pt x="f6" y="f29"/>
                    <a:pt x="f30" y="f31"/>
                    <a:pt x="f8" y="f9"/>
                  </a:cubicBezTo>
                  <a:close/>
                </a:path>
              </a:pathLst>
            </a:custGeom>
            <a:solidFill>
              <a:srgbClr val="C08BC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1" name="Полилиния 40"/>
            <p:cNvSpPr/>
            <p:nvPr/>
          </p:nvSpPr>
          <p:spPr>
            <a:xfrm flipH="1">
              <a:off x="111127" y="5670551"/>
              <a:ext cx="412751" cy="247646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68"/>
                <a:gd name="f7" fmla="val 101"/>
                <a:gd name="f8" fmla="val 164"/>
                <a:gd name="f9" fmla="val 24"/>
                <a:gd name="f10" fmla="val 152"/>
                <a:gd name="f11" fmla="val 13"/>
                <a:gd name="f12" fmla="val 115"/>
                <a:gd name="f13" fmla="val 56"/>
                <a:gd name="f14" fmla="val 80"/>
                <a:gd name="f15" fmla="val 102"/>
                <a:gd name="f16" fmla="val 70"/>
                <a:gd name="f17" fmla="val 57"/>
                <a:gd name="f18" fmla="val 98"/>
                <a:gd name="f19" fmla="val 46"/>
                <a:gd name="f20" fmla="val 93"/>
                <a:gd name="f21" fmla="val 20"/>
                <a:gd name="f22" fmla="val 81"/>
                <a:gd name="f23" fmla="val 76"/>
                <a:gd name="f24" fmla="val 1"/>
                <a:gd name="f25" fmla="val 61"/>
                <a:gd name="f26" fmla="val 5"/>
                <a:gd name="f27" fmla="val 75"/>
                <a:gd name="f28" fmla="val 58"/>
                <a:gd name="f29" fmla="val 88"/>
                <a:gd name="f30" fmla="val 83"/>
                <a:gd name="f31" fmla="val 68"/>
                <a:gd name="f32" fmla="val 63"/>
                <a:gd name="f33" fmla="val 34"/>
                <a:gd name="f34" fmla="val 51"/>
                <a:gd name="f35" fmla="val 11"/>
                <a:gd name="f36" fmla="val 48"/>
                <a:gd name="f37" fmla="val 9"/>
                <a:gd name="f38" fmla="val 52"/>
                <a:gd name="f39" fmla="val 71"/>
                <a:gd name="f40" fmla="val 85"/>
                <a:gd name="f41" fmla="val 96"/>
                <a:gd name="f42" fmla="val 97"/>
                <a:gd name="f43" fmla="val 99"/>
                <a:gd name="f44" fmla="val 95"/>
                <a:gd name="f45" fmla="val 106"/>
                <a:gd name="f46" fmla="val 94"/>
                <a:gd name="f47" fmla="val 126"/>
                <a:gd name="f48" fmla="val 139"/>
                <a:gd name="f49" fmla="val 67"/>
                <a:gd name="f50" fmla="val 158"/>
                <a:gd name="f51" fmla="val 27"/>
                <a:gd name="f52" fmla="+- 0 0 -90"/>
                <a:gd name="f53" fmla="*/ f3 1 168"/>
                <a:gd name="f54" fmla="*/ f4 1 101"/>
                <a:gd name="f55" fmla="val f5"/>
                <a:gd name="f56" fmla="val f6"/>
                <a:gd name="f57" fmla="val f7"/>
                <a:gd name="f58" fmla="*/ f52 f0 1"/>
                <a:gd name="f59" fmla="+- f57 0 f55"/>
                <a:gd name="f60" fmla="+- f56 0 f55"/>
                <a:gd name="f61" fmla="*/ f58 1 f2"/>
                <a:gd name="f62" fmla="*/ f60 1 168"/>
                <a:gd name="f63" fmla="*/ f59 1 101"/>
                <a:gd name="f64" fmla="*/ 164 f60 1"/>
                <a:gd name="f65" fmla="*/ 24 f59 1"/>
                <a:gd name="f66" fmla="*/ 101 f60 1"/>
                <a:gd name="f67" fmla="*/ 80 f59 1"/>
                <a:gd name="f68" fmla="*/ 98 f60 1"/>
                <a:gd name="f69" fmla="*/ 46 f59 1"/>
                <a:gd name="f70" fmla="*/ 76 f60 1"/>
                <a:gd name="f71" fmla="*/ 1 f59 1"/>
                <a:gd name="f72" fmla="*/ 88 f60 1"/>
                <a:gd name="f73" fmla="*/ 83 f59 1"/>
                <a:gd name="f74" fmla="*/ 58 f60 1"/>
                <a:gd name="f75" fmla="*/ 63 f59 1"/>
                <a:gd name="f76" fmla="*/ 9 f60 1"/>
                <a:gd name="f77" fmla="*/ 52 f59 1"/>
                <a:gd name="f78" fmla="*/ 96 f60 1"/>
                <a:gd name="f79" fmla="*/ 96 f59 1"/>
                <a:gd name="f80" fmla="*/ 99 f60 1"/>
                <a:gd name="f81" fmla="*/ 95 f59 1"/>
                <a:gd name="f82" fmla="*/ 139 f60 1"/>
                <a:gd name="f83" fmla="*/ 67 f59 1"/>
                <a:gd name="f84" fmla="+- f61 0 f1"/>
                <a:gd name="f85" fmla="*/ f64 1 168"/>
                <a:gd name="f86" fmla="*/ f65 1 101"/>
                <a:gd name="f87" fmla="*/ f66 1 168"/>
                <a:gd name="f88" fmla="*/ f67 1 101"/>
                <a:gd name="f89" fmla="*/ f68 1 168"/>
                <a:gd name="f90" fmla="*/ f69 1 101"/>
                <a:gd name="f91" fmla="*/ f70 1 168"/>
                <a:gd name="f92" fmla="*/ f71 1 101"/>
                <a:gd name="f93" fmla="*/ f72 1 168"/>
                <a:gd name="f94" fmla="*/ f73 1 101"/>
                <a:gd name="f95" fmla="*/ f74 1 168"/>
                <a:gd name="f96" fmla="*/ f75 1 101"/>
                <a:gd name="f97" fmla="*/ f76 1 168"/>
                <a:gd name="f98" fmla="*/ f77 1 101"/>
                <a:gd name="f99" fmla="*/ f78 1 168"/>
                <a:gd name="f100" fmla="*/ f79 1 101"/>
                <a:gd name="f101" fmla="*/ f80 1 168"/>
                <a:gd name="f102" fmla="*/ f81 1 101"/>
                <a:gd name="f103" fmla="*/ f82 1 168"/>
                <a:gd name="f104" fmla="*/ f83 1 101"/>
                <a:gd name="f105" fmla="*/ 0 1 f62"/>
                <a:gd name="f106" fmla="*/ f56 1 f62"/>
                <a:gd name="f107" fmla="*/ 0 1 f63"/>
                <a:gd name="f108" fmla="*/ f57 1 f63"/>
                <a:gd name="f109" fmla="*/ f85 1 f62"/>
                <a:gd name="f110" fmla="*/ f86 1 f63"/>
                <a:gd name="f111" fmla="*/ f87 1 f62"/>
                <a:gd name="f112" fmla="*/ f88 1 f63"/>
                <a:gd name="f113" fmla="*/ f89 1 f62"/>
                <a:gd name="f114" fmla="*/ f90 1 f63"/>
                <a:gd name="f115" fmla="*/ f91 1 f62"/>
                <a:gd name="f116" fmla="*/ f92 1 f63"/>
                <a:gd name="f117" fmla="*/ f93 1 f62"/>
                <a:gd name="f118" fmla="*/ f94 1 f63"/>
                <a:gd name="f119" fmla="*/ f95 1 f62"/>
                <a:gd name="f120" fmla="*/ f96 1 f63"/>
                <a:gd name="f121" fmla="*/ f97 1 f62"/>
                <a:gd name="f122" fmla="*/ f98 1 f63"/>
                <a:gd name="f123" fmla="*/ f99 1 f62"/>
                <a:gd name="f124" fmla="*/ f100 1 f63"/>
                <a:gd name="f125" fmla="*/ f101 1 f62"/>
                <a:gd name="f126" fmla="*/ f102 1 f63"/>
                <a:gd name="f127" fmla="*/ f103 1 f62"/>
                <a:gd name="f128" fmla="*/ f104 1 f63"/>
                <a:gd name="f129" fmla="*/ f105 f53 1"/>
                <a:gd name="f130" fmla="*/ f106 f53 1"/>
                <a:gd name="f131" fmla="*/ f108 f54 1"/>
                <a:gd name="f132" fmla="*/ f107 f54 1"/>
                <a:gd name="f133" fmla="*/ f109 f53 1"/>
                <a:gd name="f134" fmla="*/ f110 f54 1"/>
                <a:gd name="f135" fmla="*/ f111 f53 1"/>
                <a:gd name="f136" fmla="*/ f112 f54 1"/>
                <a:gd name="f137" fmla="*/ f113 f53 1"/>
                <a:gd name="f138" fmla="*/ f114 f54 1"/>
                <a:gd name="f139" fmla="*/ f115 f53 1"/>
                <a:gd name="f140" fmla="*/ f116 f54 1"/>
                <a:gd name="f141" fmla="*/ f117 f53 1"/>
                <a:gd name="f142" fmla="*/ f118 f54 1"/>
                <a:gd name="f143" fmla="*/ f119 f53 1"/>
                <a:gd name="f144" fmla="*/ f120 f54 1"/>
                <a:gd name="f145" fmla="*/ f121 f53 1"/>
                <a:gd name="f146" fmla="*/ f122 f54 1"/>
                <a:gd name="f147" fmla="*/ f123 f53 1"/>
                <a:gd name="f148" fmla="*/ f124 f54 1"/>
                <a:gd name="f149" fmla="*/ f125 f53 1"/>
                <a:gd name="f150" fmla="*/ f126 f54 1"/>
                <a:gd name="f151" fmla="*/ f127 f53 1"/>
                <a:gd name="f152" fmla="*/ f128 f54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84">
                  <a:pos x="f133" y="f134"/>
                </a:cxn>
                <a:cxn ang="f84">
                  <a:pos x="f135" y="f136"/>
                </a:cxn>
                <a:cxn ang="f84">
                  <a:pos x="f137" y="f138"/>
                </a:cxn>
                <a:cxn ang="f84">
                  <a:pos x="f139" y="f140"/>
                </a:cxn>
                <a:cxn ang="f84">
                  <a:pos x="f141" y="f142"/>
                </a:cxn>
                <a:cxn ang="f84">
                  <a:pos x="f143" y="f144"/>
                </a:cxn>
                <a:cxn ang="f84">
                  <a:pos x="f145" y="f146"/>
                </a:cxn>
                <a:cxn ang="f84">
                  <a:pos x="f147" y="f148"/>
                </a:cxn>
                <a:cxn ang="f84">
                  <a:pos x="f137" y="f148"/>
                </a:cxn>
                <a:cxn ang="f84">
                  <a:pos x="f149" y="f150"/>
                </a:cxn>
                <a:cxn ang="f84">
                  <a:pos x="f151" y="f152"/>
                </a:cxn>
                <a:cxn ang="f84">
                  <a:pos x="f133" y="f134"/>
                </a:cxn>
              </a:cxnLst>
              <a:rect l="f129" t="f132" r="f130" b="f131"/>
              <a:pathLst>
                <a:path w="168" h="101">
                  <a:moveTo>
                    <a:pt x="f8" y="f9"/>
                  </a:moveTo>
                  <a:cubicBezTo>
                    <a:pt x="f10" y="f11"/>
                    <a:pt x="f12" y="f13"/>
                    <a:pt x="f7" y="f14"/>
                  </a:cubicBezTo>
                  <a:cubicBezTo>
                    <a:pt x="f15" y="f16"/>
                    <a:pt x="f7" y="f17"/>
                    <a:pt x="f18" y="f19"/>
                  </a:cubicBezTo>
                  <a:cubicBezTo>
                    <a:pt x="f20" y="f21"/>
                    <a:pt x="f22" y="f5"/>
                    <a:pt x="f23" y="f24"/>
                  </a:cubicBezTo>
                  <a:cubicBezTo>
                    <a:pt x="f25" y="f26"/>
                    <a:pt x="f27" y="f28"/>
                    <a:pt x="f29" y="f30"/>
                  </a:cubicBezTo>
                  <a:cubicBezTo>
                    <a:pt x="f14" y="f23"/>
                    <a:pt x="f31" y="f31"/>
                    <a:pt x="f28" y="f32"/>
                  </a:cubicBezTo>
                  <a:cubicBezTo>
                    <a:pt x="f33" y="f34"/>
                    <a:pt x="f35" y="f36"/>
                    <a:pt x="f37" y="f38"/>
                  </a:cubicBezTo>
                  <a:cubicBezTo>
                    <a:pt x="f5" y="f39"/>
                    <a:pt x="f40" y="f7"/>
                    <a:pt x="f41" y="f41"/>
                  </a:cubicBezTo>
                  <a:cubicBezTo>
                    <a:pt x="f42" y="f41"/>
                    <a:pt x="f42" y="f41"/>
                    <a:pt x="f18" y="f41"/>
                  </a:cubicBezTo>
                  <a:cubicBezTo>
                    <a:pt x="f43" y="f41"/>
                    <a:pt x="f43" y="f41"/>
                    <a:pt x="f43" y="f44"/>
                  </a:cubicBezTo>
                  <a:cubicBezTo>
                    <a:pt x="f45" y="f46"/>
                    <a:pt x="f47" y="f14"/>
                    <a:pt x="f48" y="f49"/>
                  </a:cubicBezTo>
                  <a:cubicBezTo>
                    <a:pt x="f50" y="f36"/>
                    <a:pt x="f6" y="f51"/>
                    <a:pt x="f8" y="f9"/>
                  </a:cubicBezTo>
                  <a:close/>
                </a:path>
              </a:pathLst>
            </a:custGeom>
            <a:solidFill>
              <a:srgbClr val="276D6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2" name="Овал 33"/>
            <p:cNvSpPr/>
            <p:nvPr/>
          </p:nvSpPr>
          <p:spPr>
            <a:xfrm flipH="1">
              <a:off x="546097" y="1807439"/>
              <a:ext cx="82552" cy="69851"/>
            </a:xfrm>
            <a:custGeom>
              <a:avLst/>
              <a:gdLst>
                <a:gd name="f0" fmla="val 21600000"/>
                <a:gd name="f1" fmla="val 10800000"/>
                <a:gd name="f2" fmla="val 5400000"/>
                <a:gd name="f3" fmla="val 18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+- 0 0 -360"/>
                <a:gd name="f10" fmla="+- 0 0 -180"/>
                <a:gd name="f11" fmla="abs f4"/>
                <a:gd name="f12" fmla="abs f5"/>
                <a:gd name="f13" fmla="abs f6"/>
                <a:gd name="f14" fmla="val f7"/>
                <a:gd name="f15" fmla="+- 2700000 f2 0"/>
                <a:gd name="f16" fmla="*/ f9 f1 1"/>
                <a:gd name="f17" fmla="*/ f10 f1 1"/>
                <a:gd name="f18" fmla="?: f11 f4 1"/>
                <a:gd name="f19" fmla="?: f12 f5 1"/>
                <a:gd name="f20" fmla="?: f13 f6 1"/>
                <a:gd name="f21" fmla="*/ f15 f8 1"/>
                <a:gd name="f22" fmla="*/ f16 1 f3"/>
                <a:gd name="f23" fmla="*/ f17 1 f3"/>
                <a:gd name="f24" fmla="*/ f18 1 21600"/>
                <a:gd name="f25" fmla="*/ f19 1 21600"/>
                <a:gd name="f26" fmla="*/ 21600 f18 1"/>
                <a:gd name="f27" fmla="*/ 21600 f19 1"/>
                <a:gd name="f28" fmla="*/ f21 1 f1"/>
                <a:gd name="f29" fmla="+- f22 0 f2"/>
                <a:gd name="f30" fmla="+- f23 0 f2"/>
                <a:gd name="f31" fmla="min f25 f24"/>
                <a:gd name="f32" fmla="*/ f26 1 f20"/>
                <a:gd name="f33" fmla="*/ f27 1 f20"/>
                <a:gd name="f34" fmla="+- 0 0 f28"/>
                <a:gd name="f35" fmla="val f32"/>
                <a:gd name="f36" fmla="val f33"/>
                <a:gd name="f37" fmla="+- 0 0 f34"/>
                <a:gd name="f38" fmla="*/ f14 f31 1"/>
                <a:gd name="f39" fmla="+- f36 0 f14"/>
                <a:gd name="f40" fmla="+- f35 0 f14"/>
                <a:gd name="f41" fmla="*/ f37 f1 1"/>
                <a:gd name="f42" fmla="*/ f39 1 2"/>
                <a:gd name="f43" fmla="*/ f40 1 2"/>
                <a:gd name="f44" fmla="*/ f41 1 f8"/>
                <a:gd name="f45" fmla="+- f14 f42 0"/>
                <a:gd name="f46" fmla="+- f14 f43 0"/>
                <a:gd name="f47" fmla="+- f44 0 f2"/>
                <a:gd name="f48" fmla="*/ f43 f31 1"/>
                <a:gd name="f49" fmla="*/ f42 f31 1"/>
                <a:gd name="f50" fmla="cos 1 f47"/>
                <a:gd name="f51" fmla="sin 1 f47"/>
                <a:gd name="f52" fmla="*/ f45 f31 1"/>
                <a:gd name="f53" fmla="+- 0 0 f50"/>
                <a:gd name="f54" fmla="+- 0 0 f51"/>
                <a:gd name="f55" fmla="+- 0 0 f53"/>
                <a:gd name="f56" fmla="+- 0 0 f54"/>
                <a:gd name="f57" fmla="*/ f55 f43 1"/>
                <a:gd name="f58" fmla="*/ f56 f42 1"/>
                <a:gd name="f59" fmla="+- f46 0 f57"/>
                <a:gd name="f60" fmla="+- f46 f57 0"/>
                <a:gd name="f61" fmla="+- f45 0 f58"/>
                <a:gd name="f62" fmla="+- f45 f58 0"/>
                <a:gd name="f63" fmla="*/ f59 f31 1"/>
                <a:gd name="f64" fmla="*/ f61 f31 1"/>
                <a:gd name="f65" fmla="*/ f60 f31 1"/>
                <a:gd name="f66" fmla="*/ f62 f31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29">
                  <a:pos x="f63" y="f64"/>
                </a:cxn>
                <a:cxn ang="f30">
                  <a:pos x="f63" y="f66"/>
                </a:cxn>
                <a:cxn ang="f30">
                  <a:pos x="f65" y="f66"/>
                </a:cxn>
                <a:cxn ang="f29">
                  <a:pos x="f65" y="f64"/>
                </a:cxn>
              </a:cxnLst>
              <a:rect l="f63" t="f64" r="f65" b="f66"/>
              <a:pathLst>
                <a:path>
                  <a:moveTo>
                    <a:pt x="f38" y="f52"/>
                  </a:moveTo>
                  <a:arcTo wR="f48" hR="f49" stAng="f1" swAng="f0"/>
                  <a:close/>
                </a:path>
              </a:pathLst>
            </a:custGeom>
            <a:solidFill>
              <a:srgbClr val="349294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sp>
          <p:nvSpPr>
            <p:cNvPr id="43" name="Полилиния 18"/>
            <p:cNvSpPr/>
            <p:nvPr/>
          </p:nvSpPr>
          <p:spPr>
            <a:xfrm flipH="1">
              <a:off x="1088584" y="6153939"/>
              <a:ext cx="154423" cy="154423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129"/>
                <a:gd name="f7" fmla="val 130"/>
                <a:gd name="f8" fmla="val 75"/>
                <a:gd name="f9" fmla="val 71"/>
                <a:gd name="f10" fmla="val 126"/>
                <a:gd name="f11" fmla="val 68"/>
                <a:gd name="f12" fmla="val 119"/>
                <a:gd name="f13" fmla="val 64"/>
                <a:gd name="f14" fmla="val 60"/>
                <a:gd name="f15" fmla="val 56"/>
                <a:gd name="f16" fmla="val 128"/>
                <a:gd name="f17" fmla="val 53"/>
                <a:gd name="f18" fmla="val 127"/>
                <a:gd name="f19" fmla="val 48"/>
                <a:gd name="f20" fmla="val 118"/>
                <a:gd name="f21" fmla="val 45"/>
                <a:gd name="f22" fmla="val 103"/>
                <a:gd name="f23" fmla="val 111"/>
                <a:gd name="f24" fmla="val 33"/>
                <a:gd name="f25" fmla="val 114"/>
                <a:gd name="f26" fmla="val 23"/>
                <a:gd name="f27" fmla="val 20"/>
                <a:gd name="f28" fmla="val 108"/>
                <a:gd name="f29" fmla="val 17"/>
                <a:gd name="f30" fmla="val 101"/>
                <a:gd name="f31" fmla="val 18"/>
                <a:gd name="f32" fmla="val 93"/>
                <a:gd name="f33" fmla="val 13"/>
                <a:gd name="f34" fmla="val 92"/>
                <a:gd name="f35" fmla="val 6"/>
                <a:gd name="f36" fmla="val 88"/>
                <a:gd name="f37" fmla="val 5"/>
                <a:gd name="f38" fmla="val 84"/>
                <a:gd name="f39" fmla="val 3"/>
                <a:gd name="f40" fmla="val 79"/>
                <a:gd name="f41" fmla="val 8"/>
                <a:gd name="f42" fmla="val 72"/>
                <a:gd name="f43" fmla="val 16"/>
                <a:gd name="f44" fmla="val 69"/>
                <a:gd name="f45" fmla="val 65"/>
                <a:gd name="f46" fmla="val 61"/>
                <a:gd name="f47" fmla="val 1"/>
                <a:gd name="f48" fmla="val 57"/>
                <a:gd name="f49" fmla="val 51"/>
                <a:gd name="f50" fmla="val 15"/>
                <a:gd name="f51" fmla="val 39"/>
                <a:gd name="f52" fmla="val 36"/>
                <a:gd name="f53" fmla="val 7"/>
                <a:gd name="f54" fmla="val 32"/>
                <a:gd name="f55" fmla="val 9"/>
                <a:gd name="f56" fmla="val 31"/>
                <a:gd name="f57" fmla="val 28"/>
                <a:gd name="f58" fmla="val 24"/>
                <a:gd name="f59" fmla="val 26"/>
                <a:gd name="f60" fmla="val 10"/>
                <a:gd name="f61" fmla="val 30"/>
                <a:gd name="f62" fmla="val 38"/>
                <a:gd name="f63" fmla="val 21"/>
                <a:gd name="f64" fmla="val 47"/>
                <a:gd name="f65" fmla="val 59"/>
                <a:gd name="f66" fmla="val 63"/>
                <a:gd name="f67" fmla="val 67"/>
                <a:gd name="f68" fmla="val 4"/>
                <a:gd name="f69" fmla="val 70"/>
                <a:gd name="f70" fmla="val 74"/>
                <a:gd name="f71" fmla="val 78"/>
                <a:gd name="f72" fmla="val 2"/>
                <a:gd name="f73" fmla="val 83"/>
                <a:gd name="f74" fmla="val 11"/>
                <a:gd name="f75" fmla="val 85"/>
                <a:gd name="f76" fmla="val 86"/>
                <a:gd name="f77" fmla="val 98"/>
                <a:gd name="f78" fmla="val 107"/>
                <a:gd name="f79" fmla="val 112"/>
                <a:gd name="f80" fmla="val 37"/>
                <a:gd name="f81" fmla="val 124"/>
                <a:gd name="f82" fmla="val 41"/>
                <a:gd name="f83" fmla="val 123"/>
                <a:gd name="f84" fmla="val 115"/>
                <a:gd name="f85" fmla="val 125"/>
                <a:gd name="f86" fmla="val 76"/>
                <a:gd name="f87" fmla="val 116"/>
                <a:gd name="f88" fmla="val 122"/>
                <a:gd name="f89" fmla="val 90"/>
                <a:gd name="f90" fmla="val 97"/>
                <a:gd name="f91" fmla="val 96"/>
                <a:gd name="f92" fmla="val 106"/>
                <a:gd name="f93" fmla="val 104"/>
                <a:gd name="f94" fmla="val 120"/>
                <a:gd name="f95" fmla="val 82"/>
                <a:gd name="f96" fmla="+- 0 0 -90"/>
                <a:gd name="f97" fmla="*/ f3 1 129"/>
                <a:gd name="f98" fmla="*/ f4 1 130"/>
                <a:gd name="f99" fmla="val f5"/>
                <a:gd name="f100" fmla="val f6"/>
                <a:gd name="f101" fmla="val f7"/>
                <a:gd name="f102" fmla="*/ f96 f0 1"/>
                <a:gd name="f103" fmla="+- f101 0 f99"/>
                <a:gd name="f104" fmla="+- f100 0 f99"/>
                <a:gd name="f105" fmla="*/ f102 1 f2"/>
                <a:gd name="f106" fmla="*/ f104 1 129"/>
                <a:gd name="f107" fmla="*/ f103 1 130"/>
                <a:gd name="f108" fmla="*/ 129 f104 1"/>
                <a:gd name="f109" fmla="*/ 75 f103 1"/>
                <a:gd name="f110" fmla="*/ 119 f104 1"/>
                <a:gd name="f111" fmla="*/ 64 f103 1"/>
                <a:gd name="f112" fmla="*/ 128 f104 1"/>
                <a:gd name="f113" fmla="*/ 53 f103 1"/>
                <a:gd name="f114" fmla="*/ 103 f104 1"/>
                <a:gd name="f115" fmla="*/ 45 f103 1"/>
                <a:gd name="f116" fmla="*/ 111 f104 1"/>
                <a:gd name="f117" fmla="*/ 20 f103 1"/>
                <a:gd name="f118" fmla="*/ 93 f104 1"/>
                <a:gd name="f119" fmla="*/ 23 f103 1"/>
                <a:gd name="f120" fmla="*/ 88 f104 1"/>
                <a:gd name="f121" fmla="*/ 5 f103 1"/>
                <a:gd name="f122" fmla="*/ 72 f104 1"/>
                <a:gd name="f123" fmla="*/ 16 f103 1"/>
                <a:gd name="f124" fmla="*/ 61 f104 1"/>
                <a:gd name="f125" fmla="*/ 1 f103 1"/>
                <a:gd name="f126" fmla="*/ 51 f104 1"/>
                <a:gd name="f127" fmla="*/ 15 f103 1"/>
                <a:gd name="f128" fmla="*/ 36 f104 1"/>
                <a:gd name="f129" fmla="*/ 7 f103 1"/>
                <a:gd name="f130" fmla="*/ 33 f104 1"/>
                <a:gd name="f131" fmla="*/ 28 f103 1"/>
                <a:gd name="f132" fmla="*/ 13 f104 1"/>
                <a:gd name="f133" fmla="*/ 26 f103 1"/>
                <a:gd name="f134" fmla="*/ 21 f104 1"/>
                <a:gd name="f135" fmla="*/ 47 f103 1"/>
                <a:gd name="f136" fmla="*/ 0 f104 1"/>
                <a:gd name="f137" fmla="*/ 56 f103 1"/>
                <a:gd name="f138" fmla="*/ 10 f104 1"/>
                <a:gd name="f139" fmla="*/ 67 f103 1"/>
                <a:gd name="f140" fmla="*/ 1 f104 1"/>
                <a:gd name="f141" fmla="*/ 78 f103 1"/>
                <a:gd name="f142" fmla="*/ 26 f104 1"/>
                <a:gd name="f143" fmla="*/ 86 f103 1"/>
                <a:gd name="f144" fmla="*/ 18 f104 1"/>
                <a:gd name="f145" fmla="*/ 111 f103 1"/>
                <a:gd name="f146" fmla="*/ 108 f103 1"/>
                <a:gd name="f147" fmla="*/ 41 f104 1"/>
                <a:gd name="f148" fmla="*/ 126 f103 1"/>
                <a:gd name="f149" fmla="*/ 57 f104 1"/>
                <a:gd name="f150" fmla="*/ 115 f103 1"/>
                <a:gd name="f151" fmla="*/ 69 f104 1"/>
                <a:gd name="f152" fmla="*/ 130 f103 1"/>
                <a:gd name="f153" fmla="*/ 78 f104 1"/>
                <a:gd name="f154" fmla="*/ 116 f103 1"/>
                <a:gd name="f155" fmla="*/ 124 f103 1"/>
                <a:gd name="f156" fmla="*/ 96 f104 1"/>
                <a:gd name="f157" fmla="*/ 103 f103 1"/>
                <a:gd name="f158" fmla="*/ 116 f104 1"/>
                <a:gd name="f159" fmla="*/ 104 f103 1"/>
                <a:gd name="f160" fmla="*/ 108 f104 1"/>
                <a:gd name="f161" fmla="*/ 84 f103 1"/>
                <a:gd name="f162" fmla="+- f105 0 f1"/>
                <a:gd name="f163" fmla="*/ f108 1 129"/>
                <a:gd name="f164" fmla="*/ f109 1 130"/>
                <a:gd name="f165" fmla="*/ f110 1 129"/>
                <a:gd name="f166" fmla="*/ f111 1 130"/>
                <a:gd name="f167" fmla="*/ f112 1 129"/>
                <a:gd name="f168" fmla="*/ f113 1 130"/>
                <a:gd name="f169" fmla="*/ f114 1 129"/>
                <a:gd name="f170" fmla="*/ f115 1 130"/>
                <a:gd name="f171" fmla="*/ f116 1 129"/>
                <a:gd name="f172" fmla="*/ f117 1 130"/>
                <a:gd name="f173" fmla="*/ f118 1 129"/>
                <a:gd name="f174" fmla="*/ f119 1 130"/>
                <a:gd name="f175" fmla="*/ f120 1 129"/>
                <a:gd name="f176" fmla="*/ f121 1 130"/>
                <a:gd name="f177" fmla="*/ f122 1 129"/>
                <a:gd name="f178" fmla="*/ f123 1 130"/>
                <a:gd name="f179" fmla="*/ f124 1 129"/>
                <a:gd name="f180" fmla="*/ f125 1 130"/>
                <a:gd name="f181" fmla="*/ f126 1 129"/>
                <a:gd name="f182" fmla="*/ f127 1 130"/>
                <a:gd name="f183" fmla="*/ f128 1 129"/>
                <a:gd name="f184" fmla="*/ f129 1 130"/>
                <a:gd name="f185" fmla="*/ f130 1 129"/>
                <a:gd name="f186" fmla="*/ f131 1 130"/>
                <a:gd name="f187" fmla="*/ f132 1 129"/>
                <a:gd name="f188" fmla="*/ f133 1 130"/>
                <a:gd name="f189" fmla="*/ f134 1 129"/>
                <a:gd name="f190" fmla="*/ f135 1 130"/>
                <a:gd name="f191" fmla="*/ f136 1 129"/>
                <a:gd name="f192" fmla="*/ f137 1 130"/>
                <a:gd name="f193" fmla="*/ f138 1 129"/>
                <a:gd name="f194" fmla="*/ f139 1 130"/>
                <a:gd name="f195" fmla="*/ f140 1 129"/>
                <a:gd name="f196" fmla="*/ f141 1 130"/>
                <a:gd name="f197" fmla="*/ f142 1 129"/>
                <a:gd name="f198" fmla="*/ f143 1 130"/>
                <a:gd name="f199" fmla="*/ f144 1 129"/>
                <a:gd name="f200" fmla="*/ f145 1 130"/>
                <a:gd name="f201" fmla="*/ f146 1 130"/>
                <a:gd name="f202" fmla="*/ f147 1 129"/>
                <a:gd name="f203" fmla="*/ f148 1 130"/>
                <a:gd name="f204" fmla="*/ f149 1 129"/>
                <a:gd name="f205" fmla="*/ f150 1 130"/>
                <a:gd name="f206" fmla="*/ f151 1 129"/>
                <a:gd name="f207" fmla="*/ f152 1 130"/>
                <a:gd name="f208" fmla="*/ f153 1 129"/>
                <a:gd name="f209" fmla="*/ f154 1 130"/>
                <a:gd name="f210" fmla="*/ f155 1 130"/>
                <a:gd name="f211" fmla="*/ f156 1 129"/>
                <a:gd name="f212" fmla="*/ f157 1 130"/>
                <a:gd name="f213" fmla="*/ f158 1 129"/>
                <a:gd name="f214" fmla="*/ f159 1 130"/>
                <a:gd name="f215" fmla="*/ f160 1 129"/>
                <a:gd name="f216" fmla="*/ f161 1 130"/>
                <a:gd name="f217" fmla="*/ 0 1 f106"/>
                <a:gd name="f218" fmla="*/ f100 1 f106"/>
                <a:gd name="f219" fmla="*/ 0 1 f107"/>
                <a:gd name="f220" fmla="*/ f101 1 f107"/>
                <a:gd name="f221" fmla="*/ f163 1 f106"/>
                <a:gd name="f222" fmla="*/ f164 1 f107"/>
                <a:gd name="f223" fmla="*/ f165 1 f106"/>
                <a:gd name="f224" fmla="*/ f166 1 f107"/>
                <a:gd name="f225" fmla="*/ f167 1 f106"/>
                <a:gd name="f226" fmla="*/ f168 1 f107"/>
                <a:gd name="f227" fmla="*/ f169 1 f106"/>
                <a:gd name="f228" fmla="*/ f170 1 f107"/>
                <a:gd name="f229" fmla="*/ f171 1 f106"/>
                <a:gd name="f230" fmla="*/ f172 1 f107"/>
                <a:gd name="f231" fmla="*/ f173 1 f106"/>
                <a:gd name="f232" fmla="*/ f174 1 f107"/>
                <a:gd name="f233" fmla="*/ f175 1 f106"/>
                <a:gd name="f234" fmla="*/ f176 1 f107"/>
                <a:gd name="f235" fmla="*/ f177 1 f106"/>
                <a:gd name="f236" fmla="*/ f178 1 f107"/>
                <a:gd name="f237" fmla="*/ f179 1 f106"/>
                <a:gd name="f238" fmla="*/ f180 1 f107"/>
                <a:gd name="f239" fmla="*/ f181 1 f106"/>
                <a:gd name="f240" fmla="*/ f182 1 f107"/>
                <a:gd name="f241" fmla="*/ f183 1 f106"/>
                <a:gd name="f242" fmla="*/ f184 1 f107"/>
                <a:gd name="f243" fmla="*/ f185 1 f106"/>
                <a:gd name="f244" fmla="*/ f186 1 f107"/>
                <a:gd name="f245" fmla="*/ f187 1 f106"/>
                <a:gd name="f246" fmla="*/ f188 1 f107"/>
                <a:gd name="f247" fmla="*/ f189 1 f106"/>
                <a:gd name="f248" fmla="*/ f190 1 f107"/>
                <a:gd name="f249" fmla="*/ f191 1 f106"/>
                <a:gd name="f250" fmla="*/ f192 1 f107"/>
                <a:gd name="f251" fmla="*/ f193 1 f106"/>
                <a:gd name="f252" fmla="*/ f194 1 f107"/>
                <a:gd name="f253" fmla="*/ f195 1 f106"/>
                <a:gd name="f254" fmla="*/ f196 1 f107"/>
                <a:gd name="f255" fmla="*/ f197 1 f106"/>
                <a:gd name="f256" fmla="*/ f198 1 f107"/>
                <a:gd name="f257" fmla="*/ f199 1 f106"/>
                <a:gd name="f258" fmla="*/ f200 1 f107"/>
                <a:gd name="f259" fmla="*/ f201 1 f107"/>
                <a:gd name="f260" fmla="*/ f202 1 f106"/>
                <a:gd name="f261" fmla="*/ f203 1 f107"/>
                <a:gd name="f262" fmla="*/ f204 1 f106"/>
                <a:gd name="f263" fmla="*/ f205 1 f107"/>
                <a:gd name="f264" fmla="*/ f206 1 f106"/>
                <a:gd name="f265" fmla="*/ f207 1 f107"/>
                <a:gd name="f266" fmla="*/ f208 1 f106"/>
                <a:gd name="f267" fmla="*/ f209 1 f107"/>
                <a:gd name="f268" fmla="*/ f210 1 f107"/>
                <a:gd name="f269" fmla="*/ f211 1 f106"/>
                <a:gd name="f270" fmla="*/ f212 1 f107"/>
                <a:gd name="f271" fmla="*/ f213 1 f106"/>
                <a:gd name="f272" fmla="*/ f214 1 f107"/>
                <a:gd name="f273" fmla="*/ f215 1 f106"/>
                <a:gd name="f274" fmla="*/ f216 1 f107"/>
                <a:gd name="f275" fmla="*/ f217 f97 1"/>
                <a:gd name="f276" fmla="*/ f218 f97 1"/>
                <a:gd name="f277" fmla="*/ f220 f98 1"/>
                <a:gd name="f278" fmla="*/ f219 f98 1"/>
                <a:gd name="f279" fmla="*/ f221 f97 1"/>
                <a:gd name="f280" fmla="*/ f222 f98 1"/>
                <a:gd name="f281" fmla="*/ f223 f97 1"/>
                <a:gd name="f282" fmla="*/ f224 f98 1"/>
                <a:gd name="f283" fmla="*/ f225 f97 1"/>
                <a:gd name="f284" fmla="*/ f226 f98 1"/>
                <a:gd name="f285" fmla="*/ f227 f97 1"/>
                <a:gd name="f286" fmla="*/ f228 f98 1"/>
                <a:gd name="f287" fmla="*/ f229 f97 1"/>
                <a:gd name="f288" fmla="*/ f230 f98 1"/>
                <a:gd name="f289" fmla="*/ f231 f97 1"/>
                <a:gd name="f290" fmla="*/ f232 f98 1"/>
                <a:gd name="f291" fmla="*/ f233 f97 1"/>
                <a:gd name="f292" fmla="*/ f234 f98 1"/>
                <a:gd name="f293" fmla="*/ f235 f97 1"/>
                <a:gd name="f294" fmla="*/ f236 f98 1"/>
                <a:gd name="f295" fmla="*/ f237 f97 1"/>
                <a:gd name="f296" fmla="*/ f238 f98 1"/>
                <a:gd name="f297" fmla="*/ f239 f97 1"/>
                <a:gd name="f298" fmla="*/ f240 f98 1"/>
                <a:gd name="f299" fmla="*/ f241 f97 1"/>
                <a:gd name="f300" fmla="*/ f242 f98 1"/>
                <a:gd name="f301" fmla="*/ f243 f97 1"/>
                <a:gd name="f302" fmla="*/ f244 f98 1"/>
                <a:gd name="f303" fmla="*/ f245 f97 1"/>
                <a:gd name="f304" fmla="*/ f246 f98 1"/>
                <a:gd name="f305" fmla="*/ f247 f97 1"/>
                <a:gd name="f306" fmla="*/ f248 f98 1"/>
                <a:gd name="f307" fmla="*/ f249 f97 1"/>
                <a:gd name="f308" fmla="*/ f250 f98 1"/>
                <a:gd name="f309" fmla="*/ f251 f97 1"/>
                <a:gd name="f310" fmla="*/ f252 f98 1"/>
                <a:gd name="f311" fmla="*/ f253 f97 1"/>
                <a:gd name="f312" fmla="*/ f254 f98 1"/>
                <a:gd name="f313" fmla="*/ f255 f97 1"/>
                <a:gd name="f314" fmla="*/ f256 f98 1"/>
                <a:gd name="f315" fmla="*/ f257 f97 1"/>
                <a:gd name="f316" fmla="*/ f258 f98 1"/>
                <a:gd name="f317" fmla="*/ f259 f98 1"/>
                <a:gd name="f318" fmla="*/ f260 f97 1"/>
                <a:gd name="f319" fmla="*/ f261 f98 1"/>
                <a:gd name="f320" fmla="*/ f262 f97 1"/>
                <a:gd name="f321" fmla="*/ f263 f98 1"/>
                <a:gd name="f322" fmla="*/ f264 f97 1"/>
                <a:gd name="f323" fmla="*/ f265 f98 1"/>
                <a:gd name="f324" fmla="*/ f266 f97 1"/>
                <a:gd name="f325" fmla="*/ f267 f98 1"/>
                <a:gd name="f326" fmla="*/ f268 f98 1"/>
                <a:gd name="f327" fmla="*/ f269 f97 1"/>
                <a:gd name="f328" fmla="*/ f270 f98 1"/>
                <a:gd name="f329" fmla="*/ f271 f97 1"/>
                <a:gd name="f330" fmla="*/ f272 f98 1"/>
                <a:gd name="f331" fmla="*/ f273 f97 1"/>
                <a:gd name="f332" fmla="*/ f274 f98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162">
                  <a:pos x="f279" y="f280"/>
                </a:cxn>
                <a:cxn ang="f162">
                  <a:pos x="f281" y="f282"/>
                </a:cxn>
                <a:cxn ang="f162">
                  <a:pos x="f283" y="f284"/>
                </a:cxn>
                <a:cxn ang="f162">
                  <a:pos x="f285" y="f286"/>
                </a:cxn>
                <a:cxn ang="f162">
                  <a:pos x="f287" y="f288"/>
                </a:cxn>
                <a:cxn ang="f162">
                  <a:pos x="f289" y="f290"/>
                </a:cxn>
                <a:cxn ang="f162">
                  <a:pos x="f291" y="f292"/>
                </a:cxn>
                <a:cxn ang="f162">
                  <a:pos x="f293" y="f294"/>
                </a:cxn>
                <a:cxn ang="f162">
                  <a:pos x="f295" y="f296"/>
                </a:cxn>
                <a:cxn ang="f162">
                  <a:pos x="f297" y="f298"/>
                </a:cxn>
                <a:cxn ang="f162">
                  <a:pos x="f299" y="f300"/>
                </a:cxn>
                <a:cxn ang="f162">
                  <a:pos x="f301" y="f302"/>
                </a:cxn>
                <a:cxn ang="f162">
                  <a:pos x="f303" y="f304"/>
                </a:cxn>
                <a:cxn ang="f162">
                  <a:pos x="f305" y="f306"/>
                </a:cxn>
                <a:cxn ang="f162">
                  <a:pos x="f307" y="f308"/>
                </a:cxn>
                <a:cxn ang="f162">
                  <a:pos x="f309" y="f310"/>
                </a:cxn>
                <a:cxn ang="f162">
                  <a:pos x="f311" y="f312"/>
                </a:cxn>
                <a:cxn ang="f162">
                  <a:pos x="f313" y="f314"/>
                </a:cxn>
                <a:cxn ang="f162">
                  <a:pos x="f315" y="f316"/>
                </a:cxn>
                <a:cxn ang="f162">
                  <a:pos x="f299" y="f317"/>
                </a:cxn>
                <a:cxn ang="f162">
                  <a:pos x="f318" y="f319"/>
                </a:cxn>
                <a:cxn ang="f162">
                  <a:pos x="f320" y="f321"/>
                </a:cxn>
                <a:cxn ang="f162">
                  <a:pos x="f322" y="f323"/>
                </a:cxn>
                <a:cxn ang="f162">
                  <a:pos x="f324" y="f325"/>
                </a:cxn>
                <a:cxn ang="f162">
                  <a:pos x="f289" y="f326"/>
                </a:cxn>
                <a:cxn ang="f162">
                  <a:pos x="f327" y="f328"/>
                </a:cxn>
                <a:cxn ang="f162">
                  <a:pos x="f329" y="f330"/>
                </a:cxn>
                <a:cxn ang="f162">
                  <a:pos x="f331" y="f332"/>
                </a:cxn>
                <a:cxn ang="f162">
                  <a:pos x="f279" y="f280"/>
                </a:cxn>
              </a:cxnLst>
              <a:rect l="f275" t="f278" r="f276" b="f277"/>
              <a:pathLst>
                <a:path w="129" h="130">
                  <a:moveTo>
                    <a:pt x="f6" y="f8"/>
                  </a:moveTo>
                  <a:cubicBezTo>
                    <a:pt x="f6" y="f9"/>
                    <a:pt x="f10" y="f11"/>
                    <a:pt x="f12" y="f13"/>
                  </a:cubicBezTo>
                  <a:cubicBezTo>
                    <a:pt x="f10" y="f14"/>
                    <a:pt x="f6" y="f15"/>
                    <a:pt x="f16" y="f17"/>
                  </a:cubicBezTo>
                  <a:cubicBezTo>
                    <a:pt x="f18" y="f19"/>
                    <a:pt x="f20" y="f21"/>
                    <a:pt x="f22" y="f21"/>
                  </a:cubicBezTo>
                  <a:cubicBezTo>
                    <a:pt x="f23" y="f24"/>
                    <a:pt x="f25" y="f26"/>
                    <a:pt x="f23" y="f27"/>
                  </a:cubicBezTo>
                  <a:cubicBezTo>
                    <a:pt x="f28" y="f29"/>
                    <a:pt x="f30" y="f31"/>
                    <a:pt x="f32" y="f26"/>
                  </a:cubicBezTo>
                  <a:cubicBezTo>
                    <a:pt x="f32" y="f33"/>
                    <a:pt x="f34" y="f35"/>
                    <a:pt x="f36" y="f37"/>
                  </a:cubicBezTo>
                  <a:cubicBezTo>
                    <a:pt x="f38" y="f39"/>
                    <a:pt x="f40" y="f41"/>
                    <a:pt x="f42" y="f43"/>
                  </a:cubicBezTo>
                  <a:cubicBezTo>
                    <a:pt x="f44" y="f35"/>
                    <a:pt x="f45" y="f5"/>
                    <a:pt x="f46" y="f47"/>
                  </a:cubicBezTo>
                  <a:cubicBezTo>
                    <a:pt x="f48" y="f47"/>
                    <a:pt x="f17" y="f35"/>
                    <a:pt x="f49" y="f50"/>
                  </a:cubicBezTo>
                  <a:cubicBezTo>
                    <a:pt x="f21" y="f41"/>
                    <a:pt x="f51" y="f37"/>
                    <a:pt x="f52" y="f53"/>
                  </a:cubicBezTo>
                  <a:cubicBezTo>
                    <a:pt x="f54" y="f55"/>
                    <a:pt x="f56" y="f29"/>
                    <a:pt x="f24" y="f57"/>
                  </a:cubicBezTo>
                  <a:cubicBezTo>
                    <a:pt x="f26" y="f58"/>
                    <a:pt x="f43" y="f26"/>
                    <a:pt x="f33" y="f59"/>
                  </a:cubicBezTo>
                  <a:cubicBezTo>
                    <a:pt x="f60" y="f61"/>
                    <a:pt x="f33" y="f62"/>
                    <a:pt x="f63" y="f64"/>
                  </a:cubicBezTo>
                  <a:cubicBezTo>
                    <a:pt x="f55" y="f19"/>
                    <a:pt x="f47" y="f49"/>
                    <a:pt x="f5" y="f15"/>
                  </a:cubicBezTo>
                  <a:cubicBezTo>
                    <a:pt x="f5" y="f65"/>
                    <a:pt x="f39" y="f66"/>
                    <a:pt x="f60" y="f67"/>
                  </a:cubicBezTo>
                  <a:cubicBezTo>
                    <a:pt x="f68" y="f69"/>
                    <a:pt x="f5" y="f70"/>
                    <a:pt x="f47" y="f71"/>
                  </a:cubicBezTo>
                  <a:cubicBezTo>
                    <a:pt x="f72" y="f73"/>
                    <a:pt x="f74" y="f75"/>
                    <a:pt x="f59" y="f76"/>
                  </a:cubicBezTo>
                  <a:cubicBezTo>
                    <a:pt x="f31" y="f77"/>
                    <a:pt x="f50" y="f78"/>
                    <a:pt x="f31" y="f23"/>
                  </a:cubicBezTo>
                  <a:cubicBezTo>
                    <a:pt x="f63" y="f25"/>
                    <a:pt x="f57" y="f79"/>
                    <a:pt x="f52" y="f28"/>
                  </a:cubicBezTo>
                  <a:cubicBezTo>
                    <a:pt x="f52" y="f20"/>
                    <a:pt x="f80" y="f81"/>
                    <a:pt x="f82" y="f10"/>
                  </a:cubicBezTo>
                  <a:cubicBezTo>
                    <a:pt x="f21" y="f18"/>
                    <a:pt x="f49" y="f83"/>
                    <a:pt x="f48" y="f84"/>
                  </a:cubicBezTo>
                  <a:cubicBezTo>
                    <a:pt x="f14" y="f85"/>
                    <a:pt x="f13" y="f7"/>
                    <a:pt x="f44" y="f7"/>
                  </a:cubicBezTo>
                  <a:cubicBezTo>
                    <a:pt x="f42" y="f7"/>
                    <a:pt x="f86" y="f81"/>
                    <a:pt x="f71" y="f87"/>
                  </a:cubicBezTo>
                  <a:cubicBezTo>
                    <a:pt x="f38" y="f88"/>
                    <a:pt x="f89" y="f85"/>
                    <a:pt x="f32" y="f81"/>
                  </a:cubicBezTo>
                  <a:cubicBezTo>
                    <a:pt x="f90" y="f88"/>
                    <a:pt x="f77" y="f25"/>
                    <a:pt x="f91" y="f22"/>
                  </a:cubicBezTo>
                  <a:cubicBezTo>
                    <a:pt x="f92" y="f78"/>
                    <a:pt x="f25" y="f28"/>
                    <a:pt x="f87" y="f93"/>
                  </a:cubicBezTo>
                  <a:cubicBezTo>
                    <a:pt x="f12" y="f30"/>
                    <a:pt x="f87" y="f32"/>
                    <a:pt x="f28" y="f38"/>
                  </a:cubicBezTo>
                  <a:cubicBezTo>
                    <a:pt x="f94" y="f95"/>
                    <a:pt x="f16" y="f40"/>
                    <a:pt x="f6" y="f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  <a:prstDash val="solid"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ru-RU" sz="1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endParaRPr>
            </a:p>
          </p:txBody>
        </p:sp>
        <p:grpSp>
          <p:nvGrpSpPr>
            <p:cNvPr id="44" name="Группа 48"/>
            <p:cNvGrpSpPr/>
            <p:nvPr/>
          </p:nvGrpSpPr>
          <p:grpSpPr>
            <a:xfrm>
              <a:off x="603247" y="4833893"/>
              <a:ext cx="607344" cy="609639"/>
              <a:chOff x="603247" y="4833893"/>
              <a:chExt cx="607344" cy="609639"/>
            </a:xfrm>
          </p:grpSpPr>
          <p:sp>
            <p:nvSpPr>
              <p:cNvPr id="45" name="Полилиния 5"/>
              <p:cNvSpPr/>
              <p:nvPr/>
            </p:nvSpPr>
            <p:spPr>
              <a:xfrm flipH="1">
                <a:off x="848572" y="5352065"/>
                <a:ext cx="4325" cy="865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4"/>
                  <a:gd name="f7" fmla="val 8"/>
                  <a:gd name="f8" fmla="+- 0 0 -90"/>
                  <a:gd name="f9" fmla="*/ f3 1 4"/>
                  <a:gd name="f10" fmla="*/ f4 1 8"/>
                  <a:gd name="f11" fmla="val f5"/>
                  <a:gd name="f12" fmla="val f6"/>
                  <a:gd name="f13" fmla="val f7"/>
                  <a:gd name="f14" fmla="*/ f8 f0 1"/>
                  <a:gd name="f15" fmla="+- f13 0 f11"/>
                  <a:gd name="f16" fmla="+- f12 0 f11"/>
                  <a:gd name="f17" fmla="*/ f14 1 f2"/>
                  <a:gd name="f18" fmla="*/ f15 1 8"/>
                  <a:gd name="f19" fmla="*/ f16 1 4"/>
                  <a:gd name="f20" fmla="*/ 4 f16 1"/>
                  <a:gd name="f21" fmla="*/ 8 f15 1"/>
                  <a:gd name="f22" fmla="*/ 0 f16 1"/>
                  <a:gd name="f23" fmla="*/ 0 f15 1"/>
                  <a:gd name="f24" fmla="+- f17 0 f1"/>
                  <a:gd name="f25" fmla="*/ f20 1 4"/>
                  <a:gd name="f26" fmla="*/ f21 1 8"/>
                  <a:gd name="f27" fmla="*/ f22 1 4"/>
                  <a:gd name="f28" fmla="*/ f23 1 8"/>
                  <a:gd name="f29" fmla="*/ 0 1 f19"/>
                  <a:gd name="f30" fmla="*/ f12 1 f19"/>
                  <a:gd name="f31" fmla="*/ 0 1 f18"/>
                  <a:gd name="f32" fmla="*/ f13 1 f18"/>
                  <a:gd name="f33" fmla="*/ f25 1 f19"/>
                  <a:gd name="f34" fmla="*/ f26 1 f18"/>
                  <a:gd name="f35" fmla="*/ f27 1 f19"/>
                  <a:gd name="f36" fmla="*/ f28 1 f18"/>
                  <a:gd name="f37" fmla="*/ f29 f9 1"/>
                  <a:gd name="f38" fmla="*/ f30 f9 1"/>
                  <a:gd name="f39" fmla="*/ f32 f10 1"/>
                  <a:gd name="f40" fmla="*/ f31 f10 1"/>
                  <a:gd name="f41" fmla="*/ f33 f9 1"/>
                  <a:gd name="f42" fmla="*/ f34 f10 1"/>
                  <a:gd name="f43" fmla="*/ f35 f9 1"/>
                  <a:gd name="f44" fmla="*/ f36 f1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4">
                    <a:pos x="f41" y="f42"/>
                  </a:cxn>
                  <a:cxn ang="f24">
                    <a:pos x="f43" y="f44"/>
                  </a:cxn>
                  <a:cxn ang="f24">
                    <a:pos x="f41" y="f42"/>
                  </a:cxn>
                </a:cxnLst>
                <a:rect l="f37" t="f40" r="f38" b="f39"/>
                <a:pathLst>
                  <a:path w="4" h="8">
                    <a:moveTo>
                      <a:pt x="f6" y="f7"/>
                    </a:moveTo>
                    <a:lnTo>
                      <a:pt x="f5" y="f5"/>
                    </a:lnTo>
                    <a:lnTo>
                      <a:pt x="f6" y="f7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46" name="Линия 6"/>
              <p:cNvSpPr/>
              <p:nvPr/>
            </p:nvSpPr>
            <p:spPr>
              <a:xfrm flipV="1">
                <a:off x="848572" y="5352065"/>
                <a:ext cx="4325" cy="865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ss"/>
                  <a:gd name="f6" fmla="val 0"/>
                  <a:gd name="f7" fmla="+- 0 0 -180"/>
                  <a:gd name="f8" fmla="+- 0 0 -360"/>
                  <a:gd name="f9" fmla="abs f3"/>
                  <a:gd name="f10" fmla="abs f4"/>
                  <a:gd name="f11" fmla="abs f5"/>
                  <a:gd name="f12" fmla="val f6"/>
                  <a:gd name="f13" fmla="*/ f7 f0 1"/>
                  <a:gd name="f14" fmla="*/ f8 f0 1"/>
                  <a:gd name="f15" fmla="?: f9 f3 1"/>
                  <a:gd name="f16" fmla="?: f10 f4 1"/>
                  <a:gd name="f17" fmla="?: f11 f5 1"/>
                  <a:gd name="f18" fmla="*/ f13 1 f2"/>
                  <a:gd name="f19" fmla="*/ f14 1 f2"/>
                  <a:gd name="f20" fmla="*/ f15 1 21600"/>
                  <a:gd name="f21" fmla="*/ f16 1 21600"/>
                  <a:gd name="f22" fmla="*/ 21600 f15 1"/>
                  <a:gd name="f23" fmla="*/ 21600 f16 1"/>
                  <a:gd name="f24" fmla="+- f18 0 f1"/>
                  <a:gd name="f25" fmla="+- f19 0 f1"/>
                  <a:gd name="f26" fmla="min f21 f20"/>
                  <a:gd name="f27" fmla="*/ f22 1 f17"/>
                  <a:gd name="f28" fmla="*/ f23 1 f17"/>
                  <a:gd name="f29" fmla="val f27"/>
                  <a:gd name="f30" fmla="val f28"/>
                  <a:gd name="f31" fmla="*/ f6 f26 1"/>
                  <a:gd name="f32" fmla="*/ f27 f26 1"/>
                  <a:gd name="f33" fmla="*/ f28 f26 1"/>
                  <a:gd name="f34" fmla="*/ f12 f26 1"/>
                  <a:gd name="f35" fmla="*/ f29 f26 1"/>
                  <a:gd name="f36" fmla="*/ f30 f2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4">
                    <a:pos x="f34" y="f34"/>
                  </a:cxn>
                  <a:cxn ang="f25">
                    <a:pos x="f35" y="f36"/>
                  </a:cxn>
                </a:cxnLst>
                <a:rect l="f31" t="f31" r="f32" b="f33"/>
                <a:pathLst>
                  <a:path>
                    <a:moveTo>
                      <a:pt x="f34" y="f34"/>
                    </a:moveTo>
                    <a:lnTo>
                      <a:pt x="f35" y="f36"/>
                    </a:ln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47" name="Полилиния 32"/>
              <p:cNvSpPr/>
              <p:nvPr/>
            </p:nvSpPr>
            <p:spPr>
              <a:xfrm flipH="1">
                <a:off x="603247" y="4833893"/>
                <a:ext cx="607344" cy="609639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4"/>
                  <a:gd name="f7" fmla="val 242"/>
                  <a:gd name="f8" fmla="val 157"/>
                  <a:gd name="f9" fmla="val 250"/>
                  <a:gd name="f10" fmla="val 149"/>
                  <a:gd name="f11" fmla="val 256"/>
                  <a:gd name="f12" fmla="val 139"/>
                  <a:gd name="f13" fmla="val 259"/>
                  <a:gd name="f14" fmla="val 128"/>
                  <a:gd name="f15" fmla="val 107"/>
                  <a:gd name="f16" fmla="val 255"/>
                  <a:gd name="f17" fmla="val 85"/>
                  <a:gd name="f18" fmla="val 238"/>
                  <a:gd name="f19" fmla="val 66"/>
                  <a:gd name="f20" fmla="val 229"/>
                  <a:gd name="f21" fmla="val 42"/>
                  <a:gd name="f22" fmla="val 213"/>
                  <a:gd name="f23" fmla="val 25"/>
                  <a:gd name="f24" fmla="val 192"/>
                  <a:gd name="f25" fmla="val 20"/>
                  <a:gd name="f26" fmla="val 181"/>
                  <a:gd name="f27" fmla="val 18"/>
                  <a:gd name="f28" fmla="val 170"/>
                  <a:gd name="f29" fmla="val 19"/>
                  <a:gd name="f30" fmla="val 158"/>
                  <a:gd name="f31" fmla="val 23"/>
                  <a:gd name="f32" fmla="val 156"/>
                  <a:gd name="f33" fmla="val 148"/>
                  <a:gd name="f34" fmla="val 14"/>
                  <a:gd name="f35" fmla="val 8"/>
                  <a:gd name="f36" fmla="val 5"/>
                  <a:gd name="f37" fmla="val 9"/>
                  <a:gd name="f38" fmla="val 26"/>
                  <a:gd name="f39" fmla="val 35"/>
                  <a:gd name="f40" fmla="val 51"/>
                  <a:gd name="f41" fmla="val 72"/>
                  <a:gd name="f42" fmla="val 17"/>
                  <a:gd name="f43" fmla="val 83"/>
                  <a:gd name="f44" fmla="val 95"/>
                  <a:gd name="f45" fmla="val 106"/>
                  <a:gd name="f46" fmla="val 22"/>
                  <a:gd name="f47" fmla="val 108"/>
                  <a:gd name="f48" fmla="val 116"/>
                  <a:gd name="f49" fmla="val 125"/>
                  <a:gd name="f50" fmla="val 136"/>
                  <a:gd name="f51" fmla="val 179"/>
                  <a:gd name="f52" fmla="val 198"/>
                  <a:gd name="f53" fmla="val 222"/>
                  <a:gd name="f54" fmla="val 239"/>
                  <a:gd name="f55" fmla="val 244"/>
                  <a:gd name="f56" fmla="val 247"/>
                  <a:gd name="f57" fmla="val 94"/>
                  <a:gd name="f58" fmla="val 246"/>
                  <a:gd name="f59" fmla="val 241"/>
                  <a:gd name="f60" fmla="val 257"/>
                  <a:gd name="f61" fmla="val 245"/>
                  <a:gd name="f62" fmla="val 159"/>
                  <a:gd name="f63" fmla="+- 0 0 -90"/>
                  <a:gd name="f64" fmla="*/ f3 1 264"/>
                  <a:gd name="f65" fmla="*/ f4 1 264"/>
                  <a:gd name="f66" fmla="val f5"/>
                  <a:gd name="f67" fmla="val f6"/>
                  <a:gd name="f68" fmla="*/ f63 f0 1"/>
                  <a:gd name="f69" fmla="+- f67 0 f66"/>
                  <a:gd name="f70" fmla="*/ f68 1 f2"/>
                  <a:gd name="f71" fmla="*/ f69 1 264"/>
                  <a:gd name="f72" fmla="*/ 242 f69 1"/>
                  <a:gd name="f73" fmla="*/ 157 f69 1"/>
                  <a:gd name="f74" fmla="*/ 259 f69 1"/>
                  <a:gd name="f75" fmla="*/ 128 f69 1"/>
                  <a:gd name="f76" fmla="*/ 238 f69 1"/>
                  <a:gd name="f77" fmla="*/ 66 f69 1"/>
                  <a:gd name="f78" fmla="*/ 192 f69 1"/>
                  <a:gd name="f79" fmla="*/ 20 f69 1"/>
                  <a:gd name="f80" fmla="*/ 158 f69 1"/>
                  <a:gd name="f81" fmla="*/ 23 f69 1"/>
                  <a:gd name="f82" fmla="*/ 156 f69 1"/>
                  <a:gd name="f83" fmla="*/ 5 f69 1"/>
                  <a:gd name="f84" fmla="*/ 26 f69 1"/>
                  <a:gd name="f85" fmla="*/ 72 f69 1"/>
                  <a:gd name="f86" fmla="*/ 106 f69 1"/>
                  <a:gd name="f87" fmla="*/ 107 f69 1"/>
                  <a:gd name="f88" fmla="*/ 22 f69 1"/>
                  <a:gd name="f89" fmla="*/ 108 f69 1"/>
                  <a:gd name="f90" fmla="*/ 136 f69 1"/>
                  <a:gd name="f91" fmla="*/ 198 f69 1"/>
                  <a:gd name="f92" fmla="*/ 244 f69 1"/>
                  <a:gd name="f93" fmla="*/ 241 f69 1"/>
                  <a:gd name="f94" fmla="*/ 159 f69 1"/>
                  <a:gd name="f95" fmla="+- f70 0 f1"/>
                  <a:gd name="f96" fmla="*/ f72 1 264"/>
                  <a:gd name="f97" fmla="*/ f73 1 264"/>
                  <a:gd name="f98" fmla="*/ f74 1 264"/>
                  <a:gd name="f99" fmla="*/ f75 1 264"/>
                  <a:gd name="f100" fmla="*/ f76 1 264"/>
                  <a:gd name="f101" fmla="*/ f77 1 264"/>
                  <a:gd name="f102" fmla="*/ f78 1 264"/>
                  <a:gd name="f103" fmla="*/ f79 1 264"/>
                  <a:gd name="f104" fmla="*/ f80 1 264"/>
                  <a:gd name="f105" fmla="*/ f81 1 264"/>
                  <a:gd name="f106" fmla="*/ f82 1 264"/>
                  <a:gd name="f107" fmla="*/ f83 1 264"/>
                  <a:gd name="f108" fmla="*/ f84 1 264"/>
                  <a:gd name="f109" fmla="*/ f85 1 264"/>
                  <a:gd name="f110" fmla="*/ f86 1 264"/>
                  <a:gd name="f111" fmla="*/ f87 1 264"/>
                  <a:gd name="f112" fmla="*/ f88 1 264"/>
                  <a:gd name="f113" fmla="*/ f89 1 264"/>
                  <a:gd name="f114" fmla="*/ f90 1 264"/>
                  <a:gd name="f115" fmla="*/ f91 1 264"/>
                  <a:gd name="f116" fmla="*/ f92 1 264"/>
                  <a:gd name="f117" fmla="*/ f93 1 264"/>
                  <a:gd name="f118" fmla="*/ f94 1 264"/>
                  <a:gd name="f119" fmla="*/ 0 1 f71"/>
                  <a:gd name="f120" fmla="*/ f67 1 f71"/>
                  <a:gd name="f121" fmla="*/ f96 1 f71"/>
                  <a:gd name="f122" fmla="*/ f97 1 f71"/>
                  <a:gd name="f123" fmla="*/ f98 1 f71"/>
                  <a:gd name="f124" fmla="*/ f99 1 f71"/>
                  <a:gd name="f125" fmla="*/ f100 1 f71"/>
                  <a:gd name="f126" fmla="*/ f101 1 f71"/>
                  <a:gd name="f127" fmla="*/ f102 1 f71"/>
                  <a:gd name="f128" fmla="*/ f103 1 f71"/>
                  <a:gd name="f129" fmla="*/ f104 1 f71"/>
                  <a:gd name="f130" fmla="*/ f105 1 f71"/>
                  <a:gd name="f131" fmla="*/ f106 1 f71"/>
                  <a:gd name="f132" fmla="*/ f107 1 f71"/>
                  <a:gd name="f133" fmla="*/ f108 1 f71"/>
                  <a:gd name="f134" fmla="*/ f109 1 f71"/>
                  <a:gd name="f135" fmla="*/ f110 1 f71"/>
                  <a:gd name="f136" fmla="*/ f111 1 f71"/>
                  <a:gd name="f137" fmla="*/ f112 1 f71"/>
                  <a:gd name="f138" fmla="*/ f113 1 f71"/>
                  <a:gd name="f139" fmla="*/ f114 1 f71"/>
                  <a:gd name="f140" fmla="*/ f115 1 f71"/>
                  <a:gd name="f141" fmla="*/ f116 1 f71"/>
                  <a:gd name="f142" fmla="*/ f117 1 f71"/>
                  <a:gd name="f143" fmla="*/ f118 1 f71"/>
                  <a:gd name="f144" fmla="*/ f119 f64 1"/>
                  <a:gd name="f145" fmla="*/ f120 f64 1"/>
                  <a:gd name="f146" fmla="*/ f120 f65 1"/>
                  <a:gd name="f147" fmla="*/ f119 f65 1"/>
                  <a:gd name="f148" fmla="*/ f121 f64 1"/>
                  <a:gd name="f149" fmla="*/ f122 f65 1"/>
                  <a:gd name="f150" fmla="*/ f123 f64 1"/>
                  <a:gd name="f151" fmla="*/ f124 f65 1"/>
                  <a:gd name="f152" fmla="*/ f125 f64 1"/>
                  <a:gd name="f153" fmla="*/ f126 f65 1"/>
                  <a:gd name="f154" fmla="*/ f127 f64 1"/>
                  <a:gd name="f155" fmla="*/ f128 f65 1"/>
                  <a:gd name="f156" fmla="*/ f129 f64 1"/>
                  <a:gd name="f157" fmla="*/ f130 f65 1"/>
                  <a:gd name="f158" fmla="*/ f122 f64 1"/>
                  <a:gd name="f159" fmla="*/ f131 f64 1"/>
                  <a:gd name="f160" fmla="*/ f124 f64 1"/>
                  <a:gd name="f161" fmla="*/ f132 f65 1"/>
                  <a:gd name="f162" fmla="*/ f126 f64 1"/>
                  <a:gd name="f163" fmla="*/ f133 f65 1"/>
                  <a:gd name="f164" fmla="*/ f128 f64 1"/>
                  <a:gd name="f165" fmla="*/ f134 f65 1"/>
                  <a:gd name="f166" fmla="*/ f130 f64 1"/>
                  <a:gd name="f167" fmla="*/ f135 f65 1"/>
                  <a:gd name="f168" fmla="*/ f136 f65 1"/>
                  <a:gd name="f169" fmla="*/ f137 f64 1"/>
                  <a:gd name="f170" fmla="*/ f138 f65 1"/>
                  <a:gd name="f171" fmla="*/ f132 f64 1"/>
                  <a:gd name="f172" fmla="*/ f139 f65 1"/>
                  <a:gd name="f173" fmla="*/ f133 f64 1"/>
                  <a:gd name="f174" fmla="*/ f140 f65 1"/>
                  <a:gd name="f175" fmla="*/ f134 f64 1"/>
                  <a:gd name="f176" fmla="*/ f141 f65 1"/>
                  <a:gd name="f177" fmla="*/ f135 f64 1"/>
                  <a:gd name="f178" fmla="*/ f142 f65 1"/>
                  <a:gd name="f179" fmla="*/ f136 f64 1"/>
                  <a:gd name="f180" fmla="*/ f121 f65 1"/>
                  <a:gd name="f181" fmla="*/ f138 f64 1"/>
                  <a:gd name="f182" fmla="*/ f139 f64 1"/>
                  <a:gd name="f183" fmla="*/ f123 f65 1"/>
                  <a:gd name="f184" fmla="*/ f140 f64 1"/>
                  <a:gd name="f185" fmla="*/ f125 f65 1"/>
                  <a:gd name="f186" fmla="*/ f141 f64 1"/>
                  <a:gd name="f187" fmla="*/ f127 f65 1"/>
                  <a:gd name="f188" fmla="*/ f142 f64 1"/>
                  <a:gd name="f189" fmla="*/ f143 f65 1"/>
                  <a:gd name="f190" fmla="*/ f129 f6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5">
                    <a:pos x="f148" y="f149"/>
                  </a:cxn>
                  <a:cxn ang="f95">
                    <a:pos x="f150" y="f151"/>
                  </a:cxn>
                  <a:cxn ang="f95">
                    <a:pos x="f152" y="f153"/>
                  </a:cxn>
                  <a:cxn ang="f95">
                    <a:pos x="f154" y="f155"/>
                  </a:cxn>
                  <a:cxn ang="f95">
                    <a:pos x="f156" y="f157"/>
                  </a:cxn>
                  <a:cxn ang="f95">
                    <a:pos x="f158" y="f157"/>
                  </a:cxn>
                  <a:cxn ang="f95">
                    <a:pos x="f159" y="f157"/>
                  </a:cxn>
                  <a:cxn ang="f95">
                    <a:pos x="f160" y="f161"/>
                  </a:cxn>
                  <a:cxn ang="f95">
                    <a:pos x="f162" y="f163"/>
                  </a:cxn>
                  <a:cxn ang="f95">
                    <a:pos x="f164" y="f165"/>
                  </a:cxn>
                  <a:cxn ang="f95">
                    <a:pos x="f166" y="f167"/>
                  </a:cxn>
                  <a:cxn ang="f95">
                    <a:pos x="f166" y="f168"/>
                  </a:cxn>
                  <a:cxn ang="f95">
                    <a:pos x="f169" y="f170"/>
                  </a:cxn>
                  <a:cxn ang="f95">
                    <a:pos x="f171" y="f172"/>
                  </a:cxn>
                  <a:cxn ang="f95">
                    <a:pos x="f173" y="f174"/>
                  </a:cxn>
                  <a:cxn ang="f95">
                    <a:pos x="f175" y="f176"/>
                  </a:cxn>
                  <a:cxn ang="f95">
                    <a:pos x="f177" y="f178"/>
                  </a:cxn>
                  <a:cxn ang="f95">
                    <a:pos x="f179" y="f180"/>
                  </a:cxn>
                  <a:cxn ang="f95">
                    <a:pos x="f181" y="f180"/>
                  </a:cxn>
                  <a:cxn ang="f95">
                    <a:pos x="f182" y="f183"/>
                  </a:cxn>
                  <a:cxn ang="f95">
                    <a:pos x="f184" y="f185"/>
                  </a:cxn>
                  <a:cxn ang="f95">
                    <a:pos x="f186" y="f187"/>
                  </a:cxn>
                  <a:cxn ang="f95">
                    <a:pos x="f188" y="f189"/>
                  </a:cxn>
                  <a:cxn ang="f95">
                    <a:pos x="f188" y="f190"/>
                  </a:cxn>
                  <a:cxn ang="f95">
                    <a:pos x="f148" y="f149"/>
                  </a:cxn>
                </a:cxnLst>
                <a:rect l="f144" t="f147" r="f145" b="f146"/>
                <a:pathLst>
                  <a:path w="264" h="264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8" y="f31"/>
                      <a:pt x="f8" y="f31"/>
                      <a:pt x="f8" y="f31"/>
                    </a:cubicBezTo>
                    <a:cubicBezTo>
                      <a:pt x="f32" y="f31"/>
                      <a:pt x="f32" y="f31"/>
                      <a:pt x="f32" y="f31"/>
                    </a:cubicBezTo>
                    <a:cubicBezTo>
                      <a:pt x="f33" y="f34"/>
                      <a:pt x="f12" y="f35"/>
                      <a:pt x="f14" y="f36"/>
                    </a:cubicBezTo>
                    <a:cubicBezTo>
                      <a:pt x="f15" y="f5"/>
                      <a:pt x="f17" y="f37"/>
                      <a:pt x="f19" y="f38"/>
                    </a:cubicBezTo>
                    <a:cubicBezTo>
                      <a:pt x="f21" y="f39"/>
                      <a:pt x="f23" y="f40"/>
                      <a:pt x="f25" y="f41"/>
                    </a:cubicBezTo>
                    <a:cubicBezTo>
                      <a:pt x="f42" y="f43"/>
                      <a:pt x="f29" y="f44"/>
                      <a:pt x="f31" y="f45"/>
                    </a:cubicBezTo>
                    <a:cubicBezTo>
                      <a:pt x="f31" y="f15"/>
                      <a:pt x="f31" y="f15"/>
                      <a:pt x="f31" y="f15"/>
                    </a:cubicBezTo>
                    <a:cubicBezTo>
                      <a:pt x="f46" y="f47"/>
                      <a:pt x="f46" y="f47"/>
                      <a:pt x="f46" y="f47"/>
                    </a:cubicBezTo>
                    <a:cubicBezTo>
                      <a:pt x="f34" y="f48"/>
                      <a:pt x="f35" y="f49"/>
                      <a:pt x="f36" y="f50"/>
                    </a:cubicBezTo>
                    <a:cubicBezTo>
                      <a:pt x="f5" y="f8"/>
                      <a:pt x="f37" y="f51"/>
                      <a:pt x="f38" y="f52"/>
                    </a:cubicBezTo>
                    <a:cubicBezTo>
                      <a:pt x="f39" y="f53"/>
                      <a:pt x="f40" y="f54"/>
                      <a:pt x="f41" y="f55"/>
                    </a:cubicBezTo>
                    <a:cubicBezTo>
                      <a:pt x="f43" y="f56"/>
                      <a:pt x="f57" y="f58"/>
                      <a:pt x="f45" y="f59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7" y="f7"/>
                      <a:pt x="f47" y="f7"/>
                      <a:pt x="f47" y="f7"/>
                    </a:cubicBezTo>
                    <a:cubicBezTo>
                      <a:pt x="f48" y="f9"/>
                      <a:pt x="f49" y="f60"/>
                      <a:pt x="f50" y="f13"/>
                    </a:cubicBezTo>
                    <a:cubicBezTo>
                      <a:pt x="f8" y="f6"/>
                      <a:pt x="f51" y="f11"/>
                      <a:pt x="f52" y="f18"/>
                    </a:cubicBezTo>
                    <a:cubicBezTo>
                      <a:pt x="f53" y="f20"/>
                      <a:pt x="f54" y="f22"/>
                      <a:pt x="f55" y="f24"/>
                    </a:cubicBezTo>
                    <a:cubicBezTo>
                      <a:pt x="f56" y="f26"/>
                      <a:pt x="f61" y="f28"/>
                      <a:pt x="f59" y="f62"/>
                    </a:cubicBezTo>
                    <a:cubicBezTo>
                      <a:pt x="f59" y="f30"/>
                      <a:pt x="f59" y="f30"/>
                      <a:pt x="f59" y="f30"/>
                    </a:cubicBezTo>
                    <a:lnTo>
                      <a:pt x="f7" y="f8"/>
                    </a:lnTo>
                    <a:close/>
                  </a:path>
                </a:pathLst>
              </a:custGeom>
              <a:gradFill>
                <a:gsLst>
                  <a:gs pos="0">
                    <a:srgbClr val="68376C"/>
                  </a:gs>
                  <a:gs pos="100000">
                    <a:srgbClr val="C08BC4"/>
                  </a:gs>
                </a:gsLst>
                <a:path path="circle">
                  <a:fillToRect l="50000" t="50000" r="50000" b="50000"/>
                </a:path>
              </a:gra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48" name="Полилиния 33"/>
              <p:cNvSpPr/>
              <p:nvPr/>
            </p:nvSpPr>
            <p:spPr>
              <a:xfrm flipH="1">
                <a:off x="715883" y="4946675"/>
                <a:ext cx="382091" cy="38409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95"/>
                  <a:gd name="f7" fmla="val 93"/>
                  <a:gd name="f8" fmla="val 45"/>
                  <a:gd name="f9" fmla="val 94"/>
                  <a:gd name="f10" fmla="val 41"/>
                  <a:gd name="f11" fmla="val 36"/>
                  <a:gd name="f12" fmla="val 92"/>
                  <a:gd name="f13" fmla="val 32"/>
                  <a:gd name="f14" fmla="val 90"/>
                  <a:gd name="f15" fmla="val 25"/>
                  <a:gd name="f16" fmla="val 83"/>
                  <a:gd name="f17" fmla="val 20"/>
                  <a:gd name="f18" fmla="val 75"/>
                  <a:gd name="f19" fmla="val 17"/>
                  <a:gd name="f20" fmla="val 71"/>
                  <a:gd name="f21" fmla="val 9"/>
                  <a:gd name="f22" fmla="val 66"/>
                  <a:gd name="f23" fmla="val 3"/>
                  <a:gd name="f24" fmla="val 58"/>
                  <a:gd name="f25" fmla="val 1"/>
                  <a:gd name="f26" fmla="val 54"/>
                  <a:gd name="f27" fmla="val 49"/>
                  <a:gd name="f28" fmla="val 2"/>
                  <a:gd name="f29" fmla="val 40"/>
                  <a:gd name="f30" fmla="val 24"/>
                  <a:gd name="f31" fmla="val 5"/>
                  <a:gd name="f32" fmla="val 19"/>
                  <a:gd name="f33" fmla="val 11"/>
                  <a:gd name="f34" fmla="val 16"/>
                  <a:gd name="f35" fmla="val 8"/>
                  <a:gd name="f36" fmla="val 29"/>
                  <a:gd name="f37" fmla="val 37"/>
                  <a:gd name="f38" fmla="val 46"/>
                  <a:gd name="f39" fmla="val 50"/>
                  <a:gd name="f40" fmla="val 55"/>
                  <a:gd name="f41" fmla="val 59"/>
                  <a:gd name="f42" fmla="val 63"/>
                  <a:gd name="f43" fmla="val 76"/>
                  <a:gd name="f44" fmla="val 79"/>
                  <a:gd name="f45" fmla="val 23"/>
                  <a:gd name="f46" fmla="val 87"/>
                  <a:gd name="f47" fmla="val 70"/>
                  <a:gd name="f48" fmla="val 84"/>
                  <a:gd name="f49" fmla="val 78"/>
                  <a:gd name="f50" fmla="val 86"/>
                  <a:gd name="f51" fmla="val 72"/>
                  <a:gd name="f52" fmla="+- 0 0 -90"/>
                  <a:gd name="f53" fmla="*/ f3 1 95"/>
                  <a:gd name="f54" fmla="*/ f4 1 95"/>
                  <a:gd name="f55" fmla="val f5"/>
                  <a:gd name="f56" fmla="val f6"/>
                  <a:gd name="f57" fmla="*/ f52 f0 1"/>
                  <a:gd name="f58" fmla="+- f56 0 f55"/>
                  <a:gd name="f59" fmla="*/ f57 1 f2"/>
                  <a:gd name="f60" fmla="*/ f58 1 95"/>
                  <a:gd name="f61" fmla="*/ 93 f58 1"/>
                  <a:gd name="f62" fmla="*/ 45 f58 1"/>
                  <a:gd name="f63" fmla="*/ 92 f58 1"/>
                  <a:gd name="f64" fmla="*/ 32 f58 1"/>
                  <a:gd name="f65" fmla="*/ 75 f58 1"/>
                  <a:gd name="f66" fmla="*/ 17 f58 1"/>
                  <a:gd name="f67" fmla="*/ 58 f58 1"/>
                  <a:gd name="f68" fmla="*/ 1 f58 1"/>
                  <a:gd name="f69" fmla="*/ 2 f58 1"/>
                  <a:gd name="f70" fmla="*/ 3 f58 1"/>
                  <a:gd name="f71" fmla="*/ 16 f58 1"/>
                  <a:gd name="f72" fmla="*/ 20 f58 1"/>
                  <a:gd name="f73" fmla="*/ 37 f58 1"/>
                  <a:gd name="f74" fmla="*/ 50 f58 1"/>
                  <a:gd name="f75" fmla="*/ 63 f58 1"/>
                  <a:gd name="f76" fmla="*/ 19 f58 1"/>
                  <a:gd name="f77" fmla="*/ 79 f58 1"/>
                  <a:gd name="f78" fmla="*/ 36 f58 1"/>
                  <a:gd name="f79" fmla="*/ 94 f58 1"/>
                  <a:gd name="f80" fmla="*/ 78 f58 1"/>
                  <a:gd name="f81" fmla="*/ 76 f58 1"/>
                  <a:gd name="f82" fmla="*/ 59 f58 1"/>
                  <a:gd name="f83" fmla="+- f59 0 f1"/>
                  <a:gd name="f84" fmla="*/ f61 1 95"/>
                  <a:gd name="f85" fmla="*/ f62 1 95"/>
                  <a:gd name="f86" fmla="*/ f63 1 95"/>
                  <a:gd name="f87" fmla="*/ f64 1 95"/>
                  <a:gd name="f88" fmla="*/ f65 1 95"/>
                  <a:gd name="f89" fmla="*/ f66 1 95"/>
                  <a:gd name="f90" fmla="*/ f67 1 95"/>
                  <a:gd name="f91" fmla="*/ f68 1 95"/>
                  <a:gd name="f92" fmla="*/ f69 1 95"/>
                  <a:gd name="f93" fmla="*/ f70 1 95"/>
                  <a:gd name="f94" fmla="*/ f71 1 95"/>
                  <a:gd name="f95" fmla="*/ f72 1 95"/>
                  <a:gd name="f96" fmla="*/ f73 1 95"/>
                  <a:gd name="f97" fmla="*/ f74 1 95"/>
                  <a:gd name="f98" fmla="*/ f75 1 95"/>
                  <a:gd name="f99" fmla="*/ f76 1 95"/>
                  <a:gd name="f100" fmla="*/ f77 1 95"/>
                  <a:gd name="f101" fmla="*/ f78 1 95"/>
                  <a:gd name="f102" fmla="*/ f79 1 95"/>
                  <a:gd name="f103" fmla="*/ f80 1 95"/>
                  <a:gd name="f104" fmla="*/ f81 1 95"/>
                  <a:gd name="f105" fmla="*/ f82 1 95"/>
                  <a:gd name="f106" fmla="*/ 0 1 f60"/>
                  <a:gd name="f107" fmla="*/ f56 1 f60"/>
                  <a:gd name="f108" fmla="*/ f84 1 f60"/>
                  <a:gd name="f109" fmla="*/ f85 1 f60"/>
                  <a:gd name="f110" fmla="*/ f86 1 f60"/>
                  <a:gd name="f111" fmla="*/ f87 1 f60"/>
                  <a:gd name="f112" fmla="*/ f88 1 f60"/>
                  <a:gd name="f113" fmla="*/ f89 1 f60"/>
                  <a:gd name="f114" fmla="*/ f90 1 f60"/>
                  <a:gd name="f115" fmla="*/ f91 1 f60"/>
                  <a:gd name="f116" fmla="*/ f92 1 f60"/>
                  <a:gd name="f117" fmla="*/ f93 1 f60"/>
                  <a:gd name="f118" fmla="*/ f94 1 f60"/>
                  <a:gd name="f119" fmla="*/ f95 1 f60"/>
                  <a:gd name="f120" fmla="*/ f96 1 f60"/>
                  <a:gd name="f121" fmla="*/ f97 1 f60"/>
                  <a:gd name="f122" fmla="*/ f98 1 f60"/>
                  <a:gd name="f123" fmla="*/ f99 1 f60"/>
                  <a:gd name="f124" fmla="*/ f100 1 f60"/>
                  <a:gd name="f125" fmla="*/ f101 1 f60"/>
                  <a:gd name="f126" fmla="*/ f102 1 f60"/>
                  <a:gd name="f127" fmla="*/ f103 1 f60"/>
                  <a:gd name="f128" fmla="*/ f104 1 f60"/>
                  <a:gd name="f129" fmla="*/ f105 1 f60"/>
                  <a:gd name="f130" fmla="*/ f106 f53 1"/>
                  <a:gd name="f131" fmla="*/ f107 f53 1"/>
                  <a:gd name="f132" fmla="*/ f107 f54 1"/>
                  <a:gd name="f133" fmla="*/ f106 f54 1"/>
                  <a:gd name="f134" fmla="*/ f108 f53 1"/>
                  <a:gd name="f135" fmla="*/ f109 f54 1"/>
                  <a:gd name="f136" fmla="*/ f110 f53 1"/>
                  <a:gd name="f137" fmla="*/ f111 f54 1"/>
                  <a:gd name="f138" fmla="*/ f112 f53 1"/>
                  <a:gd name="f139" fmla="*/ f113 f54 1"/>
                  <a:gd name="f140" fmla="*/ f114 f53 1"/>
                  <a:gd name="f141" fmla="*/ f115 f54 1"/>
                  <a:gd name="f142" fmla="*/ f109 f53 1"/>
                  <a:gd name="f143" fmla="*/ f116 f54 1"/>
                  <a:gd name="f144" fmla="*/ f111 f53 1"/>
                  <a:gd name="f145" fmla="*/ f117 f54 1"/>
                  <a:gd name="f146" fmla="*/ f118 f53 1"/>
                  <a:gd name="f147" fmla="*/ f119 f54 1"/>
                  <a:gd name="f148" fmla="*/ f115 f53 1"/>
                  <a:gd name="f149" fmla="*/ f120 f54 1"/>
                  <a:gd name="f150" fmla="*/ f116 f53 1"/>
                  <a:gd name="f151" fmla="*/ f121 f54 1"/>
                  <a:gd name="f152" fmla="*/ f122 f54 1"/>
                  <a:gd name="f153" fmla="*/ f123 f53 1"/>
                  <a:gd name="f154" fmla="*/ f124 f54 1"/>
                  <a:gd name="f155" fmla="*/ f125 f53 1"/>
                  <a:gd name="f156" fmla="*/ f126 f54 1"/>
                  <a:gd name="f157" fmla="*/ f121 f53 1"/>
                  <a:gd name="f158" fmla="*/ f108 f54 1"/>
                  <a:gd name="f159" fmla="*/ f122 f53 1"/>
                  <a:gd name="f160" fmla="*/ f127 f53 1"/>
                  <a:gd name="f161" fmla="*/ f128 f54 1"/>
                  <a:gd name="f162" fmla="*/ f126 f53 1"/>
                  <a:gd name="f163" fmla="*/ f129 f54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83">
                    <a:pos x="f134" y="f135"/>
                  </a:cxn>
                  <a:cxn ang="f83">
                    <a:pos x="f136" y="f137"/>
                  </a:cxn>
                  <a:cxn ang="f83">
                    <a:pos x="f138" y="f139"/>
                  </a:cxn>
                  <a:cxn ang="f83">
                    <a:pos x="f140" y="f141"/>
                  </a:cxn>
                  <a:cxn ang="f83">
                    <a:pos x="f142" y="f143"/>
                  </a:cxn>
                  <a:cxn ang="f83">
                    <a:pos x="f144" y="f145"/>
                  </a:cxn>
                  <a:cxn ang="f83">
                    <a:pos x="f146" y="f147"/>
                  </a:cxn>
                  <a:cxn ang="f83">
                    <a:pos x="f148" y="f149"/>
                  </a:cxn>
                  <a:cxn ang="f83">
                    <a:pos x="f150" y="f151"/>
                  </a:cxn>
                  <a:cxn ang="f83">
                    <a:pos x="f150" y="f152"/>
                  </a:cxn>
                  <a:cxn ang="f83">
                    <a:pos x="f153" y="f154"/>
                  </a:cxn>
                  <a:cxn ang="f83">
                    <a:pos x="f155" y="f156"/>
                  </a:cxn>
                  <a:cxn ang="f83">
                    <a:pos x="f157" y="f158"/>
                  </a:cxn>
                  <a:cxn ang="f83">
                    <a:pos x="f159" y="f158"/>
                  </a:cxn>
                  <a:cxn ang="f83">
                    <a:pos x="f160" y="f161"/>
                  </a:cxn>
                  <a:cxn ang="f83">
                    <a:pos x="f162" y="f163"/>
                  </a:cxn>
                  <a:cxn ang="f83">
                    <a:pos x="f134" y="f135"/>
                  </a:cxn>
                </a:cxnLst>
                <a:rect l="f130" t="f133" r="f131" b="f132"/>
                <a:pathLst>
                  <a:path w="95" h="95">
                    <a:moveTo>
                      <a:pt x="f7" y="f8"/>
                    </a:moveTo>
                    <a:cubicBezTo>
                      <a:pt x="f9" y="f10"/>
                      <a:pt x="f9" y="f11"/>
                      <a:pt x="f12" y="f13"/>
                    </a:cubicBezTo>
                    <a:cubicBezTo>
                      <a:pt x="f14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5"/>
                      <a:pt x="f27" y="f25"/>
                      <a:pt x="f8" y="f28"/>
                    </a:cubicBezTo>
                    <a:cubicBezTo>
                      <a:pt x="f29" y="f25"/>
                      <a:pt x="f11" y="f25"/>
                      <a:pt x="f13" y="f23"/>
                    </a:cubicBezTo>
                    <a:cubicBezTo>
                      <a:pt x="f30" y="f31"/>
                      <a:pt x="f32" y="f33"/>
                      <a:pt x="f34" y="f17"/>
                    </a:cubicBezTo>
                    <a:cubicBezTo>
                      <a:pt x="f35" y="f30"/>
                      <a:pt x="f23" y="f36"/>
                      <a:pt x="f25" y="f37"/>
                    </a:cubicBezTo>
                    <a:cubicBezTo>
                      <a:pt x="f5" y="f10"/>
                      <a:pt x="f5" y="f38"/>
                      <a:pt x="f28" y="f39"/>
                    </a:cubicBezTo>
                    <a:cubicBezTo>
                      <a:pt x="f25" y="f40"/>
                      <a:pt x="f25" y="f41"/>
                      <a:pt x="f28" y="f42"/>
                    </a:cubicBezTo>
                    <a:cubicBezTo>
                      <a:pt x="f31" y="f20"/>
                      <a:pt x="f33" y="f43"/>
                      <a:pt x="f32" y="f44"/>
                    </a:cubicBezTo>
                    <a:cubicBezTo>
                      <a:pt x="f45" y="f46"/>
                      <a:pt x="f36" y="f12"/>
                      <a:pt x="f11" y="f9"/>
                    </a:cubicBezTo>
                    <a:cubicBezTo>
                      <a:pt x="f10" y="f6"/>
                      <a:pt x="f8" y="f6"/>
                      <a:pt x="f39" y="f7"/>
                    </a:cubicBezTo>
                    <a:cubicBezTo>
                      <a:pt x="f26" y="f9"/>
                      <a:pt x="f41" y="f9"/>
                      <a:pt x="f42" y="f7"/>
                    </a:cubicBezTo>
                    <a:cubicBezTo>
                      <a:pt x="f47" y="f14"/>
                      <a:pt x="f18" y="f48"/>
                      <a:pt x="f49" y="f43"/>
                    </a:cubicBezTo>
                    <a:cubicBezTo>
                      <a:pt x="f50" y="f51"/>
                      <a:pt x="f12" y="f22"/>
                      <a:pt x="f9" y="f41"/>
                    </a:cubicBezTo>
                    <a:cubicBezTo>
                      <a:pt x="f6" y="f26"/>
                      <a:pt x="f9" y="f39"/>
                      <a:pt x="f7" y="f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49" name="Полилиния 32"/>
              <p:cNvSpPr/>
              <p:nvPr/>
            </p:nvSpPr>
            <p:spPr>
              <a:xfrm flipH="1">
                <a:off x="776032" y="5007327"/>
                <a:ext cx="261783" cy="26278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264"/>
                  <a:gd name="f7" fmla="val 242"/>
                  <a:gd name="f8" fmla="val 157"/>
                  <a:gd name="f9" fmla="val 250"/>
                  <a:gd name="f10" fmla="val 149"/>
                  <a:gd name="f11" fmla="val 256"/>
                  <a:gd name="f12" fmla="val 139"/>
                  <a:gd name="f13" fmla="val 259"/>
                  <a:gd name="f14" fmla="val 128"/>
                  <a:gd name="f15" fmla="val 107"/>
                  <a:gd name="f16" fmla="val 255"/>
                  <a:gd name="f17" fmla="val 85"/>
                  <a:gd name="f18" fmla="val 238"/>
                  <a:gd name="f19" fmla="val 66"/>
                  <a:gd name="f20" fmla="val 229"/>
                  <a:gd name="f21" fmla="val 42"/>
                  <a:gd name="f22" fmla="val 213"/>
                  <a:gd name="f23" fmla="val 25"/>
                  <a:gd name="f24" fmla="val 192"/>
                  <a:gd name="f25" fmla="val 20"/>
                  <a:gd name="f26" fmla="val 181"/>
                  <a:gd name="f27" fmla="val 18"/>
                  <a:gd name="f28" fmla="val 170"/>
                  <a:gd name="f29" fmla="val 19"/>
                  <a:gd name="f30" fmla="val 158"/>
                  <a:gd name="f31" fmla="val 23"/>
                  <a:gd name="f32" fmla="val 156"/>
                  <a:gd name="f33" fmla="val 148"/>
                  <a:gd name="f34" fmla="val 14"/>
                  <a:gd name="f35" fmla="val 8"/>
                  <a:gd name="f36" fmla="val 5"/>
                  <a:gd name="f37" fmla="val 9"/>
                  <a:gd name="f38" fmla="val 26"/>
                  <a:gd name="f39" fmla="val 35"/>
                  <a:gd name="f40" fmla="val 51"/>
                  <a:gd name="f41" fmla="val 72"/>
                  <a:gd name="f42" fmla="val 17"/>
                  <a:gd name="f43" fmla="val 83"/>
                  <a:gd name="f44" fmla="val 95"/>
                  <a:gd name="f45" fmla="val 106"/>
                  <a:gd name="f46" fmla="val 22"/>
                  <a:gd name="f47" fmla="val 108"/>
                  <a:gd name="f48" fmla="val 116"/>
                  <a:gd name="f49" fmla="val 125"/>
                  <a:gd name="f50" fmla="val 136"/>
                  <a:gd name="f51" fmla="val 179"/>
                  <a:gd name="f52" fmla="val 198"/>
                  <a:gd name="f53" fmla="val 222"/>
                  <a:gd name="f54" fmla="val 239"/>
                  <a:gd name="f55" fmla="val 244"/>
                  <a:gd name="f56" fmla="val 247"/>
                  <a:gd name="f57" fmla="val 94"/>
                  <a:gd name="f58" fmla="val 246"/>
                  <a:gd name="f59" fmla="val 241"/>
                  <a:gd name="f60" fmla="val 257"/>
                  <a:gd name="f61" fmla="val 245"/>
                  <a:gd name="f62" fmla="val 159"/>
                  <a:gd name="f63" fmla="+- 0 0 -90"/>
                  <a:gd name="f64" fmla="*/ f3 1 264"/>
                  <a:gd name="f65" fmla="*/ f4 1 264"/>
                  <a:gd name="f66" fmla="val f5"/>
                  <a:gd name="f67" fmla="val f6"/>
                  <a:gd name="f68" fmla="*/ f63 f0 1"/>
                  <a:gd name="f69" fmla="+- f67 0 f66"/>
                  <a:gd name="f70" fmla="*/ f68 1 f2"/>
                  <a:gd name="f71" fmla="*/ f69 1 264"/>
                  <a:gd name="f72" fmla="*/ 242 f69 1"/>
                  <a:gd name="f73" fmla="*/ 157 f69 1"/>
                  <a:gd name="f74" fmla="*/ 259 f69 1"/>
                  <a:gd name="f75" fmla="*/ 128 f69 1"/>
                  <a:gd name="f76" fmla="*/ 238 f69 1"/>
                  <a:gd name="f77" fmla="*/ 66 f69 1"/>
                  <a:gd name="f78" fmla="*/ 192 f69 1"/>
                  <a:gd name="f79" fmla="*/ 20 f69 1"/>
                  <a:gd name="f80" fmla="*/ 158 f69 1"/>
                  <a:gd name="f81" fmla="*/ 23 f69 1"/>
                  <a:gd name="f82" fmla="*/ 156 f69 1"/>
                  <a:gd name="f83" fmla="*/ 5 f69 1"/>
                  <a:gd name="f84" fmla="*/ 26 f69 1"/>
                  <a:gd name="f85" fmla="*/ 72 f69 1"/>
                  <a:gd name="f86" fmla="*/ 106 f69 1"/>
                  <a:gd name="f87" fmla="*/ 107 f69 1"/>
                  <a:gd name="f88" fmla="*/ 22 f69 1"/>
                  <a:gd name="f89" fmla="*/ 108 f69 1"/>
                  <a:gd name="f90" fmla="*/ 136 f69 1"/>
                  <a:gd name="f91" fmla="*/ 198 f69 1"/>
                  <a:gd name="f92" fmla="*/ 244 f69 1"/>
                  <a:gd name="f93" fmla="*/ 241 f69 1"/>
                  <a:gd name="f94" fmla="*/ 159 f69 1"/>
                  <a:gd name="f95" fmla="+- f70 0 f1"/>
                  <a:gd name="f96" fmla="*/ f72 1 264"/>
                  <a:gd name="f97" fmla="*/ f73 1 264"/>
                  <a:gd name="f98" fmla="*/ f74 1 264"/>
                  <a:gd name="f99" fmla="*/ f75 1 264"/>
                  <a:gd name="f100" fmla="*/ f76 1 264"/>
                  <a:gd name="f101" fmla="*/ f77 1 264"/>
                  <a:gd name="f102" fmla="*/ f78 1 264"/>
                  <a:gd name="f103" fmla="*/ f79 1 264"/>
                  <a:gd name="f104" fmla="*/ f80 1 264"/>
                  <a:gd name="f105" fmla="*/ f81 1 264"/>
                  <a:gd name="f106" fmla="*/ f82 1 264"/>
                  <a:gd name="f107" fmla="*/ f83 1 264"/>
                  <a:gd name="f108" fmla="*/ f84 1 264"/>
                  <a:gd name="f109" fmla="*/ f85 1 264"/>
                  <a:gd name="f110" fmla="*/ f86 1 264"/>
                  <a:gd name="f111" fmla="*/ f87 1 264"/>
                  <a:gd name="f112" fmla="*/ f88 1 264"/>
                  <a:gd name="f113" fmla="*/ f89 1 264"/>
                  <a:gd name="f114" fmla="*/ f90 1 264"/>
                  <a:gd name="f115" fmla="*/ f91 1 264"/>
                  <a:gd name="f116" fmla="*/ f92 1 264"/>
                  <a:gd name="f117" fmla="*/ f93 1 264"/>
                  <a:gd name="f118" fmla="*/ f94 1 264"/>
                  <a:gd name="f119" fmla="*/ 0 1 f71"/>
                  <a:gd name="f120" fmla="*/ f67 1 f71"/>
                  <a:gd name="f121" fmla="*/ f96 1 f71"/>
                  <a:gd name="f122" fmla="*/ f97 1 f71"/>
                  <a:gd name="f123" fmla="*/ f98 1 f71"/>
                  <a:gd name="f124" fmla="*/ f99 1 f71"/>
                  <a:gd name="f125" fmla="*/ f100 1 f71"/>
                  <a:gd name="f126" fmla="*/ f101 1 f71"/>
                  <a:gd name="f127" fmla="*/ f102 1 f71"/>
                  <a:gd name="f128" fmla="*/ f103 1 f71"/>
                  <a:gd name="f129" fmla="*/ f104 1 f71"/>
                  <a:gd name="f130" fmla="*/ f105 1 f71"/>
                  <a:gd name="f131" fmla="*/ f106 1 f71"/>
                  <a:gd name="f132" fmla="*/ f107 1 f71"/>
                  <a:gd name="f133" fmla="*/ f108 1 f71"/>
                  <a:gd name="f134" fmla="*/ f109 1 f71"/>
                  <a:gd name="f135" fmla="*/ f110 1 f71"/>
                  <a:gd name="f136" fmla="*/ f111 1 f71"/>
                  <a:gd name="f137" fmla="*/ f112 1 f71"/>
                  <a:gd name="f138" fmla="*/ f113 1 f71"/>
                  <a:gd name="f139" fmla="*/ f114 1 f71"/>
                  <a:gd name="f140" fmla="*/ f115 1 f71"/>
                  <a:gd name="f141" fmla="*/ f116 1 f71"/>
                  <a:gd name="f142" fmla="*/ f117 1 f71"/>
                  <a:gd name="f143" fmla="*/ f118 1 f71"/>
                  <a:gd name="f144" fmla="*/ f119 f64 1"/>
                  <a:gd name="f145" fmla="*/ f120 f64 1"/>
                  <a:gd name="f146" fmla="*/ f120 f65 1"/>
                  <a:gd name="f147" fmla="*/ f119 f65 1"/>
                  <a:gd name="f148" fmla="*/ f121 f64 1"/>
                  <a:gd name="f149" fmla="*/ f122 f65 1"/>
                  <a:gd name="f150" fmla="*/ f123 f64 1"/>
                  <a:gd name="f151" fmla="*/ f124 f65 1"/>
                  <a:gd name="f152" fmla="*/ f125 f64 1"/>
                  <a:gd name="f153" fmla="*/ f126 f65 1"/>
                  <a:gd name="f154" fmla="*/ f127 f64 1"/>
                  <a:gd name="f155" fmla="*/ f128 f65 1"/>
                  <a:gd name="f156" fmla="*/ f129 f64 1"/>
                  <a:gd name="f157" fmla="*/ f130 f65 1"/>
                  <a:gd name="f158" fmla="*/ f122 f64 1"/>
                  <a:gd name="f159" fmla="*/ f131 f64 1"/>
                  <a:gd name="f160" fmla="*/ f124 f64 1"/>
                  <a:gd name="f161" fmla="*/ f132 f65 1"/>
                  <a:gd name="f162" fmla="*/ f126 f64 1"/>
                  <a:gd name="f163" fmla="*/ f133 f65 1"/>
                  <a:gd name="f164" fmla="*/ f128 f64 1"/>
                  <a:gd name="f165" fmla="*/ f134 f65 1"/>
                  <a:gd name="f166" fmla="*/ f130 f64 1"/>
                  <a:gd name="f167" fmla="*/ f135 f65 1"/>
                  <a:gd name="f168" fmla="*/ f136 f65 1"/>
                  <a:gd name="f169" fmla="*/ f137 f64 1"/>
                  <a:gd name="f170" fmla="*/ f138 f65 1"/>
                  <a:gd name="f171" fmla="*/ f132 f64 1"/>
                  <a:gd name="f172" fmla="*/ f139 f65 1"/>
                  <a:gd name="f173" fmla="*/ f133 f64 1"/>
                  <a:gd name="f174" fmla="*/ f140 f65 1"/>
                  <a:gd name="f175" fmla="*/ f134 f64 1"/>
                  <a:gd name="f176" fmla="*/ f141 f65 1"/>
                  <a:gd name="f177" fmla="*/ f135 f64 1"/>
                  <a:gd name="f178" fmla="*/ f142 f65 1"/>
                  <a:gd name="f179" fmla="*/ f136 f64 1"/>
                  <a:gd name="f180" fmla="*/ f121 f65 1"/>
                  <a:gd name="f181" fmla="*/ f138 f64 1"/>
                  <a:gd name="f182" fmla="*/ f139 f64 1"/>
                  <a:gd name="f183" fmla="*/ f123 f65 1"/>
                  <a:gd name="f184" fmla="*/ f140 f64 1"/>
                  <a:gd name="f185" fmla="*/ f125 f65 1"/>
                  <a:gd name="f186" fmla="*/ f141 f64 1"/>
                  <a:gd name="f187" fmla="*/ f127 f65 1"/>
                  <a:gd name="f188" fmla="*/ f142 f64 1"/>
                  <a:gd name="f189" fmla="*/ f143 f65 1"/>
                  <a:gd name="f190" fmla="*/ f129 f65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5">
                    <a:pos x="f148" y="f149"/>
                  </a:cxn>
                  <a:cxn ang="f95">
                    <a:pos x="f150" y="f151"/>
                  </a:cxn>
                  <a:cxn ang="f95">
                    <a:pos x="f152" y="f153"/>
                  </a:cxn>
                  <a:cxn ang="f95">
                    <a:pos x="f154" y="f155"/>
                  </a:cxn>
                  <a:cxn ang="f95">
                    <a:pos x="f156" y="f157"/>
                  </a:cxn>
                  <a:cxn ang="f95">
                    <a:pos x="f158" y="f157"/>
                  </a:cxn>
                  <a:cxn ang="f95">
                    <a:pos x="f159" y="f157"/>
                  </a:cxn>
                  <a:cxn ang="f95">
                    <a:pos x="f160" y="f161"/>
                  </a:cxn>
                  <a:cxn ang="f95">
                    <a:pos x="f162" y="f163"/>
                  </a:cxn>
                  <a:cxn ang="f95">
                    <a:pos x="f164" y="f165"/>
                  </a:cxn>
                  <a:cxn ang="f95">
                    <a:pos x="f166" y="f167"/>
                  </a:cxn>
                  <a:cxn ang="f95">
                    <a:pos x="f166" y="f168"/>
                  </a:cxn>
                  <a:cxn ang="f95">
                    <a:pos x="f169" y="f170"/>
                  </a:cxn>
                  <a:cxn ang="f95">
                    <a:pos x="f171" y="f172"/>
                  </a:cxn>
                  <a:cxn ang="f95">
                    <a:pos x="f173" y="f174"/>
                  </a:cxn>
                  <a:cxn ang="f95">
                    <a:pos x="f175" y="f176"/>
                  </a:cxn>
                  <a:cxn ang="f95">
                    <a:pos x="f177" y="f178"/>
                  </a:cxn>
                  <a:cxn ang="f95">
                    <a:pos x="f179" y="f180"/>
                  </a:cxn>
                  <a:cxn ang="f95">
                    <a:pos x="f181" y="f180"/>
                  </a:cxn>
                  <a:cxn ang="f95">
                    <a:pos x="f182" y="f183"/>
                  </a:cxn>
                  <a:cxn ang="f95">
                    <a:pos x="f184" y="f185"/>
                  </a:cxn>
                  <a:cxn ang="f95">
                    <a:pos x="f186" y="f187"/>
                  </a:cxn>
                  <a:cxn ang="f95">
                    <a:pos x="f188" y="f189"/>
                  </a:cxn>
                  <a:cxn ang="f95">
                    <a:pos x="f188" y="f190"/>
                  </a:cxn>
                  <a:cxn ang="f95">
                    <a:pos x="f148" y="f149"/>
                  </a:cxn>
                </a:cxnLst>
                <a:rect l="f144" t="f147" r="f145" b="f146"/>
                <a:pathLst>
                  <a:path w="264" h="264">
                    <a:moveTo>
                      <a:pt x="f7" y="f8"/>
                    </a:moveTo>
                    <a:cubicBezTo>
                      <a:pt x="f9" y="f10"/>
                      <a:pt x="f11" y="f12"/>
                      <a:pt x="f13" y="f14"/>
                    </a:cubicBezTo>
                    <a:cubicBezTo>
                      <a:pt x="f6" y="f15"/>
                      <a:pt x="f16" y="f17"/>
                      <a:pt x="f18" y="f19"/>
                    </a:cubicBezTo>
                    <a:cubicBezTo>
                      <a:pt x="f20" y="f21"/>
                      <a:pt x="f22" y="f23"/>
                      <a:pt x="f24" y="f25"/>
                    </a:cubicBezTo>
                    <a:cubicBezTo>
                      <a:pt x="f26" y="f27"/>
                      <a:pt x="f28" y="f29"/>
                      <a:pt x="f30" y="f31"/>
                    </a:cubicBezTo>
                    <a:cubicBezTo>
                      <a:pt x="f8" y="f31"/>
                      <a:pt x="f8" y="f31"/>
                      <a:pt x="f8" y="f31"/>
                    </a:cubicBezTo>
                    <a:cubicBezTo>
                      <a:pt x="f32" y="f31"/>
                      <a:pt x="f32" y="f31"/>
                      <a:pt x="f32" y="f31"/>
                    </a:cubicBezTo>
                    <a:cubicBezTo>
                      <a:pt x="f33" y="f34"/>
                      <a:pt x="f12" y="f35"/>
                      <a:pt x="f14" y="f36"/>
                    </a:cubicBezTo>
                    <a:cubicBezTo>
                      <a:pt x="f15" y="f5"/>
                      <a:pt x="f17" y="f37"/>
                      <a:pt x="f19" y="f38"/>
                    </a:cubicBezTo>
                    <a:cubicBezTo>
                      <a:pt x="f21" y="f39"/>
                      <a:pt x="f23" y="f40"/>
                      <a:pt x="f25" y="f41"/>
                    </a:cubicBezTo>
                    <a:cubicBezTo>
                      <a:pt x="f42" y="f43"/>
                      <a:pt x="f29" y="f44"/>
                      <a:pt x="f31" y="f45"/>
                    </a:cubicBezTo>
                    <a:cubicBezTo>
                      <a:pt x="f31" y="f15"/>
                      <a:pt x="f31" y="f15"/>
                      <a:pt x="f31" y="f15"/>
                    </a:cubicBezTo>
                    <a:cubicBezTo>
                      <a:pt x="f46" y="f47"/>
                      <a:pt x="f46" y="f47"/>
                      <a:pt x="f46" y="f47"/>
                    </a:cubicBezTo>
                    <a:cubicBezTo>
                      <a:pt x="f34" y="f48"/>
                      <a:pt x="f35" y="f49"/>
                      <a:pt x="f36" y="f50"/>
                    </a:cubicBezTo>
                    <a:cubicBezTo>
                      <a:pt x="f5" y="f8"/>
                      <a:pt x="f37" y="f51"/>
                      <a:pt x="f38" y="f52"/>
                    </a:cubicBezTo>
                    <a:cubicBezTo>
                      <a:pt x="f39" y="f53"/>
                      <a:pt x="f40" y="f54"/>
                      <a:pt x="f41" y="f55"/>
                    </a:cubicBezTo>
                    <a:cubicBezTo>
                      <a:pt x="f43" y="f56"/>
                      <a:pt x="f57" y="f58"/>
                      <a:pt x="f45" y="f59"/>
                    </a:cubicBezTo>
                    <a:cubicBezTo>
                      <a:pt x="f15" y="f7"/>
                      <a:pt x="f15" y="f7"/>
                      <a:pt x="f15" y="f7"/>
                    </a:cubicBezTo>
                    <a:cubicBezTo>
                      <a:pt x="f47" y="f7"/>
                      <a:pt x="f47" y="f7"/>
                      <a:pt x="f47" y="f7"/>
                    </a:cubicBezTo>
                    <a:cubicBezTo>
                      <a:pt x="f48" y="f9"/>
                      <a:pt x="f49" y="f60"/>
                      <a:pt x="f50" y="f13"/>
                    </a:cubicBezTo>
                    <a:cubicBezTo>
                      <a:pt x="f8" y="f6"/>
                      <a:pt x="f51" y="f11"/>
                      <a:pt x="f52" y="f18"/>
                    </a:cubicBezTo>
                    <a:cubicBezTo>
                      <a:pt x="f53" y="f20"/>
                      <a:pt x="f54" y="f22"/>
                      <a:pt x="f55" y="f24"/>
                    </a:cubicBezTo>
                    <a:cubicBezTo>
                      <a:pt x="f56" y="f26"/>
                      <a:pt x="f61" y="f28"/>
                      <a:pt x="f59" y="f62"/>
                    </a:cubicBezTo>
                    <a:cubicBezTo>
                      <a:pt x="f59" y="f30"/>
                      <a:pt x="f59" y="f30"/>
                      <a:pt x="f59" y="f30"/>
                    </a:cubicBezTo>
                    <a:lnTo>
                      <a:pt x="f7" y="f8"/>
                    </a:lnTo>
                    <a:close/>
                  </a:path>
                </a:pathLst>
              </a:custGeom>
              <a:solidFill>
                <a:srgbClr val="68376C"/>
              </a:solidFill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0" name="Овал 54"/>
              <p:cNvSpPr/>
              <p:nvPr/>
            </p:nvSpPr>
            <p:spPr>
              <a:xfrm>
                <a:off x="855055" y="5086843"/>
                <a:ext cx="103747" cy="103747"/>
              </a:xfrm>
              <a:custGeom>
                <a:avLst/>
                <a:gdLst>
                  <a:gd name="f0" fmla="val 21600000"/>
                  <a:gd name="f1" fmla="val 10800000"/>
                  <a:gd name="f2" fmla="val 5400000"/>
                  <a:gd name="f3" fmla="val 180"/>
                  <a:gd name="f4" fmla="val w"/>
                  <a:gd name="f5" fmla="val h"/>
                  <a:gd name="f6" fmla="val ss"/>
                  <a:gd name="f7" fmla="val 0"/>
                  <a:gd name="f8" fmla="*/ 5419351 1 1725033"/>
                  <a:gd name="f9" fmla="+- 0 0 -360"/>
                  <a:gd name="f10" fmla="+- 0 0 -180"/>
                  <a:gd name="f11" fmla="abs f4"/>
                  <a:gd name="f12" fmla="abs f5"/>
                  <a:gd name="f13" fmla="abs f6"/>
                  <a:gd name="f14" fmla="val f7"/>
                  <a:gd name="f15" fmla="+- 2700000 f2 0"/>
                  <a:gd name="f16" fmla="*/ f9 f1 1"/>
                  <a:gd name="f17" fmla="*/ f10 f1 1"/>
                  <a:gd name="f18" fmla="?: f11 f4 1"/>
                  <a:gd name="f19" fmla="?: f12 f5 1"/>
                  <a:gd name="f20" fmla="?: f13 f6 1"/>
                  <a:gd name="f21" fmla="*/ f15 f8 1"/>
                  <a:gd name="f22" fmla="*/ f16 1 f3"/>
                  <a:gd name="f23" fmla="*/ f17 1 f3"/>
                  <a:gd name="f24" fmla="*/ f18 1 21600"/>
                  <a:gd name="f25" fmla="*/ f19 1 21600"/>
                  <a:gd name="f26" fmla="*/ 21600 f18 1"/>
                  <a:gd name="f27" fmla="*/ 21600 f19 1"/>
                  <a:gd name="f28" fmla="*/ f21 1 f1"/>
                  <a:gd name="f29" fmla="+- f22 0 f2"/>
                  <a:gd name="f30" fmla="+- f23 0 f2"/>
                  <a:gd name="f31" fmla="min f25 f24"/>
                  <a:gd name="f32" fmla="*/ f26 1 f20"/>
                  <a:gd name="f33" fmla="*/ f27 1 f20"/>
                  <a:gd name="f34" fmla="+- 0 0 f28"/>
                  <a:gd name="f35" fmla="val f32"/>
                  <a:gd name="f36" fmla="val f33"/>
                  <a:gd name="f37" fmla="+- 0 0 f34"/>
                  <a:gd name="f38" fmla="*/ f14 f31 1"/>
                  <a:gd name="f39" fmla="+- f36 0 f14"/>
                  <a:gd name="f40" fmla="+- f35 0 f14"/>
                  <a:gd name="f41" fmla="*/ f37 f1 1"/>
                  <a:gd name="f42" fmla="*/ f39 1 2"/>
                  <a:gd name="f43" fmla="*/ f40 1 2"/>
                  <a:gd name="f44" fmla="*/ f41 1 f8"/>
                  <a:gd name="f45" fmla="+- f14 f42 0"/>
                  <a:gd name="f46" fmla="+- f14 f43 0"/>
                  <a:gd name="f47" fmla="+- f44 0 f2"/>
                  <a:gd name="f48" fmla="*/ f43 f31 1"/>
                  <a:gd name="f49" fmla="*/ f42 f31 1"/>
                  <a:gd name="f50" fmla="cos 1 f47"/>
                  <a:gd name="f51" fmla="sin 1 f47"/>
                  <a:gd name="f52" fmla="*/ f45 f31 1"/>
                  <a:gd name="f53" fmla="+- 0 0 f50"/>
                  <a:gd name="f54" fmla="+- 0 0 f51"/>
                  <a:gd name="f55" fmla="+- 0 0 f53"/>
                  <a:gd name="f56" fmla="+- 0 0 f54"/>
                  <a:gd name="f57" fmla="*/ f55 f43 1"/>
                  <a:gd name="f58" fmla="*/ f56 f42 1"/>
                  <a:gd name="f59" fmla="+- f46 0 f57"/>
                  <a:gd name="f60" fmla="+- f46 f57 0"/>
                  <a:gd name="f61" fmla="+- f45 0 f58"/>
                  <a:gd name="f62" fmla="+- f45 f58 0"/>
                  <a:gd name="f63" fmla="*/ f59 f31 1"/>
                  <a:gd name="f64" fmla="*/ f61 f31 1"/>
                  <a:gd name="f65" fmla="*/ f60 f31 1"/>
                  <a:gd name="f66" fmla="*/ f62 f31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63" y="f64"/>
                  </a:cxn>
                  <a:cxn ang="f30">
                    <a:pos x="f63" y="f66"/>
                  </a:cxn>
                  <a:cxn ang="f30">
                    <a:pos x="f65" y="f66"/>
                  </a:cxn>
                  <a:cxn ang="f29">
                    <a:pos x="f65" y="f64"/>
                  </a:cxn>
                </a:cxnLst>
                <a:rect l="f63" t="f64" r="f65" b="f66"/>
                <a:pathLst>
                  <a:path>
                    <a:moveTo>
                      <a:pt x="f38" y="f52"/>
                    </a:moveTo>
                    <a:arcTo wR="f48" hR="f49" stAng="f1" swAng="f0"/>
                    <a:close/>
                  </a:path>
                </a:pathLst>
              </a:custGeom>
              <a:solidFill>
                <a:srgbClr val="EAD8EB"/>
              </a:solidFill>
              <a:ln w="12701">
                <a:solidFill>
                  <a:srgbClr val="653468"/>
                </a:solidFill>
                <a:prstDash val="solid"/>
                <a:miter/>
              </a:ln>
            </p:spPr>
            <p:txBody>
              <a:bodyPr vert="horz" wrap="square" lIns="91440" tIns="45720" rIns="91440" bIns="45720" anchor="ctr" anchorCtr="1" compatLnSpc="1"/>
              <a:lstStyle/>
              <a:p>
                <a:pPr marL="0" marR="0" lvl="0" indent="0" algn="ctr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FFFFFF"/>
                  </a:solidFill>
                  <a:uFillTx/>
                  <a:latin typeface="Century Schoolbook"/>
                </a:endParaRPr>
              </a:p>
            </p:txBody>
          </p:sp>
        </p:grpSp>
        <p:grpSp>
          <p:nvGrpSpPr>
            <p:cNvPr id="51" name="Группа 55"/>
            <p:cNvGrpSpPr/>
            <p:nvPr/>
          </p:nvGrpSpPr>
          <p:grpSpPr>
            <a:xfrm>
              <a:off x="80101" y="1916306"/>
              <a:ext cx="878034" cy="874330"/>
              <a:chOff x="80101" y="1916306"/>
              <a:chExt cx="878034" cy="874330"/>
            </a:xfrm>
          </p:grpSpPr>
          <p:sp>
            <p:nvSpPr>
              <p:cNvPr id="52" name="Полилиния 56"/>
              <p:cNvSpPr/>
              <p:nvPr/>
            </p:nvSpPr>
            <p:spPr>
              <a:xfrm rot="19536355" flipH="1">
                <a:off x="80101" y="1916306"/>
                <a:ext cx="878034" cy="87433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3" name="Полилиния 35"/>
              <p:cNvSpPr/>
              <p:nvPr/>
            </p:nvSpPr>
            <p:spPr>
              <a:xfrm rot="17067640" flipH="1">
                <a:off x="126861" y="1962864"/>
                <a:ext cx="784509" cy="78120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355"/>
                  <a:gd name="f7" fmla="val 352"/>
                  <a:gd name="f8" fmla="val 272"/>
                  <a:gd name="f9" fmla="val 16"/>
                  <a:gd name="f10" fmla="val 230"/>
                  <a:gd name="f11" fmla="val 208"/>
                  <a:gd name="f12" fmla="val 40"/>
                  <a:gd name="f13" fmla="val 178"/>
                  <a:gd name="f14" fmla="val 41"/>
                  <a:gd name="f15" fmla="val 163"/>
                  <a:gd name="f16" fmla="val 42"/>
                  <a:gd name="f17" fmla="val 150"/>
                  <a:gd name="f18" fmla="val 39"/>
                  <a:gd name="f19" fmla="val 137"/>
                  <a:gd name="f20" fmla="val 36"/>
                  <a:gd name="f21" fmla="val 110"/>
                  <a:gd name="f22" fmla="val 30"/>
                  <a:gd name="f23" fmla="val 86"/>
                  <a:gd name="f24" fmla="val 24"/>
                  <a:gd name="f25" fmla="val 66"/>
                  <a:gd name="f26" fmla="val 51"/>
                  <a:gd name="f27" fmla="val 89"/>
                  <a:gd name="f28" fmla="val 77"/>
                  <a:gd name="f29" fmla="val 121"/>
                  <a:gd name="f30" fmla="val 62"/>
                  <a:gd name="f31" fmla="val 142"/>
                  <a:gd name="f32" fmla="val 47"/>
                  <a:gd name="f33" fmla="val 212"/>
                  <a:gd name="f34" fmla="val 32"/>
                  <a:gd name="f35" fmla="val 251"/>
                  <a:gd name="f36" fmla="val 63"/>
                  <a:gd name="f37" fmla="val 289"/>
                  <a:gd name="f38" fmla="val 102"/>
                  <a:gd name="f39" fmla="val 274"/>
                  <a:gd name="f40" fmla="val 129"/>
                  <a:gd name="f41" fmla="val 291"/>
                  <a:gd name="f42" fmla="val 156"/>
                  <a:gd name="f43" fmla="val 308"/>
                  <a:gd name="f44" fmla="val 226"/>
                  <a:gd name="f45" fmla="val 350"/>
                  <a:gd name="f46" fmla="val 269"/>
                  <a:gd name="f47" fmla="val 348"/>
                  <a:gd name="f48" fmla="val 253"/>
                  <a:gd name="f49" fmla="val 270"/>
                  <a:gd name="f50" fmla="val 262"/>
                  <a:gd name="f51" fmla="val 321"/>
                  <a:gd name="f52" fmla="val 255"/>
                  <a:gd name="f53" fmla="val 349"/>
                  <a:gd name="f54" fmla="val 233"/>
                  <a:gd name="f55" fmla="val 207"/>
                  <a:gd name="f56" fmla="val 182"/>
                  <a:gd name="f57" fmla="val 322"/>
                  <a:gd name="f58" fmla="val 317"/>
                  <a:gd name="f59" fmla="val 117"/>
                  <a:gd name="f60" fmla="val 314"/>
                  <a:gd name="f61" fmla="val 94"/>
                  <a:gd name="f62" fmla="val 301"/>
                  <a:gd name="f63" fmla="val 27"/>
                  <a:gd name="f64" fmla="+- 0 0 -90"/>
                  <a:gd name="f65" fmla="*/ f3 1 355"/>
                  <a:gd name="f66" fmla="*/ f4 1 352"/>
                  <a:gd name="f67" fmla="val f5"/>
                  <a:gd name="f68" fmla="val f6"/>
                  <a:gd name="f69" fmla="val f7"/>
                  <a:gd name="f70" fmla="*/ f64 f0 1"/>
                  <a:gd name="f71" fmla="+- f69 0 f67"/>
                  <a:gd name="f72" fmla="+- f68 0 f67"/>
                  <a:gd name="f73" fmla="*/ f70 1 f2"/>
                  <a:gd name="f74" fmla="*/ f72 1 355"/>
                  <a:gd name="f75" fmla="*/ f71 1 352"/>
                  <a:gd name="f76" fmla="*/ 272 f72 1"/>
                  <a:gd name="f77" fmla="*/ 16 f71 1"/>
                  <a:gd name="f78" fmla="*/ 178 f72 1"/>
                  <a:gd name="f79" fmla="*/ 41 f71 1"/>
                  <a:gd name="f80" fmla="*/ 137 f72 1"/>
                  <a:gd name="f81" fmla="*/ 36 f71 1"/>
                  <a:gd name="f82" fmla="*/ 66 f72 1"/>
                  <a:gd name="f83" fmla="*/ 51 f71 1"/>
                  <a:gd name="f84" fmla="*/ 62 f72 1"/>
                  <a:gd name="f85" fmla="*/ 142 f71 1"/>
                  <a:gd name="f86" fmla="*/ 32 f72 1"/>
                  <a:gd name="f87" fmla="*/ 251 f71 1"/>
                  <a:gd name="f88" fmla="*/ 129 f72 1"/>
                  <a:gd name="f89" fmla="*/ 291 f71 1"/>
                  <a:gd name="f90" fmla="*/ 226 f72 1"/>
                  <a:gd name="f91" fmla="*/ 350 f71 1"/>
                  <a:gd name="f92" fmla="*/ 291 f72 1"/>
                  <a:gd name="f93" fmla="*/ 262 f71 1"/>
                  <a:gd name="f94" fmla="*/ 352 f72 1"/>
                  <a:gd name="f95" fmla="*/ 207 f71 1"/>
                  <a:gd name="f96" fmla="*/ 317 f72 1"/>
                  <a:gd name="f97" fmla="*/ 117 f71 1"/>
                  <a:gd name="f98" fmla="+- f73 0 f1"/>
                  <a:gd name="f99" fmla="*/ f76 1 355"/>
                  <a:gd name="f100" fmla="*/ f77 1 352"/>
                  <a:gd name="f101" fmla="*/ f78 1 355"/>
                  <a:gd name="f102" fmla="*/ f79 1 352"/>
                  <a:gd name="f103" fmla="*/ f80 1 355"/>
                  <a:gd name="f104" fmla="*/ f81 1 352"/>
                  <a:gd name="f105" fmla="*/ f82 1 355"/>
                  <a:gd name="f106" fmla="*/ f83 1 352"/>
                  <a:gd name="f107" fmla="*/ f84 1 355"/>
                  <a:gd name="f108" fmla="*/ f85 1 352"/>
                  <a:gd name="f109" fmla="*/ f86 1 355"/>
                  <a:gd name="f110" fmla="*/ f87 1 352"/>
                  <a:gd name="f111" fmla="*/ f88 1 355"/>
                  <a:gd name="f112" fmla="*/ f89 1 352"/>
                  <a:gd name="f113" fmla="*/ f90 1 355"/>
                  <a:gd name="f114" fmla="*/ f91 1 352"/>
                  <a:gd name="f115" fmla="*/ f92 1 355"/>
                  <a:gd name="f116" fmla="*/ f93 1 352"/>
                  <a:gd name="f117" fmla="*/ f94 1 355"/>
                  <a:gd name="f118" fmla="*/ f95 1 352"/>
                  <a:gd name="f119" fmla="*/ f96 1 355"/>
                  <a:gd name="f120" fmla="*/ f97 1 352"/>
                  <a:gd name="f121" fmla="*/ 0 1 f74"/>
                  <a:gd name="f122" fmla="*/ f68 1 f74"/>
                  <a:gd name="f123" fmla="*/ 0 1 f75"/>
                  <a:gd name="f124" fmla="*/ f69 1 f75"/>
                  <a:gd name="f125" fmla="*/ f99 1 f74"/>
                  <a:gd name="f126" fmla="*/ f100 1 f75"/>
                  <a:gd name="f127" fmla="*/ f101 1 f74"/>
                  <a:gd name="f128" fmla="*/ f102 1 f75"/>
                  <a:gd name="f129" fmla="*/ f103 1 f74"/>
                  <a:gd name="f130" fmla="*/ f104 1 f75"/>
                  <a:gd name="f131" fmla="*/ f105 1 f74"/>
                  <a:gd name="f132" fmla="*/ f106 1 f75"/>
                  <a:gd name="f133" fmla="*/ f107 1 f74"/>
                  <a:gd name="f134" fmla="*/ f108 1 f75"/>
                  <a:gd name="f135" fmla="*/ f109 1 f74"/>
                  <a:gd name="f136" fmla="*/ f110 1 f75"/>
                  <a:gd name="f137" fmla="*/ f111 1 f74"/>
                  <a:gd name="f138" fmla="*/ f112 1 f75"/>
                  <a:gd name="f139" fmla="*/ f113 1 f74"/>
                  <a:gd name="f140" fmla="*/ f114 1 f75"/>
                  <a:gd name="f141" fmla="*/ f115 1 f74"/>
                  <a:gd name="f142" fmla="*/ f116 1 f75"/>
                  <a:gd name="f143" fmla="*/ f117 1 f74"/>
                  <a:gd name="f144" fmla="*/ f118 1 f75"/>
                  <a:gd name="f145" fmla="*/ f119 1 f74"/>
                  <a:gd name="f146" fmla="*/ f120 1 f75"/>
                  <a:gd name="f147" fmla="*/ f121 f65 1"/>
                  <a:gd name="f148" fmla="*/ f122 f65 1"/>
                  <a:gd name="f149" fmla="*/ f124 f66 1"/>
                  <a:gd name="f150" fmla="*/ f123 f66 1"/>
                  <a:gd name="f151" fmla="*/ f125 f65 1"/>
                  <a:gd name="f152" fmla="*/ f126 f66 1"/>
                  <a:gd name="f153" fmla="*/ f127 f65 1"/>
                  <a:gd name="f154" fmla="*/ f128 f66 1"/>
                  <a:gd name="f155" fmla="*/ f129 f65 1"/>
                  <a:gd name="f156" fmla="*/ f130 f66 1"/>
                  <a:gd name="f157" fmla="*/ f131 f65 1"/>
                  <a:gd name="f158" fmla="*/ f132 f66 1"/>
                  <a:gd name="f159" fmla="*/ f133 f65 1"/>
                  <a:gd name="f160" fmla="*/ f134 f66 1"/>
                  <a:gd name="f161" fmla="*/ f135 f65 1"/>
                  <a:gd name="f162" fmla="*/ f136 f66 1"/>
                  <a:gd name="f163" fmla="*/ f137 f65 1"/>
                  <a:gd name="f164" fmla="*/ f138 f66 1"/>
                  <a:gd name="f165" fmla="*/ f139 f65 1"/>
                  <a:gd name="f166" fmla="*/ f140 f66 1"/>
                  <a:gd name="f167" fmla="*/ f141 f65 1"/>
                  <a:gd name="f168" fmla="*/ f142 f66 1"/>
                  <a:gd name="f169" fmla="*/ f143 f65 1"/>
                  <a:gd name="f170" fmla="*/ f144 f66 1"/>
                  <a:gd name="f171" fmla="*/ f145 f65 1"/>
                  <a:gd name="f172" fmla="*/ f146 f66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98">
                    <a:pos x="f151" y="f152"/>
                  </a:cxn>
                  <a:cxn ang="f98">
                    <a:pos x="f153" y="f154"/>
                  </a:cxn>
                  <a:cxn ang="f98">
                    <a:pos x="f155" y="f156"/>
                  </a:cxn>
                  <a:cxn ang="f98">
                    <a:pos x="f157" y="f158"/>
                  </a:cxn>
                  <a:cxn ang="f98">
                    <a:pos x="f159" y="f160"/>
                  </a:cxn>
                  <a:cxn ang="f98">
                    <a:pos x="f161" y="f162"/>
                  </a:cxn>
                  <a:cxn ang="f98">
                    <a:pos x="f163" y="f164"/>
                  </a:cxn>
                  <a:cxn ang="f98">
                    <a:pos x="f165" y="f166"/>
                  </a:cxn>
                  <a:cxn ang="f98">
                    <a:pos x="f167" y="f168"/>
                  </a:cxn>
                  <a:cxn ang="f98">
                    <a:pos x="f169" y="f170"/>
                  </a:cxn>
                  <a:cxn ang="f98">
                    <a:pos x="f171" y="f172"/>
                  </a:cxn>
                  <a:cxn ang="f98">
                    <a:pos x="f151" y="f152"/>
                  </a:cxn>
                </a:cxnLst>
                <a:rect l="f147" t="f150" r="f148" b="f149"/>
                <a:pathLst>
                  <a:path w="355" h="352">
                    <a:moveTo>
                      <a:pt x="f8" y="f9"/>
                    </a:moveTo>
                    <a:cubicBezTo>
                      <a:pt x="f10" y="f5"/>
                      <a:pt x="f11" y="f12"/>
                      <a:pt x="f13" y="f14"/>
                    </a:cubicBezTo>
                    <a:cubicBezTo>
                      <a:pt x="f15" y="f16"/>
                      <a:pt x="f17" y="f18"/>
                      <a:pt x="f19" y="f20"/>
                    </a:cubicBezTo>
                    <a:cubicBezTo>
                      <a:pt x="f21" y="f22"/>
                      <a:pt x="f23" y="f24"/>
                      <a:pt x="f25" y="f26"/>
                    </a:cubicBezTo>
                    <a:cubicBezTo>
                      <a:pt x="f12" y="f27"/>
                      <a:pt x="f28" y="f29"/>
                      <a:pt x="f30" y="f31"/>
                    </a:cubicBezTo>
                    <a:cubicBezTo>
                      <a:pt x="f32" y="f15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41"/>
                    </a:cubicBezTo>
                    <a:cubicBezTo>
                      <a:pt x="f42" y="f43"/>
                      <a:pt x="f2" y="f7"/>
                      <a:pt x="f44" y="f45"/>
                    </a:cubicBezTo>
                    <a:cubicBezTo>
                      <a:pt x="f46" y="f47"/>
                      <a:pt x="f48" y="f49"/>
                      <a:pt x="f41" y="f50"/>
                    </a:cubicBezTo>
                    <a:cubicBezTo>
                      <a:pt x="f51" y="f52"/>
                      <a:pt x="f53" y="f54"/>
                      <a:pt x="f7" y="f55"/>
                    </a:cubicBezTo>
                    <a:cubicBezTo>
                      <a:pt x="f6" y="f56"/>
                      <a:pt x="f57" y="f17"/>
                      <a:pt x="f58" y="f59"/>
                    </a:cubicBezTo>
                    <a:cubicBezTo>
                      <a:pt x="f60" y="f61"/>
                      <a:pt x="f62" y="f63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4" name="Полилиния 41"/>
              <p:cNvSpPr/>
              <p:nvPr/>
            </p:nvSpPr>
            <p:spPr>
              <a:xfrm rot="20632996" flipH="1">
                <a:off x="175491" y="1994535"/>
                <a:ext cx="687244" cy="71786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5" name="Полилиния 41"/>
              <p:cNvSpPr/>
              <p:nvPr/>
            </p:nvSpPr>
            <p:spPr>
              <a:xfrm rot="17932990" flipH="1">
                <a:off x="340938" y="2167360"/>
                <a:ext cx="356350" cy="372233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179"/>
                  <a:gd name="f7" fmla="val 186"/>
                  <a:gd name="f8" fmla="val 167"/>
                  <a:gd name="f9" fmla="val 33"/>
                  <a:gd name="f10" fmla="val 157"/>
                  <a:gd name="f11" fmla="val 24"/>
                  <a:gd name="f12" fmla="val 144"/>
                  <a:gd name="f13" fmla="val 29"/>
                  <a:gd name="f14" fmla="val 132"/>
                  <a:gd name="f15" fmla="val 35"/>
                  <a:gd name="f16" fmla="val 122"/>
                  <a:gd name="f17" fmla="val 39"/>
                  <a:gd name="f18" fmla="val 113"/>
                  <a:gd name="f19" fmla="val 44"/>
                  <a:gd name="f20" fmla="val 107"/>
                  <a:gd name="f21" fmla="val 41"/>
                  <a:gd name="f22" fmla="val 84"/>
                  <a:gd name="f23" fmla="val 85"/>
                  <a:gd name="f24" fmla="val 60"/>
                  <a:gd name="f25" fmla="val 7"/>
                  <a:gd name="f26" fmla="val 34"/>
                  <a:gd name="f27" fmla="val 14"/>
                  <a:gd name="f28" fmla="val 63"/>
                  <a:gd name="f29" fmla="val 56"/>
                  <a:gd name="f30" fmla="val 51"/>
                  <a:gd name="f31" fmla="val 40"/>
                  <a:gd name="f32" fmla="val 70"/>
                  <a:gd name="f33" fmla="val 74"/>
                  <a:gd name="f34" fmla="val 8"/>
                  <a:gd name="f35" fmla="val 100"/>
                  <a:gd name="f36" fmla="val 15"/>
                  <a:gd name="f37" fmla="val 125"/>
                  <a:gd name="f38" fmla="val 43"/>
                  <a:gd name="f39" fmla="val 119"/>
                  <a:gd name="f40" fmla="val 53"/>
                  <a:gd name="f41" fmla="val 62"/>
                  <a:gd name="f42" fmla="val 146"/>
                  <a:gd name="f43" fmla="val 46"/>
                  <a:gd name="f44" fmla="val 158"/>
                  <a:gd name="f45" fmla="val 176"/>
                  <a:gd name="f46" fmla="val 68"/>
                  <a:gd name="f47" fmla="val 78"/>
                  <a:gd name="f48" fmla="val 173"/>
                  <a:gd name="f49" fmla="val 89"/>
                  <a:gd name="f50" fmla="val 160"/>
                  <a:gd name="f51" fmla="val 98"/>
                  <a:gd name="f52" fmla="val 148"/>
                  <a:gd name="f53" fmla="val 106"/>
                  <a:gd name="f54" fmla="val 136"/>
                  <a:gd name="f55" fmla="val 141"/>
                  <a:gd name="f56" fmla="val 127"/>
                  <a:gd name="f57" fmla="val 150"/>
                  <a:gd name="f58" fmla="val 159"/>
                  <a:gd name="f59" fmla="val 154"/>
                  <a:gd name="f60" fmla="val 166"/>
                  <a:gd name="f61" fmla="val 143"/>
                  <a:gd name="f62" fmla="val 131"/>
                  <a:gd name="f63" fmla="val 147"/>
                  <a:gd name="f64" fmla="val 110"/>
                  <a:gd name="f65" fmla="val 140"/>
                  <a:gd name="f66" fmla="val 94"/>
                  <a:gd name="f67" fmla="val 133"/>
                  <a:gd name="f68" fmla="+- 0 0 -90"/>
                  <a:gd name="f69" fmla="*/ f3 1 179"/>
                  <a:gd name="f70" fmla="*/ f4 1 186"/>
                  <a:gd name="f71" fmla="val f5"/>
                  <a:gd name="f72" fmla="val f6"/>
                  <a:gd name="f73" fmla="val f7"/>
                  <a:gd name="f74" fmla="*/ f68 f0 1"/>
                  <a:gd name="f75" fmla="+- f73 0 f71"/>
                  <a:gd name="f76" fmla="+- f72 0 f71"/>
                  <a:gd name="f77" fmla="*/ f74 1 f2"/>
                  <a:gd name="f78" fmla="*/ f76 1 179"/>
                  <a:gd name="f79" fmla="*/ f75 1 186"/>
                  <a:gd name="f80" fmla="*/ 167 f76 1"/>
                  <a:gd name="f81" fmla="*/ 33 f75 1"/>
                  <a:gd name="f82" fmla="*/ 132 f76 1"/>
                  <a:gd name="f83" fmla="*/ 35 f75 1"/>
                  <a:gd name="f84" fmla="*/ 107 f76 1"/>
                  <a:gd name="f85" fmla="*/ 41 f75 1"/>
                  <a:gd name="f86" fmla="*/ 60 f76 1"/>
                  <a:gd name="f87" fmla="*/ 7 f75 1"/>
                  <a:gd name="f88" fmla="*/ 51 f76 1"/>
                  <a:gd name="f89" fmla="*/ 63 f75 1"/>
                  <a:gd name="f90" fmla="*/ 8 f76 1"/>
                  <a:gd name="f91" fmla="*/ 100 f75 1"/>
                  <a:gd name="f92" fmla="*/ 53 f76 1"/>
                  <a:gd name="f93" fmla="*/ 132 f75 1"/>
                  <a:gd name="f94" fmla="*/ 176 f75 1"/>
                  <a:gd name="f95" fmla="*/ 89 f76 1"/>
                  <a:gd name="f96" fmla="*/ 160 f75 1"/>
                  <a:gd name="f97" fmla="*/ 113 f76 1"/>
                  <a:gd name="f98" fmla="*/ 141 f75 1"/>
                  <a:gd name="f99" fmla="*/ 166 f76 1"/>
                  <a:gd name="f100" fmla="*/ 143 f75 1"/>
                  <a:gd name="f101" fmla="*/ 140 f76 1"/>
                  <a:gd name="f102" fmla="*/ 94 f75 1"/>
                  <a:gd name="f103" fmla="+- f77 0 f1"/>
                  <a:gd name="f104" fmla="*/ f80 1 179"/>
                  <a:gd name="f105" fmla="*/ f81 1 186"/>
                  <a:gd name="f106" fmla="*/ f82 1 179"/>
                  <a:gd name="f107" fmla="*/ f83 1 186"/>
                  <a:gd name="f108" fmla="*/ f84 1 179"/>
                  <a:gd name="f109" fmla="*/ f85 1 186"/>
                  <a:gd name="f110" fmla="*/ f86 1 179"/>
                  <a:gd name="f111" fmla="*/ f87 1 186"/>
                  <a:gd name="f112" fmla="*/ f88 1 179"/>
                  <a:gd name="f113" fmla="*/ f89 1 186"/>
                  <a:gd name="f114" fmla="*/ f90 1 179"/>
                  <a:gd name="f115" fmla="*/ f91 1 186"/>
                  <a:gd name="f116" fmla="*/ f92 1 179"/>
                  <a:gd name="f117" fmla="*/ f93 1 186"/>
                  <a:gd name="f118" fmla="*/ f94 1 186"/>
                  <a:gd name="f119" fmla="*/ f95 1 179"/>
                  <a:gd name="f120" fmla="*/ f96 1 186"/>
                  <a:gd name="f121" fmla="*/ f97 1 179"/>
                  <a:gd name="f122" fmla="*/ f98 1 186"/>
                  <a:gd name="f123" fmla="*/ f99 1 179"/>
                  <a:gd name="f124" fmla="*/ f100 1 186"/>
                  <a:gd name="f125" fmla="*/ f101 1 179"/>
                  <a:gd name="f126" fmla="*/ f102 1 186"/>
                  <a:gd name="f127" fmla="*/ 0 1 f78"/>
                  <a:gd name="f128" fmla="*/ f72 1 f78"/>
                  <a:gd name="f129" fmla="*/ 0 1 f79"/>
                  <a:gd name="f130" fmla="*/ f73 1 f79"/>
                  <a:gd name="f131" fmla="*/ f104 1 f78"/>
                  <a:gd name="f132" fmla="*/ f105 1 f79"/>
                  <a:gd name="f133" fmla="*/ f106 1 f78"/>
                  <a:gd name="f134" fmla="*/ f107 1 f79"/>
                  <a:gd name="f135" fmla="*/ f108 1 f78"/>
                  <a:gd name="f136" fmla="*/ f109 1 f79"/>
                  <a:gd name="f137" fmla="*/ f110 1 f78"/>
                  <a:gd name="f138" fmla="*/ f111 1 f79"/>
                  <a:gd name="f139" fmla="*/ f112 1 f78"/>
                  <a:gd name="f140" fmla="*/ f113 1 f79"/>
                  <a:gd name="f141" fmla="*/ f114 1 f78"/>
                  <a:gd name="f142" fmla="*/ f115 1 f79"/>
                  <a:gd name="f143" fmla="*/ f116 1 f78"/>
                  <a:gd name="f144" fmla="*/ f117 1 f79"/>
                  <a:gd name="f145" fmla="*/ f118 1 f79"/>
                  <a:gd name="f146" fmla="*/ f119 1 f78"/>
                  <a:gd name="f147" fmla="*/ f120 1 f79"/>
                  <a:gd name="f148" fmla="*/ f121 1 f78"/>
                  <a:gd name="f149" fmla="*/ f122 1 f79"/>
                  <a:gd name="f150" fmla="*/ f123 1 f78"/>
                  <a:gd name="f151" fmla="*/ f124 1 f79"/>
                  <a:gd name="f152" fmla="*/ f125 1 f78"/>
                  <a:gd name="f153" fmla="*/ f126 1 f79"/>
                  <a:gd name="f154" fmla="*/ f127 f69 1"/>
                  <a:gd name="f155" fmla="*/ f128 f69 1"/>
                  <a:gd name="f156" fmla="*/ f130 f70 1"/>
                  <a:gd name="f157" fmla="*/ f129 f70 1"/>
                  <a:gd name="f158" fmla="*/ f131 f69 1"/>
                  <a:gd name="f159" fmla="*/ f132 f70 1"/>
                  <a:gd name="f160" fmla="*/ f133 f69 1"/>
                  <a:gd name="f161" fmla="*/ f134 f70 1"/>
                  <a:gd name="f162" fmla="*/ f135 f69 1"/>
                  <a:gd name="f163" fmla="*/ f136 f70 1"/>
                  <a:gd name="f164" fmla="*/ f137 f69 1"/>
                  <a:gd name="f165" fmla="*/ f138 f70 1"/>
                  <a:gd name="f166" fmla="*/ f139 f69 1"/>
                  <a:gd name="f167" fmla="*/ f140 f70 1"/>
                  <a:gd name="f168" fmla="*/ f141 f69 1"/>
                  <a:gd name="f169" fmla="*/ f142 f70 1"/>
                  <a:gd name="f170" fmla="*/ f143 f69 1"/>
                  <a:gd name="f171" fmla="*/ f144 f70 1"/>
                  <a:gd name="f172" fmla="*/ f145 f70 1"/>
                  <a:gd name="f173" fmla="*/ f146 f69 1"/>
                  <a:gd name="f174" fmla="*/ f147 f70 1"/>
                  <a:gd name="f175" fmla="*/ f148 f69 1"/>
                  <a:gd name="f176" fmla="*/ f149 f70 1"/>
                  <a:gd name="f177" fmla="*/ f150 f69 1"/>
                  <a:gd name="f178" fmla="*/ f151 f70 1"/>
                  <a:gd name="f179" fmla="*/ f152 f69 1"/>
                  <a:gd name="f180" fmla="*/ f153 f70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03">
                    <a:pos x="f158" y="f159"/>
                  </a:cxn>
                  <a:cxn ang="f103">
                    <a:pos x="f160" y="f161"/>
                  </a:cxn>
                  <a:cxn ang="f103">
                    <a:pos x="f162" y="f163"/>
                  </a:cxn>
                  <a:cxn ang="f103">
                    <a:pos x="f164" y="f165"/>
                  </a:cxn>
                  <a:cxn ang="f103">
                    <a:pos x="f166" y="f167"/>
                  </a:cxn>
                  <a:cxn ang="f103">
                    <a:pos x="f168" y="f169"/>
                  </a:cxn>
                  <a:cxn ang="f103">
                    <a:pos x="f170" y="f171"/>
                  </a:cxn>
                  <a:cxn ang="f103">
                    <a:pos x="f164" y="f172"/>
                  </a:cxn>
                  <a:cxn ang="f103">
                    <a:pos x="f173" y="f174"/>
                  </a:cxn>
                  <a:cxn ang="f103">
                    <a:pos x="f175" y="f176"/>
                  </a:cxn>
                  <a:cxn ang="f103">
                    <a:pos x="f177" y="f178"/>
                  </a:cxn>
                  <a:cxn ang="f103">
                    <a:pos x="f179" y="f180"/>
                  </a:cxn>
                  <a:cxn ang="f103">
                    <a:pos x="f158" y="f159"/>
                  </a:cxn>
                </a:cxnLst>
                <a:rect l="f154" t="f157" r="f155" b="f156"/>
                <a:pathLst>
                  <a:path w="179" h="186">
                    <a:moveTo>
                      <a:pt x="f8" y="f9"/>
                    </a:moveTo>
                    <a:cubicBezTo>
                      <a:pt x="f10" y="f11"/>
                      <a:pt x="f12" y="f13"/>
                      <a:pt x="f14" y="f15"/>
                    </a:cubicBezTo>
                    <a:cubicBezTo>
                      <a:pt x="f16" y="f17"/>
                      <a:pt x="f18" y="f19"/>
                      <a:pt x="f20" y="f21"/>
                    </a:cubicBezTo>
                    <a:cubicBezTo>
                      <a:pt x="f22" y="f9"/>
                      <a:pt x="f23" y="f5"/>
                      <a:pt x="f24" y="f25"/>
                    </a:cubicBezTo>
                    <a:cubicBezTo>
                      <a:pt x="f26" y="f27"/>
                      <a:pt x="f28" y="f29"/>
                      <a:pt x="f30" y="f28"/>
                    </a:cubicBezTo>
                    <a:cubicBezTo>
                      <a:pt x="f31" y="f32"/>
                      <a:pt x="f5" y="f33"/>
                      <a:pt x="f34" y="f35"/>
                    </a:cubicBezTo>
                    <a:cubicBezTo>
                      <a:pt x="f36" y="f37"/>
                      <a:pt x="f38" y="f39"/>
                      <a:pt x="f40" y="f14"/>
                    </a:cubicBezTo>
                    <a:cubicBezTo>
                      <a:pt x="f41" y="f42"/>
                      <a:pt x="f43" y="f44"/>
                      <a:pt x="f24" y="f45"/>
                    </a:cubicBezTo>
                    <a:cubicBezTo>
                      <a:pt x="f46" y="f7"/>
                      <a:pt x="f47" y="f48"/>
                      <a:pt x="f49" y="f50"/>
                    </a:cubicBezTo>
                    <a:cubicBezTo>
                      <a:pt x="f51" y="f52"/>
                      <a:pt x="f53" y="f54"/>
                      <a:pt x="f18" y="f55"/>
                    </a:cubicBezTo>
                    <a:cubicBezTo>
                      <a:pt x="f56" y="f57"/>
                      <a:pt x="f58" y="f59"/>
                      <a:pt x="f60" y="f61"/>
                    </a:cubicBezTo>
                    <a:cubicBezTo>
                      <a:pt x="f48" y="f62"/>
                      <a:pt x="f63" y="f64"/>
                      <a:pt x="f65" y="f66"/>
                    </a:cubicBezTo>
                    <a:cubicBezTo>
                      <a:pt x="f67" y="f47"/>
                      <a:pt x="f6" y="f19"/>
                      <a:pt x="f8" y="f9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  <p:sp>
            <p:nvSpPr>
              <p:cNvPr id="56" name="Полилиния 42"/>
              <p:cNvSpPr/>
              <p:nvPr/>
            </p:nvSpPr>
            <p:spPr>
              <a:xfrm rot="17932990" flipH="1">
                <a:off x="451617" y="2286473"/>
                <a:ext cx="135002" cy="134005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val 0"/>
                  <a:gd name="f6" fmla="val 68"/>
                  <a:gd name="f7" fmla="val 67"/>
                  <a:gd name="f8" fmla="val 31"/>
                  <a:gd name="f9" fmla="val 29"/>
                  <a:gd name="f10" fmla="val 64"/>
                  <a:gd name="f11" fmla="val 27"/>
                  <a:gd name="f12" fmla="val 59"/>
                  <a:gd name="f13" fmla="val 26"/>
                  <a:gd name="f14" fmla="val 63"/>
                  <a:gd name="f15" fmla="val 22"/>
                  <a:gd name="f16" fmla="val 19"/>
                  <a:gd name="f17" fmla="val 17"/>
                  <a:gd name="f18" fmla="val 62"/>
                  <a:gd name="f19" fmla="val 15"/>
                  <a:gd name="f20" fmla="val 55"/>
                  <a:gd name="f21" fmla="val 16"/>
                  <a:gd name="f22" fmla="val 56"/>
                  <a:gd name="f23" fmla="val 11"/>
                  <a:gd name="f24" fmla="val 8"/>
                  <a:gd name="f25" fmla="val 7"/>
                  <a:gd name="f26" fmla="val 53"/>
                  <a:gd name="f27" fmla="val 5"/>
                  <a:gd name="f28" fmla="val 49"/>
                  <a:gd name="f29" fmla="val 45"/>
                  <a:gd name="f30" fmla="val 10"/>
                  <a:gd name="f31" fmla="val 44"/>
                  <a:gd name="f32" fmla="val 4"/>
                  <a:gd name="f33" fmla="val 43"/>
                  <a:gd name="f34" fmla="val 1"/>
                  <a:gd name="f35" fmla="val 41"/>
                  <a:gd name="f36" fmla="val 38"/>
                  <a:gd name="f37" fmla="val 35"/>
                  <a:gd name="f38" fmla="val 3"/>
                  <a:gd name="f39" fmla="val 33"/>
                  <a:gd name="f40" fmla="val 9"/>
                  <a:gd name="f41" fmla="val 24"/>
                  <a:gd name="f42" fmla="val 21"/>
                  <a:gd name="f43" fmla="val 18"/>
                  <a:gd name="f44" fmla="val 6"/>
                  <a:gd name="f45" fmla="val 14"/>
                  <a:gd name="f46" fmla="val 12"/>
                  <a:gd name="f47" fmla="val 13"/>
                  <a:gd name="f48" fmla="val 20"/>
                  <a:gd name="f49" fmla="val 2"/>
                  <a:gd name="f50" fmla="val 30"/>
                  <a:gd name="f51" fmla="val 32"/>
                  <a:gd name="f52" fmla="val 34"/>
                  <a:gd name="f53" fmla="val 36"/>
                  <a:gd name="f54" fmla="val 40"/>
                  <a:gd name="f55" fmla="val 48"/>
                  <a:gd name="f56" fmla="val 50"/>
                  <a:gd name="f57" fmla="val 52"/>
                  <a:gd name="f58" fmla="val 51"/>
                  <a:gd name="f59" fmla="val 60"/>
                  <a:gd name="f60" fmla="val 61"/>
                  <a:gd name="f61" fmla="val 23"/>
                  <a:gd name="f62" fmla="val 25"/>
                  <a:gd name="f63" fmla="val 66"/>
                  <a:gd name="f64" fmla="val 58"/>
                  <a:gd name="f65" fmla="val 65"/>
                  <a:gd name="f66" fmla="val 46"/>
                  <a:gd name="f67" fmla="val 47"/>
                  <a:gd name="f68" fmla="val 54"/>
                  <a:gd name="f69" fmla="val 37"/>
                  <a:gd name="f70" fmla="+- 0 0 -90"/>
                  <a:gd name="f71" fmla="*/ f3 1 68"/>
                  <a:gd name="f72" fmla="*/ f4 1 67"/>
                  <a:gd name="f73" fmla="val f5"/>
                  <a:gd name="f74" fmla="val f6"/>
                  <a:gd name="f75" fmla="val f7"/>
                  <a:gd name="f76" fmla="*/ f70 f0 1"/>
                  <a:gd name="f77" fmla="+- f75 0 f73"/>
                  <a:gd name="f78" fmla="+- f74 0 f73"/>
                  <a:gd name="f79" fmla="*/ f76 1 f2"/>
                  <a:gd name="f80" fmla="*/ f78 1 68"/>
                  <a:gd name="f81" fmla="*/ f77 1 67"/>
                  <a:gd name="f82" fmla="*/ 68 f78 1"/>
                  <a:gd name="f83" fmla="*/ 31 f77 1"/>
                  <a:gd name="f84" fmla="*/ 59 f78 1"/>
                  <a:gd name="f85" fmla="*/ 26 f77 1"/>
                  <a:gd name="f86" fmla="*/ 63 f78 1"/>
                  <a:gd name="f87" fmla="*/ 17 f77 1"/>
                  <a:gd name="f88" fmla="*/ 55 f78 1"/>
                  <a:gd name="f89" fmla="*/ 16 f77 1"/>
                  <a:gd name="f90" fmla="*/ 7 f77 1"/>
                  <a:gd name="f91" fmla="*/ 45 f78 1"/>
                  <a:gd name="f92" fmla="*/ 10 f77 1"/>
                  <a:gd name="f93" fmla="*/ 41 f78 1"/>
                  <a:gd name="f94" fmla="*/ 0 f77 1"/>
                  <a:gd name="f95" fmla="*/ 33 f78 1"/>
                  <a:gd name="f96" fmla="*/ 9 f77 1"/>
                  <a:gd name="f97" fmla="*/ 24 f78 1"/>
                  <a:gd name="f98" fmla="*/ 1 f77 1"/>
                  <a:gd name="f99" fmla="*/ 21 f78 1"/>
                  <a:gd name="f100" fmla="*/ 8 f77 1"/>
                  <a:gd name="f101" fmla="*/ 14 f78 1"/>
                  <a:gd name="f102" fmla="*/ 6 f77 1"/>
                  <a:gd name="f103" fmla="*/ 15 f78 1"/>
                  <a:gd name="f104" fmla="*/ 20 f77 1"/>
                  <a:gd name="f105" fmla="*/ 2 f78 1"/>
                  <a:gd name="f106" fmla="*/ 22 f77 1"/>
                  <a:gd name="f107" fmla="*/ 7 f78 1"/>
                  <a:gd name="f108" fmla="*/ 30 f77 1"/>
                  <a:gd name="f109" fmla="*/ 0 f78 1"/>
                  <a:gd name="f110" fmla="*/ 36 f77 1"/>
                  <a:gd name="f111" fmla="*/ 9 f78 1"/>
                  <a:gd name="f112" fmla="*/ 41 f77 1"/>
                  <a:gd name="f113" fmla="*/ 4 f78 1"/>
                  <a:gd name="f114" fmla="*/ 50 f77 1"/>
                  <a:gd name="f115" fmla="*/ 13 f78 1"/>
                  <a:gd name="f116" fmla="*/ 51 f77 1"/>
                  <a:gd name="f117" fmla="*/ 60 f77 1"/>
                  <a:gd name="f118" fmla="*/ 23 f78 1"/>
                  <a:gd name="f119" fmla="*/ 56 f77 1"/>
                  <a:gd name="f120" fmla="*/ 27 f78 1"/>
                  <a:gd name="f121" fmla="*/ 67 f77 1"/>
                  <a:gd name="f122" fmla="*/ 35 f78 1"/>
                  <a:gd name="f123" fmla="*/ 58 f77 1"/>
                  <a:gd name="f124" fmla="*/ 44 f78 1"/>
                  <a:gd name="f125" fmla="*/ 66 f77 1"/>
                  <a:gd name="f126" fmla="*/ 47 f78 1"/>
                  <a:gd name="f127" fmla="*/ 59 f77 1"/>
                  <a:gd name="f128" fmla="*/ 54 f78 1"/>
                  <a:gd name="f129" fmla="*/ 61 f77 1"/>
                  <a:gd name="f130" fmla="*/ 52 f78 1"/>
                  <a:gd name="f131" fmla="*/ 47 f77 1"/>
                  <a:gd name="f132" fmla="*/ 66 f78 1"/>
                  <a:gd name="f133" fmla="*/ 45 f77 1"/>
                  <a:gd name="f134" fmla="*/ 60 f78 1"/>
                  <a:gd name="f135" fmla="*/ 37 f77 1"/>
                  <a:gd name="f136" fmla="+- f79 0 f1"/>
                  <a:gd name="f137" fmla="*/ f82 1 68"/>
                  <a:gd name="f138" fmla="*/ f83 1 67"/>
                  <a:gd name="f139" fmla="*/ f84 1 68"/>
                  <a:gd name="f140" fmla="*/ f85 1 67"/>
                  <a:gd name="f141" fmla="*/ f86 1 68"/>
                  <a:gd name="f142" fmla="*/ f87 1 67"/>
                  <a:gd name="f143" fmla="*/ f88 1 68"/>
                  <a:gd name="f144" fmla="*/ f89 1 67"/>
                  <a:gd name="f145" fmla="*/ f90 1 67"/>
                  <a:gd name="f146" fmla="*/ f91 1 68"/>
                  <a:gd name="f147" fmla="*/ f92 1 67"/>
                  <a:gd name="f148" fmla="*/ f93 1 68"/>
                  <a:gd name="f149" fmla="*/ f94 1 67"/>
                  <a:gd name="f150" fmla="*/ f95 1 68"/>
                  <a:gd name="f151" fmla="*/ f96 1 67"/>
                  <a:gd name="f152" fmla="*/ f97 1 68"/>
                  <a:gd name="f153" fmla="*/ f98 1 67"/>
                  <a:gd name="f154" fmla="*/ f99 1 68"/>
                  <a:gd name="f155" fmla="*/ f100 1 67"/>
                  <a:gd name="f156" fmla="*/ f101 1 68"/>
                  <a:gd name="f157" fmla="*/ f102 1 67"/>
                  <a:gd name="f158" fmla="*/ f103 1 68"/>
                  <a:gd name="f159" fmla="*/ f104 1 67"/>
                  <a:gd name="f160" fmla="*/ f105 1 68"/>
                  <a:gd name="f161" fmla="*/ f106 1 67"/>
                  <a:gd name="f162" fmla="*/ f107 1 68"/>
                  <a:gd name="f163" fmla="*/ f108 1 67"/>
                  <a:gd name="f164" fmla="*/ f109 1 68"/>
                  <a:gd name="f165" fmla="*/ f110 1 67"/>
                  <a:gd name="f166" fmla="*/ f111 1 68"/>
                  <a:gd name="f167" fmla="*/ f112 1 67"/>
                  <a:gd name="f168" fmla="*/ f113 1 68"/>
                  <a:gd name="f169" fmla="*/ f114 1 67"/>
                  <a:gd name="f170" fmla="*/ f115 1 68"/>
                  <a:gd name="f171" fmla="*/ f116 1 67"/>
                  <a:gd name="f172" fmla="*/ f117 1 67"/>
                  <a:gd name="f173" fmla="*/ f118 1 68"/>
                  <a:gd name="f174" fmla="*/ f119 1 67"/>
                  <a:gd name="f175" fmla="*/ f120 1 68"/>
                  <a:gd name="f176" fmla="*/ f121 1 67"/>
                  <a:gd name="f177" fmla="*/ f122 1 68"/>
                  <a:gd name="f178" fmla="*/ f123 1 67"/>
                  <a:gd name="f179" fmla="*/ f124 1 68"/>
                  <a:gd name="f180" fmla="*/ f125 1 67"/>
                  <a:gd name="f181" fmla="*/ f126 1 68"/>
                  <a:gd name="f182" fmla="*/ f127 1 67"/>
                  <a:gd name="f183" fmla="*/ f128 1 68"/>
                  <a:gd name="f184" fmla="*/ f129 1 67"/>
                  <a:gd name="f185" fmla="*/ f130 1 68"/>
                  <a:gd name="f186" fmla="*/ f131 1 67"/>
                  <a:gd name="f187" fmla="*/ f132 1 68"/>
                  <a:gd name="f188" fmla="*/ f133 1 67"/>
                  <a:gd name="f189" fmla="*/ f134 1 68"/>
                  <a:gd name="f190" fmla="*/ f135 1 67"/>
                  <a:gd name="f191" fmla="*/ 0 1 f80"/>
                  <a:gd name="f192" fmla="*/ f74 1 f80"/>
                  <a:gd name="f193" fmla="*/ 0 1 f81"/>
                  <a:gd name="f194" fmla="*/ f75 1 f81"/>
                  <a:gd name="f195" fmla="*/ f137 1 f80"/>
                  <a:gd name="f196" fmla="*/ f138 1 f81"/>
                  <a:gd name="f197" fmla="*/ f139 1 f80"/>
                  <a:gd name="f198" fmla="*/ f140 1 f81"/>
                  <a:gd name="f199" fmla="*/ f141 1 f80"/>
                  <a:gd name="f200" fmla="*/ f142 1 f81"/>
                  <a:gd name="f201" fmla="*/ f143 1 f80"/>
                  <a:gd name="f202" fmla="*/ f144 1 f81"/>
                  <a:gd name="f203" fmla="*/ f145 1 f81"/>
                  <a:gd name="f204" fmla="*/ f146 1 f80"/>
                  <a:gd name="f205" fmla="*/ f147 1 f81"/>
                  <a:gd name="f206" fmla="*/ f148 1 f80"/>
                  <a:gd name="f207" fmla="*/ f149 1 f81"/>
                  <a:gd name="f208" fmla="*/ f150 1 f80"/>
                  <a:gd name="f209" fmla="*/ f151 1 f81"/>
                  <a:gd name="f210" fmla="*/ f152 1 f80"/>
                  <a:gd name="f211" fmla="*/ f153 1 f81"/>
                  <a:gd name="f212" fmla="*/ f154 1 f80"/>
                  <a:gd name="f213" fmla="*/ f155 1 f81"/>
                  <a:gd name="f214" fmla="*/ f156 1 f80"/>
                  <a:gd name="f215" fmla="*/ f157 1 f81"/>
                  <a:gd name="f216" fmla="*/ f158 1 f80"/>
                  <a:gd name="f217" fmla="*/ f159 1 f81"/>
                  <a:gd name="f218" fmla="*/ f160 1 f80"/>
                  <a:gd name="f219" fmla="*/ f161 1 f81"/>
                  <a:gd name="f220" fmla="*/ f162 1 f80"/>
                  <a:gd name="f221" fmla="*/ f163 1 f81"/>
                  <a:gd name="f222" fmla="*/ f164 1 f80"/>
                  <a:gd name="f223" fmla="*/ f165 1 f81"/>
                  <a:gd name="f224" fmla="*/ f166 1 f80"/>
                  <a:gd name="f225" fmla="*/ f167 1 f81"/>
                  <a:gd name="f226" fmla="*/ f168 1 f80"/>
                  <a:gd name="f227" fmla="*/ f169 1 f81"/>
                  <a:gd name="f228" fmla="*/ f170 1 f80"/>
                  <a:gd name="f229" fmla="*/ f171 1 f81"/>
                  <a:gd name="f230" fmla="*/ f172 1 f81"/>
                  <a:gd name="f231" fmla="*/ f173 1 f80"/>
                  <a:gd name="f232" fmla="*/ f174 1 f81"/>
                  <a:gd name="f233" fmla="*/ f175 1 f80"/>
                  <a:gd name="f234" fmla="*/ f176 1 f81"/>
                  <a:gd name="f235" fmla="*/ f177 1 f80"/>
                  <a:gd name="f236" fmla="*/ f178 1 f81"/>
                  <a:gd name="f237" fmla="*/ f179 1 f80"/>
                  <a:gd name="f238" fmla="*/ f180 1 f81"/>
                  <a:gd name="f239" fmla="*/ f181 1 f80"/>
                  <a:gd name="f240" fmla="*/ f182 1 f81"/>
                  <a:gd name="f241" fmla="*/ f183 1 f80"/>
                  <a:gd name="f242" fmla="*/ f184 1 f81"/>
                  <a:gd name="f243" fmla="*/ f185 1 f80"/>
                  <a:gd name="f244" fmla="*/ f186 1 f81"/>
                  <a:gd name="f245" fmla="*/ f187 1 f80"/>
                  <a:gd name="f246" fmla="*/ f188 1 f81"/>
                  <a:gd name="f247" fmla="*/ f189 1 f80"/>
                  <a:gd name="f248" fmla="*/ f190 1 f81"/>
                  <a:gd name="f249" fmla="*/ f191 f71 1"/>
                  <a:gd name="f250" fmla="*/ f192 f71 1"/>
                  <a:gd name="f251" fmla="*/ f194 f72 1"/>
                  <a:gd name="f252" fmla="*/ f193 f72 1"/>
                  <a:gd name="f253" fmla="*/ f195 f71 1"/>
                  <a:gd name="f254" fmla="*/ f196 f72 1"/>
                  <a:gd name="f255" fmla="*/ f197 f71 1"/>
                  <a:gd name="f256" fmla="*/ f198 f72 1"/>
                  <a:gd name="f257" fmla="*/ f199 f71 1"/>
                  <a:gd name="f258" fmla="*/ f200 f72 1"/>
                  <a:gd name="f259" fmla="*/ f201 f71 1"/>
                  <a:gd name="f260" fmla="*/ f202 f72 1"/>
                  <a:gd name="f261" fmla="*/ f203 f72 1"/>
                  <a:gd name="f262" fmla="*/ f204 f71 1"/>
                  <a:gd name="f263" fmla="*/ f205 f72 1"/>
                  <a:gd name="f264" fmla="*/ f206 f71 1"/>
                  <a:gd name="f265" fmla="*/ f207 f72 1"/>
                  <a:gd name="f266" fmla="*/ f208 f71 1"/>
                  <a:gd name="f267" fmla="*/ f209 f72 1"/>
                  <a:gd name="f268" fmla="*/ f210 f71 1"/>
                  <a:gd name="f269" fmla="*/ f211 f72 1"/>
                  <a:gd name="f270" fmla="*/ f212 f71 1"/>
                  <a:gd name="f271" fmla="*/ f213 f72 1"/>
                  <a:gd name="f272" fmla="*/ f214 f71 1"/>
                  <a:gd name="f273" fmla="*/ f215 f72 1"/>
                  <a:gd name="f274" fmla="*/ f216 f71 1"/>
                  <a:gd name="f275" fmla="*/ f217 f72 1"/>
                  <a:gd name="f276" fmla="*/ f218 f71 1"/>
                  <a:gd name="f277" fmla="*/ f219 f72 1"/>
                  <a:gd name="f278" fmla="*/ f220 f71 1"/>
                  <a:gd name="f279" fmla="*/ f221 f72 1"/>
                  <a:gd name="f280" fmla="*/ f222 f71 1"/>
                  <a:gd name="f281" fmla="*/ f223 f72 1"/>
                  <a:gd name="f282" fmla="*/ f224 f71 1"/>
                  <a:gd name="f283" fmla="*/ f225 f72 1"/>
                  <a:gd name="f284" fmla="*/ f226 f71 1"/>
                  <a:gd name="f285" fmla="*/ f227 f72 1"/>
                  <a:gd name="f286" fmla="*/ f228 f71 1"/>
                  <a:gd name="f287" fmla="*/ f229 f72 1"/>
                  <a:gd name="f288" fmla="*/ f230 f72 1"/>
                  <a:gd name="f289" fmla="*/ f231 f71 1"/>
                  <a:gd name="f290" fmla="*/ f232 f72 1"/>
                  <a:gd name="f291" fmla="*/ f233 f71 1"/>
                  <a:gd name="f292" fmla="*/ f234 f72 1"/>
                  <a:gd name="f293" fmla="*/ f235 f71 1"/>
                  <a:gd name="f294" fmla="*/ f236 f72 1"/>
                  <a:gd name="f295" fmla="*/ f237 f71 1"/>
                  <a:gd name="f296" fmla="*/ f238 f72 1"/>
                  <a:gd name="f297" fmla="*/ f239 f71 1"/>
                  <a:gd name="f298" fmla="*/ f240 f72 1"/>
                  <a:gd name="f299" fmla="*/ f241 f71 1"/>
                  <a:gd name="f300" fmla="*/ f242 f72 1"/>
                  <a:gd name="f301" fmla="*/ f243 f71 1"/>
                  <a:gd name="f302" fmla="*/ f244 f72 1"/>
                  <a:gd name="f303" fmla="*/ f245 f71 1"/>
                  <a:gd name="f304" fmla="*/ f246 f72 1"/>
                  <a:gd name="f305" fmla="*/ f247 f71 1"/>
                  <a:gd name="f306" fmla="*/ f248 f72 1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136">
                    <a:pos x="f253" y="f254"/>
                  </a:cxn>
                  <a:cxn ang="f136">
                    <a:pos x="f255" y="f256"/>
                  </a:cxn>
                  <a:cxn ang="f136">
                    <a:pos x="f257" y="f258"/>
                  </a:cxn>
                  <a:cxn ang="f136">
                    <a:pos x="f259" y="f260"/>
                  </a:cxn>
                  <a:cxn ang="f136">
                    <a:pos x="f259" y="f261"/>
                  </a:cxn>
                  <a:cxn ang="f136">
                    <a:pos x="f262" y="f263"/>
                  </a:cxn>
                  <a:cxn ang="f136">
                    <a:pos x="f264" y="f265"/>
                  </a:cxn>
                  <a:cxn ang="f136">
                    <a:pos x="f266" y="f267"/>
                  </a:cxn>
                  <a:cxn ang="f136">
                    <a:pos x="f268" y="f269"/>
                  </a:cxn>
                  <a:cxn ang="f136">
                    <a:pos x="f270" y="f271"/>
                  </a:cxn>
                  <a:cxn ang="f136">
                    <a:pos x="f272" y="f273"/>
                  </a:cxn>
                  <a:cxn ang="f136">
                    <a:pos x="f274" y="f275"/>
                  </a:cxn>
                  <a:cxn ang="f136">
                    <a:pos x="f276" y="f277"/>
                  </a:cxn>
                  <a:cxn ang="f136">
                    <a:pos x="f278" y="f279"/>
                  </a:cxn>
                  <a:cxn ang="f136">
                    <a:pos x="f280" y="f281"/>
                  </a:cxn>
                  <a:cxn ang="f136">
                    <a:pos x="f282" y="f283"/>
                  </a:cxn>
                  <a:cxn ang="f136">
                    <a:pos x="f284" y="f285"/>
                  </a:cxn>
                  <a:cxn ang="f136">
                    <a:pos x="f286" y="f287"/>
                  </a:cxn>
                  <a:cxn ang="f136">
                    <a:pos x="f286" y="f288"/>
                  </a:cxn>
                  <a:cxn ang="f136">
                    <a:pos x="f289" y="f290"/>
                  </a:cxn>
                  <a:cxn ang="f136">
                    <a:pos x="f291" y="f292"/>
                  </a:cxn>
                  <a:cxn ang="f136">
                    <a:pos x="f293" y="f294"/>
                  </a:cxn>
                  <a:cxn ang="f136">
                    <a:pos x="f295" y="f296"/>
                  </a:cxn>
                  <a:cxn ang="f136">
                    <a:pos x="f297" y="f298"/>
                  </a:cxn>
                  <a:cxn ang="f136">
                    <a:pos x="f299" y="f300"/>
                  </a:cxn>
                  <a:cxn ang="f136">
                    <a:pos x="f301" y="f302"/>
                  </a:cxn>
                  <a:cxn ang="f136">
                    <a:pos x="f303" y="f304"/>
                  </a:cxn>
                  <a:cxn ang="f136">
                    <a:pos x="f305" y="f306"/>
                  </a:cxn>
                  <a:cxn ang="f136">
                    <a:pos x="f253" y="f254"/>
                  </a:cxn>
                </a:cxnLst>
                <a:rect l="f249" t="f252" r="f250" b="f251"/>
                <a:pathLst>
                  <a:path w="68" h="67">
                    <a:moveTo>
                      <a:pt x="f6" y="f8"/>
                    </a:moveTo>
                    <a:cubicBezTo>
                      <a:pt x="f7" y="f9"/>
                      <a:pt x="f10" y="f11"/>
                      <a:pt x="f12" y="f13"/>
                    </a:cubicBezTo>
                    <a:cubicBezTo>
                      <a:pt x="f14" y="f15"/>
                      <a:pt x="f10" y="f16"/>
                      <a:pt x="f14" y="f17"/>
                    </a:cubicBezTo>
                    <a:cubicBezTo>
                      <a:pt x="f18" y="f19"/>
                      <a:pt x="f12" y="f19"/>
                      <a:pt x="f20" y="f21"/>
                    </a:cubicBezTo>
                    <a:cubicBezTo>
                      <a:pt x="f22" y="f23"/>
                      <a:pt x="f22" y="f24"/>
                      <a:pt x="f20" y="f25"/>
                    </a:cubicBezTo>
                    <a:cubicBezTo>
                      <a:pt x="f26" y="f27"/>
                      <a:pt x="f28" y="f25"/>
                      <a:pt x="f29" y="f30"/>
                    </a:cubicBezTo>
                    <a:cubicBezTo>
                      <a:pt x="f31" y="f32"/>
                      <a:pt x="f33" y="f34"/>
                      <a:pt x="f35" y="f5"/>
                    </a:cubicBezTo>
                    <a:cubicBezTo>
                      <a:pt x="f36" y="f5"/>
                      <a:pt x="f37" y="f38"/>
                      <a:pt x="f39" y="f40"/>
                    </a:cubicBezTo>
                    <a:cubicBezTo>
                      <a:pt x="f9" y="f38"/>
                      <a:pt x="f13" y="f5"/>
                      <a:pt x="f41" y="f34"/>
                    </a:cubicBezTo>
                    <a:cubicBezTo>
                      <a:pt x="f15" y="f34"/>
                      <a:pt x="f42" y="f32"/>
                      <a:pt x="f42" y="f24"/>
                    </a:cubicBezTo>
                    <a:cubicBezTo>
                      <a:pt x="f43" y="f44"/>
                      <a:pt x="f19" y="f27"/>
                      <a:pt x="f45" y="f44"/>
                    </a:cubicBezTo>
                    <a:cubicBezTo>
                      <a:pt x="f46" y="f24"/>
                      <a:pt x="f46" y="f47"/>
                      <a:pt x="f19" y="f48"/>
                    </a:cubicBezTo>
                    <a:cubicBezTo>
                      <a:pt x="f24" y="f16"/>
                      <a:pt x="f38" y="f16"/>
                      <a:pt x="f49" y="f15"/>
                    </a:cubicBezTo>
                    <a:cubicBezTo>
                      <a:pt x="f34" y="f41"/>
                      <a:pt x="f38" y="f11"/>
                      <a:pt x="f25" y="f50"/>
                    </a:cubicBezTo>
                    <a:cubicBezTo>
                      <a:pt x="f38" y="f51"/>
                      <a:pt x="f5" y="f52"/>
                      <a:pt x="f5" y="f53"/>
                    </a:cubicBezTo>
                    <a:cubicBezTo>
                      <a:pt x="f5" y="f36"/>
                      <a:pt x="f38" y="f54"/>
                      <a:pt x="f40" y="f35"/>
                    </a:cubicBezTo>
                    <a:cubicBezTo>
                      <a:pt x="f27" y="f29"/>
                      <a:pt x="f38" y="f55"/>
                      <a:pt x="f32" y="f56"/>
                    </a:cubicBezTo>
                    <a:cubicBezTo>
                      <a:pt x="f27" y="f57"/>
                      <a:pt x="f24" y="f57"/>
                      <a:pt x="f47" y="f58"/>
                    </a:cubicBezTo>
                    <a:cubicBezTo>
                      <a:pt x="f23" y="f20"/>
                      <a:pt x="f23" y="f12"/>
                      <a:pt x="f47" y="f59"/>
                    </a:cubicBezTo>
                    <a:cubicBezTo>
                      <a:pt x="f19" y="f60"/>
                      <a:pt x="f43" y="f59"/>
                      <a:pt x="f61" y="f22"/>
                    </a:cubicBezTo>
                    <a:cubicBezTo>
                      <a:pt x="f61" y="f18"/>
                      <a:pt x="f62" y="f63"/>
                      <a:pt x="f11" y="f7"/>
                    </a:cubicBezTo>
                    <a:cubicBezTo>
                      <a:pt x="f9" y="f7"/>
                      <a:pt x="f51" y="f10"/>
                      <a:pt x="f37" y="f64"/>
                    </a:cubicBezTo>
                    <a:cubicBezTo>
                      <a:pt x="f36" y="f10"/>
                      <a:pt x="f35" y="f63"/>
                      <a:pt x="f31" y="f63"/>
                    </a:cubicBezTo>
                    <a:cubicBezTo>
                      <a:pt x="f29" y="f65"/>
                      <a:pt x="f66" y="f14"/>
                      <a:pt x="f67" y="f12"/>
                    </a:cubicBezTo>
                    <a:cubicBezTo>
                      <a:pt x="f56" y="f60"/>
                      <a:pt x="f57" y="f18"/>
                      <a:pt x="f68" y="f60"/>
                    </a:cubicBezTo>
                    <a:cubicBezTo>
                      <a:pt x="f22" y="f12"/>
                      <a:pt x="f20" y="f68"/>
                      <a:pt x="f57" y="f67"/>
                    </a:cubicBezTo>
                    <a:cubicBezTo>
                      <a:pt x="f12" y="f55"/>
                      <a:pt x="f65" y="f67"/>
                      <a:pt x="f63" y="f29"/>
                    </a:cubicBezTo>
                    <a:cubicBezTo>
                      <a:pt x="f63" y="f33"/>
                      <a:pt x="f10" y="f54"/>
                      <a:pt x="f59" y="f69"/>
                    </a:cubicBezTo>
                    <a:cubicBezTo>
                      <a:pt x="f65" y="f37"/>
                      <a:pt x="f6" y="f39"/>
                      <a:pt x="f6" y="f8"/>
                    </a:cubicBezTo>
                  </a:path>
                </a:pathLst>
              </a:custGeom>
              <a:noFill/>
              <a:ln>
                <a:noFill/>
                <a:prstDash val="solid"/>
              </a:ln>
            </p:spPr>
            <p:txBody>
              <a:bodyPr vert="horz" wrap="square" lIns="91440" tIns="45720" rIns="91440" bIns="45720" anchor="t" anchorCtr="0" compatLnSpc="1"/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:endParaRPr lang="ru-RU" sz="1800" b="0" i="0" u="none" strike="noStrike" kern="1200" cap="none" spc="0" baseline="0">
                  <a:solidFill>
                    <a:srgbClr val="1D5253"/>
                  </a:solidFill>
                  <a:uFillTx/>
                  <a:latin typeface="Century Schoolbook"/>
                </a:endParaRPr>
              </a:p>
            </p:txBody>
          </p:sp>
        </p:grpSp>
      </p:grpSp>
      <p:sp>
        <p:nvSpPr>
          <p:cNvPr id="57" name="Заголовок 1"/>
          <p:cNvSpPr txBox="1">
            <a:spLocks noGrp="1"/>
          </p:cNvSpPr>
          <p:nvPr>
            <p:ph type="title"/>
          </p:nvPr>
        </p:nvSpPr>
        <p:spPr>
          <a:xfrm>
            <a:off x="1524003" y="565656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58" name="Текст 2"/>
          <p:cNvSpPr txBox="1">
            <a:spLocks noGrp="1"/>
          </p:cNvSpPr>
          <p:nvPr>
            <p:ph type="body" idx="1"/>
          </p:nvPr>
        </p:nvSpPr>
        <p:spPr>
          <a:xfrm>
            <a:off x="1524003" y="1900827"/>
            <a:ext cx="91440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9" name="Дата 3"/>
          <p:cNvSpPr txBox="1">
            <a:spLocks noGrp="1"/>
          </p:cNvSpPr>
          <p:nvPr>
            <p:ph type="dt" sz="half" idx="2"/>
          </p:nvPr>
        </p:nvSpPr>
        <p:spPr>
          <a:xfrm>
            <a:off x="9259891" y="6400800"/>
            <a:ext cx="2094707" cy="202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fld id="{AC121DFC-D102-4681-9382-40C5B45F99A8}" type="datetime1">
              <a:rPr lang="ru-RU"/>
              <a:pPr lvl="0"/>
              <a:t>06.12.2019</a:t>
            </a:fld>
            <a:endParaRPr lang="ru-RU"/>
          </a:p>
        </p:txBody>
      </p:sp>
      <p:sp>
        <p:nvSpPr>
          <p:cNvPr id="60" name="Нижний колонтитул 4"/>
          <p:cNvSpPr txBox="1">
            <a:spLocks noGrp="1"/>
          </p:cNvSpPr>
          <p:nvPr>
            <p:ph type="ftr" sz="quarter" idx="3"/>
          </p:nvPr>
        </p:nvSpPr>
        <p:spPr>
          <a:xfrm>
            <a:off x="838203" y="6400800"/>
            <a:ext cx="8001000" cy="202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endParaRPr lang="ru-RU"/>
          </a:p>
        </p:txBody>
      </p:sp>
      <p:sp>
        <p:nvSpPr>
          <p:cNvPr id="61" name="Номер слайда 5"/>
          <p:cNvSpPr txBox="1">
            <a:spLocks noGrp="1"/>
          </p:cNvSpPr>
          <p:nvPr>
            <p:ph type="sldNum" sz="quarter" idx="4"/>
          </p:nvPr>
        </p:nvSpPr>
        <p:spPr>
          <a:xfrm>
            <a:off x="11737979" y="6400800"/>
            <a:ext cx="418630" cy="20241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800" b="0" i="0" u="none" strike="noStrike" kern="1200" cap="none" spc="0" baseline="0">
                <a:solidFill>
                  <a:srgbClr val="1D5253"/>
                </a:solidFill>
                <a:uFillTx/>
                <a:latin typeface="Century Schoolbook"/>
              </a:defRPr>
            </a:lvl1pPr>
          </a:lstStyle>
          <a:p>
            <a:pPr lvl="0"/>
            <a:r>
              <a:rPr lang="ru-RU"/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fade/>
  </p:transition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ru-RU" sz="3400" b="0" i="0" u="none" strike="noStrike" kern="1200" cap="none" spc="0" baseline="0">
          <a:solidFill>
            <a:srgbClr val="163E3E"/>
          </a:solidFill>
          <a:uFillTx/>
          <a:latin typeface="Century Schoolbook"/>
        </a:defRPr>
      </a:lvl1pPr>
    </p:titleStyle>
    <p:bodyStyle>
      <a:lvl1pPr marL="274320" marR="0" lvl="0" indent="-228600" algn="l" defTabSz="914400" rtl="0" fontAlgn="auto" hangingPunct="1">
        <a:lnSpc>
          <a:spcPct val="90000"/>
        </a:lnSpc>
        <a:spcBef>
          <a:spcPts val="1800"/>
        </a:spcBef>
        <a:spcAft>
          <a:spcPts val="0"/>
        </a:spcAft>
        <a:buSzPct val="90000"/>
        <a:buFont typeface="Arial" pitchFamily="34"/>
        <a:buChar char="•"/>
        <a:tabLst/>
        <a:defRPr lang="ru-RU" sz="2000" b="0" i="0" u="none" strike="noStrike" kern="1200" cap="none" spc="0" baseline="0">
          <a:solidFill>
            <a:srgbClr val="1D5253"/>
          </a:solidFill>
          <a:uFillTx/>
          <a:latin typeface="Century Schoolbook"/>
        </a:defRPr>
      </a:lvl1pPr>
      <a:lvl2pPr marL="594360" marR="0" lvl="1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90000"/>
        <a:buFont typeface="Arial" pitchFamily="34"/>
        <a:buChar char="•"/>
        <a:tabLst/>
        <a:defRPr lang="ru-RU" sz="1800" b="0" i="0" u="none" strike="noStrike" kern="1200" cap="none" spc="0" baseline="0">
          <a:solidFill>
            <a:srgbClr val="1D5253"/>
          </a:solidFill>
          <a:uFillTx/>
          <a:latin typeface="Century Schoolbook"/>
        </a:defRPr>
      </a:lvl2pPr>
      <a:lvl3pPr marL="914400" marR="0" lvl="2" indent="-228600" algn="l" defTabSz="914400" rtl="0" fontAlgn="auto" hangingPunct="1">
        <a:lnSpc>
          <a:spcPct val="90000"/>
        </a:lnSpc>
        <a:spcBef>
          <a:spcPts val="800"/>
        </a:spcBef>
        <a:spcAft>
          <a:spcPts val="0"/>
        </a:spcAft>
        <a:buSzPct val="90000"/>
        <a:buFont typeface="Arial" pitchFamily="34"/>
        <a:buChar char="•"/>
        <a:tabLst/>
        <a:defRPr lang="ru-RU" sz="1600" b="0" i="0" u="none" strike="noStrike" kern="1200" cap="none" spc="0" baseline="0">
          <a:solidFill>
            <a:srgbClr val="1D5253"/>
          </a:solidFill>
          <a:uFillTx/>
          <a:latin typeface="Century Schoolbook"/>
        </a:defRPr>
      </a:lvl3pPr>
      <a:lvl4pPr marL="1234440" marR="0" lvl="3" indent="-228600" algn="l" defTabSz="914400" rtl="0" fontAlgn="auto" hangingPunct="1">
        <a:lnSpc>
          <a:spcPct val="90000"/>
        </a:lnSpc>
        <a:spcBef>
          <a:spcPts val="800"/>
        </a:spcBef>
        <a:spcAft>
          <a:spcPts val="0"/>
        </a:spcAft>
        <a:buSzPct val="90000"/>
        <a:buFont typeface="Arial" pitchFamily="34"/>
        <a:buChar char="•"/>
        <a:tabLst/>
        <a:defRPr lang="ru-RU" sz="1400" b="0" i="0" u="none" strike="noStrike" kern="1200" cap="none" spc="0" baseline="0">
          <a:solidFill>
            <a:srgbClr val="1D5253"/>
          </a:solidFill>
          <a:uFillTx/>
          <a:latin typeface="Century Schoolbook"/>
        </a:defRPr>
      </a:lvl4pPr>
      <a:lvl5pPr marL="1554480" marR="0" lvl="4" indent="-228600" algn="l" defTabSz="914400" rtl="0" fontAlgn="auto" hangingPunct="1">
        <a:lnSpc>
          <a:spcPct val="90000"/>
        </a:lnSpc>
        <a:spcBef>
          <a:spcPts val="800"/>
        </a:spcBef>
        <a:spcAft>
          <a:spcPts val="0"/>
        </a:spcAft>
        <a:buSzPct val="90000"/>
        <a:buFont typeface="Arial" pitchFamily="34"/>
        <a:buChar char="•"/>
        <a:tabLst/>
        <a:defRPr lang="ru-RU" sz="1400" b="0" i="0" u="none" strike="noStrike" kern="1200" cap="none" spc="0" baseline="0">
          <a:solidFill>
            <a:srgbClr val="1D5253"/>
          </a:solidFill>
          <a:uFillTx/>
          <a:latin typeface="Century Schoolbook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1236451" y="-2180030"/>
            <a:ext cx="9429164" cy="3372773"/>
          </a:xfrm>
        </p:spPr>
        <p:txBody>
          <a:bodyPr/>
          <a:lstStyle/>
          <a:p>
            <a:pPr lvl="0"/>
            <a:r>
              <a:rPr lang="ru-RU" sz="2000" dirty="0">
                <a:solidFill>
                  <a:srgbClr val="000000"/>
                </a:solidFill>
                <a:latin typeface="Times New Roman"/>
              </a:rPr>
              <a:t>государственное бюджетное общеобразовательное учреждение 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Самарской области средняя общеобразовательная школа № 2 п.г.т. Безенчук </a:t>
            </a:r>
            <a:br>
              <a:rPr lang="ru-RU" sz="2000" dirty="0">
                <a:solidFill>
                  <a:srgbClr val="000000"/>
                </a:solidFill>
                <a:latin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Times New Roman"/>
              </a:rPr>
              <a:t>  муниципального района </a:t>
            </a:r>
            <a:r>
              <a:rPr lang="ru-RU" sz="2000" dirty="0" err="1">
                <a:solidFill>
                  <a:srgbClr val="000000"/>
                </a:solidFill>
                <a:latin typeface="Times New Roman"/>
              </a:rPr>
              <a:t>Безенчукский</a:t>
            </a:r>
            <a:r>
              <a:rPr lang="ru-RU" sz="2000">
                <a:solidFill>
                  <a:srgbClr val="000000"/>
                </a:solidFill>
                <a:latin typeface="Times New Roman"/>
              </a:rPr>
              <a:t> Самарской области</a:t>
            </a:r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200125" y="986244"/>
            <a:ext cx="11624364" cy="5727298"/>
          </a:xfrm>
        </p:spPr>
        <p:txBody>
          <a:bodyPr/>
          <a:lstStyle/>
          <a:p>
            <a:pPr lvl="0"/>
            <a:endParaRPr lang="ru-RU" sz="4000" b="1" dirty="0">
              <a:solidFill>
                <a:srgbClr val="5D2138"/>
              </a:solidFill>
              <a:latin typeface="Times New Roman"/>
            </a:endParaRPr>
          </a:p>
          <a:p>
            <a:pPr lvl="0"/>
            <a:r>
              <a:rPr lang="ru-RU" sz="4000" b="1" dirty="0">
                <a:solidFill>
                  <a:srgbClr val="5D2138"/>
                </a:solidFill>
                <a:latin typeface="Times New Roman"/>
              </a:rPr>
              <a:t>Диванная подушка </a:t>
            </a:r>
            <a:r>
              <a:rPr lang="ru-RU" sz="4000" b="1" dirty="0" smtClean="0">
                <a:solidFill>
                  <a:srgbClr val="5D2138"/>
                </a:solidFill>
                <a:latin typeface="Times New Roman"/>
              </a:rPr>
              <a:t>«</a:t>
            </a:r>
            <a:r>
              <a:rPr lang="ru-RU" sz="4000" b="1" dirty="0" smtClean="0">
                <a:solidFill>
                  <a:srgbClr val="5D2138"/>
                </a:solidFill>
                <a:latin typeface="Times New Roman"/>
              </a:rPr>
              <a:t>Сова</a:t>
            </a:r>
            <a:r>
              <a:rPr lang="ru-RU" sz="4000" b="1" dirty="0" smtClean="0">
                <a:solidFill>
                  <a:srgbClr val="5D2138"/>
                </a:solidFill>
                <a:latin typeface="Times New Roman"/>
              </a:rPr>
              <a:t>»</a:t>
            </a:r>
            <a:endParaRPr lang="ru-RU" sz="4000" b="1" dirty="0">
              <a:solidFill>
                <a:srgbClr val="5D2138"/>
              </a:solidFill>
              <a:latin typeface="Times New Roman"/>
            </a:endParaRPr>
          </a:p>
          <a:p>
            <a:pPr lvl="0"/>
            <a:endParaRPr lang="ru-RU" sz="4000" b="1" dirty="0">
              <a:solidFill>
                <a:srgbClr val="5D2138"/>
              </a:solidFill>
              <a:latin typeface="Times New Roman"/>
            </a:endParaRPr>
          </a:p>
          <a:p>
            <a:pPr lvl="0"/>
            <a:endParaRPr lang="ru-RU" sz="4000" b="1" dirty="0">
              <a:solidFill>
                <a:srgbClr val="5D2138"/>
              </a:solidFill>
              <a:latin typeface="Times New Roman"/>
            </a:endParaRPr>
          </a:p>
          <a:p>
            <a:pPr lvl="0"/>
            <a:r>
              <a:rPr lang="ru-RU" b="1" u="sng" dirty="0" smtClean="0">
                <a:solidFill>
                  <a:srgbClr val="000000"/>
                </a:solidFill>
                <a:latin typeface="Times New Roman"/>
              </a:rPr>
              <a:t>Выполнила</a:t>
            </a:r>
            <a:r>
              <a:rPr lang="ru-RU" b="1" u="sng" dirty="0" smtClean="0">
                <a:solidFill>
                  <a:srgbClr val="000000"/>
                </a:solidFill>
                <a:latin typeface="Times New Roman"/>
              </a:rPr>
              <a:t>: Аристова Ольга</a:t>
            </a:r>
            <a:endParaRPr lang="ru-RU" b="1" u="sng" dirty="0">
              <a:solidFill>
                <a:srgbClr val="000000"/>
              </a:solidFill>
              <a:latin typeface="Times New Roman"/>
            </a:endParaRPr>
          </a:p>
          <a:p>
            <a:pPr lvl="0"/>
            <a:r>
              <a:rPr lang="ru-RU" sz="1600" b="1" dirty="0">
                <a:solidFill>
                  <a:srgbClr val="000000"/>
                </a:solidFill>
                <a:latin typeface="Times New Roman"/>
              </a:rPr>
              <a:t>  </a:t>
            </a:r>
            <a:r>
              <a:rPr lang="ru-RU" sz="1800" b="1" dirty="0">
                <a:solidFill>
                  <a:srgbClr val="000000"/>
                </a:solidFill>
                <a:latin typeface="Times New Roman"/>
              </a:rPr>
              <a:t>учащаяся </a:t>
            </a:r>
            <a:r>
              <a:rPr lang="ru-RU" sz="1800" b="1" dirty="0" smtClean="0">
                <a:solidFill>
                  <a:srgbClr val="000000"/>
                </a:solidFill>
                <a:latin typeface="Times New Roman"/>
              </a:rPr>
              <a:t>8б </a:t>
            </a:r>
            <a:r>
              <a:rPr lang="ru-RU" sz="1800" b="1" dirty="0" smtClean="0">
                <a:solidFill>
                  <a:srgbClr val="000000"/>
                </a:solidFill>
                <a:latin typeface="Times New Roman"/>
              </a:rPr>
              <a:t>класса  </a:t>
            </a:r>
            <a:endParaRPr lang="ru-RU" sz="1800" b="1" dirty="0">
              <a:solidFill>
                <a:srgbClr val="000000"/>
              </a:solidFill>
              <a:latin typeface="Times New Roman"/>
            </a:endParaRPr>
          </a:p>
          <a:p>
            <a:pPr lvl="0"/>
            <a:r>
              <a:rPr lang="ru-RU" sz="1800" b="1" dirty="0">
                <a:solidFill>
                  <a:srgbClr val="000000"/>
                </a:solidFill>
                <a:latin typeface="Times New Roman"/>
              </a:rPr>
              <a:t>    Руководитель проекта: Станкевич Инна Александровна</a:t>
            </a:r>
          </a:p>
          <a:p>
            <a:pPr lvl="0"/>
            <a:r>
              <a:rPr lang="ru-RU" sz="1800" b="1" dirty="0">
                <a:solidFill>
                  <a:srgbClr val="000000"/>
                </a:solidFill>
                <a:latin typeface="Times New Roman"/>
              </a:rPr>
              <a:t>  учитель технологии</a:t>
            </a:r>
          </a:p>
          <a:p>
            <a:pPr lvl="0"/>
            <a:endParaRPr lang="ru-RU" sz="4000" b="1" dirty="0">
              <a:solidFill>
                <a:srgbClr val="5D2138"/>
              </a:solidFill>
              <a:latin typeface="Times New Roman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type="body" idx="2"/>
          </p:nvPr>
        </p:nvSpPr>
        <p:spPr>
          <a:xfrm>
            <a:off x="-168696" y="1916832"/>
            <a:ext cx="11954541" cy="6119198"/>
          </a:xfrm>
        </p:spPr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 Последовательность изготовления</a:t>
            </a:r>
          </a:p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диванной подушки</a:t>
            </a:r>
          </a:p>
        </p:txBody>
      </p:sp>
      <p:sp>
        <p:nvSpPr>
          <p:cNvPr id="4" name="Текст 3"/>
          <p:cNvSpPr txBox="1">
            <a:spLocks noGrp="1"/>
          </p:cNvSpPr>
          <p:nvPr>
            <p:ph idx="1"/>
          </p:nvPr>
        </p:nvSpPr>
        <p:spPr>
          <a:xfrm>
            <a:off x="7697720" y="4258424"/>
            <a:ext cx="3203444" cy="1761372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9124" y="404664"/>
            <a:ext cx="6640972" cy="57020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Построила чертеж диванной подушки;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Изготовила выкройку;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Подготовила ткань к раскрою и выполнила раскрой подушки-игрушки.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Выполнила строчкой зигзаг аппликацию 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мордочки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 подушки;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По центру наметила и пришила пуговицы;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Переднюю и заднюю деталь подушки сложила лицом к лицу, сметала и стачала на швейной машине, оставляя не прошитым место для выворачивания.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Сделала надсечки на закруглённых местах, вывернула на лицевую сторону.</a:t>
            </a:r>
            <a:endParaRPr lang="ru-RU" b="1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Настрочила отделочное шитьё по низу изделия</a:t>
            </a:r>
            <a:endParaRPr lang="ru-RU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8) Наполнила синтепоном подушку-игрушку.</a:t>
            </a:r>
            <a:endParaRPr lang="ru-RU" b="1" dirty="0"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latin typeface="Times New Roman"/>
                <a:ea typeface="Calibri"/>
                <a:cs typeface="Times New Roman"/>
              </a:rPr>
              <a:t>9)  Отверстие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 для набивания зашила потайными стежками.</a:t>
            </a:r>
            <a:endParaRPr lang="ru-RU" b="1" dirty="0">
              <a:ea typeface="Calibri"/>
              <a:cs typeface="Times New Roman"/>
            </a:endParaRPr>
          </a:p>
          <a:p>
            <a:pPr marL="457200"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 </a:t>
            </a:r>
            <a:endParaRPr lang="ru-RU" b="1" dirty="0">
              <a:ea typeface="Calibri"/>
              <a:cs typeface="Times New Roman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87488" y="0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5400" dirty="0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1703512" y="1916832"/>
            <a:ext cx="4389120" cy="68310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Объект 3"/>
          <p:cNvSpPr txBox="1">
            <a:spLocks noGrp="1"/>
          </p:cNvSpPr>
          <p:nvPr>
            <p:ph type="body" sz="quarter" idx="4294967295"/>
          </p:nvPr>
        </p:nvSpPr>
        <p:spPr>
          <a:xfrm>
            <a:off x="1524003" y="2588108"/>
            <a:ext cx="4389120" cy="34316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endParaRPr lang="ru-RU" dirty="0"/>
          </a:p>
        </p:txBody>
      </p:sp>
      <p:sp>
        <p:nvSpPr>
          <p:cNvPr id="5" name="Текст 4"/>
          <p:cNvSpPr txBox="1">
            <a:spLocks noGrp="1"/>
          </p:cNvSpPr>
          <p:nvPr>
            <p:ph idx="2"/>
          </p:nvPr>
        </p:nvSpPr>
        <p:spPr>
          <a:xfrm>
            <a:off x="6278883" y="1904996"/>
            <a:ext cx="4389120" cy="683102"/>
          </a:xfrm>
        </p:spPr>
        <p:txBody>
          <a:bodyPr anchor="ctr"/>
          <a:lstStyle/>
          <a:p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703512" y="260648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smtClean="0">
                <a:ln>
                  <a:noFill/>
                </a:ln>
                <a:solidFill>
                  <a:srgbClr val="163E3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163E3E"/>
              </a:solidFill>
              <a:effectLst/>
              <a:uLnTx/>
              <a:uFillTx/>
              <a:latin typeface="Century School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4413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80517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359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87688" y="260648"/>
            <a:ext cx="47852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Р Е 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 У Л Ь Т А Т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1026" name="Picture 2" descr="https://sun9-64.userapi.com/c857528/v857528568/11709d/qpYPgjxnGZ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9496" y="1174013"/>
            <a:ext cx="8784976" cy="5543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2"/>
          </p:nvPr>
        </p:nvSpPr>
        <p:spPr>
          <a:xfrm>
            <a:off x="2423592" y="1196752"/>
            <a:ext cx="10513168" cy="5087881"/>
          </a:xfrm>
        </p:spPr>
        <p:txBody>
          <a:bodyPr/>
          <a:lstStyle/>
          <a:p>
            <a:r>
              <a:rPr lang="ru-RU" sz="6600" i="1" u="sng" dirty="0" smtClean="0"/>
              <a:t>ИТОГИ ПРОДЕЛАННОЙ РАБОТЫ</a:t>
            </a:r>
            <a:endParaRPr lang="ru-RU" sz="6600" i="1" u="sng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27448" y="404664"/>
            <a:ext cx="18473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9656" y="184482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63552" y="1841242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15480" y="980728"/>
            <a:ext cx="7464152" cy="45940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algn="ctr"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latin typeface="Times New Roman"/>
                <a:ea typeface="Calibri"/>
                <a:cs typeface="Times New Roman"/>
              </a:rPr>
              <a:t>Экономическая оценка</a:t>
            </a:r>
            <a:endParaRPr lang="ru-RU" sz="2800" dirty="0">
              <a:ea typeface="Calibri"/>
              <a:cs typeface="Times New Roman"/>
            </a:endParaRPr>
          </a:p>
          <a:p>
            <a:r>
              <a:rPr lang="ru-RU" dirty="0">
                <a:latin typeface="Times New Roman"/>
                <a:ea typeface="Calibri"/>
              </a:rPr>
              <a:t>        </a:t>
            </a:r>
            <a:r>
              <a:rPr lang="ru-RU" sz="2800" dirty="0">
                <a:latin typeface="Times New Roman"/>
                <a:ea typeface="Calibri"/>
              </a:rPr>
              <a:t>Выполнение изделия экономически выгодно, так как изготовлено своими руками с вторичным использованием материалов. Затраты на изделие почти не было, так как использовались старые вещи. Я тратила деньги только на электроэнергию при работе на швейной машинке и утюгом. Я считаю,  что это очень бюджетный вариант, главное запастись терпения. </a:t>
            </a:r>
            <a:endParaRPr lang="ru-RU" sz="28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27448" y="404664"/>
            <a:ext cx="97624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Оценка качества выполненного проекта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999656" y="184482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063552" y="1841242"/>
            <a:ext cx="79928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dirty="0" smtClean="0"/>
              <a:t>	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Результат полностью оправдал мои ожидания. Мне очень понравился внешний вид работы, цветовая гамма, и я считаю, что эта работа прекрасно дополнит интерьер нашей квартиры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593461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071664" y="1412776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Поставленную цель    я достигла!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Задачи выполнила!</a:t>
            </a:r>
          </a:p>
          <a:p>
            <a:pPr>
              <a:buFont typeface="Wingdings" pitchFamily="2" charset="2"/>
              <a:buChar char="ü"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Подушка прекрасно вписалась в интерьер!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07568" y="2420888"/>
            <a:ext cx="7784309" cy="92333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reflection blurRad="6350" stA="50000" endA="300" endPos="90000" dist="50800" dir="5400000" sy="-100000" algn="bl" rotWithShape="0"/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458541" y="1076559"/>
            <a:ext cx="91440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1524003" y="1900827"/>
            <a:ext cx="91440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1659186" y="277121"/>
            <a:ext cx="8855456" cy="5657748"/>
          </a:xfrm>
          <a:custGeom>
            <a:avLst>
              <a:gd name="f0" fmla="val 6300"/>
              <a:gd name="f1" fmla="val 243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*/ 5419351 1 1725033"/>
              <a:gd name="f10" fmla="val -2147483647"/>
              <a:gd name="f11" fmla="val 2147483647"/>
              <a:gd name="f12" fmla="val 1930"/>
              <a:gd name="f13" fmla="val 7160"/>
              <a:gd name="f14" fmla="val 1530"/>
              <a:gd name="f15" fmla="val 4490"/>
              <a:gd name="f16" fmla="val 3400"/>
              <a:gd name="f17" fmla="val 1970"/>
              <a:gd name="f18" fmla="val 5270"/>
              <a:gd name="f19" fmla="val 5860"/>
              <a:gd name="f20" fmla="val 1950"/>
              <a:gd name="f21" fmla="val 6470"/>
              <a:gd name="f22" fmla="val 2210"/>
              <a:gd name="f23" fmla="val 6970"/>
              <a:gd name="f24" fmla="val 2600"/>
              <a:gd name="f25" fmla="val 7450"/>
              <a:gd name="f26" fmla="val 1390"/>
              <a:gd name="f27" fmla="val 8340"/>
              <a:gd name="f28" fmla="val 650"/>
              <a:gd name="f29" fmla="val 9340"/>
              <a:gd name="f30" fmla="val 10004"/>
              <a:gd name="f31" fmla="val 690"/>
              <a:gd name="f32" fmla="val 10710"/>
              <a:gd name="f33" fmla="val 1050"/>
              <a:gd name="f34" fmla="val 11210"/>
              <a:gd name="f35" fmla="val 1700"/>
              <a:gd name="f36" fmla="val 11570"/>
              <a:gd name="f37" fmla="val 630"/>
              <a:gd name="f38" fmla="val 12330"/>
              <a:gd name="f39" fmla="val 13150"/>
              <a:gd name="f40" fmla="val 13840"/>
              <a:gd name="f41" fmla="val 14470"/>
              <a:gd name="f42" fmla="val 460"/>
              <a:gd name="f43" fmla="val 14870"/>
              <a:gd name="f44" fmla="val 1160"/>
              <a:gd name="f45" fmla="val 15330"/>
              <a:gd name="f46" fmla="val 440"/>
              <a:gd name="f47" fmla="val 16020"/>
              <a:gd name="f48" fmla="val 16740"/>
              <a:gd name="f49" fmla="val 17910"/>
              <a:gd name="f50" fmla="val 18900"/>
              <a:gd name="f51" fmla="val 1130"/>
              <a:gd name="f52" fmla="val 19110"/>
              <a:gd name="f53" fmla="val 2710"/>
              <a:gd name="f54" fmla="val 20240"/>
              <a:gd name="f55" fmla="val 3150"/>
              <a:gd name="f56" fmla="val 21060"/>
              <a:gd name="f57" fmla="val 4580"/>
              <a:gd name="f58" fmla="val 6220"/>
              <a:gd name="f59" fmla="val 6720"/>
              <a:gd name="f60" fmla="val 21000"/>
              <a:gd name="f61" fmla="val 7200"/>
              <a:gd name="f62" fmla="val 20830"/>
              <a:gd name="f63" fmla="val 7660"/>
              <a:gd name="f64" fmla="val 21310"/>
              <a:gd name="f65" fmla="val 8460"/>
              <a:gd name="f66" fmla="val 9450"/>
              <a:gd name="f67" fmla="val 10460"/>
              <a:gd name="f68" fmla="val 12750"/>
              <a:gd name="f69" fmla="val 20310"/>
              <a:gd name="f70" fmla="val 14680"/>
              <a:gd name="f71" fmla="val 18650"/>
              <a:gd name="f72" fmla="val 15010"/>
              <a:gd name="f73" fmla="val 17200"/>
              <a:gd name="f74" fmla="val 17370"/>
              <a:gd name="f75" fmla="val 18920"/>
              <a:gd name="f76" fmla="val 15770"/>
              <a:gd name="f77" fmla="val 15220"/>
              <a:gd name="f78" fmla="val 14700"/>
              <a:gd name="f79" fmla="val 18710"/>
              <a:gd name="f80" fmla="val 14240"/>
              <a:gd name="f81" fmla="val 18310"/>
              <a:gd name="f82" fmla="val 13820"/>
              <a:gd name="f83" fmla="val 12490"/>
              <a:gd name="f84" fmla="val 11000"/>
              <a:gd name="f85" fmla="val 9890"/>
              <a:gd name="f86" fmla="val 8840"/>
              <a:gd name="f87" fmla="val 20790"/>
              <a:gd name="f88" fmla="val 8210"/>
              <a:gd name="f89" fmla="val 19510"/>
              <a:gd name="f90" fmla="val 7620"/>
              <a:gd name="f91" fmla="val 20000"/>
              <a:gd name="f92" fmla="val 7930"/>
              <a:gd name="f93" fmla="val 20290"/>
              <a:gd name="f94" fmla="val 6240"/>
              <a:gd name="f95" fmla="val 4850"/>
              <a:gd name="f96" fmla="val 3570"/>
              <a:gd name="f97" fmla="val 19280"/>
              <a:gd name="f98" fmla="val 2900"/>
              <a:gd name="f99" fmla="val 17640"/>
              <a:gd name="f100" fmla="val 1300"/>
              <a:gd name="f101" fmla="val 17600"/>
              <a:gd name="f102" fmla="val 480"/>
              <a:gd name="f103" fmla="val 16300"/>
              <a:gd name="f104" fmla="val 14660"/>
              <a:gd name="f105" fmla="val 13900"/>
              <a:gd name="f106" fmla="val 13210"/>
              <a:gd name="f107" fmla="val 1070"/>
              <a:gd name="f108" fmla="val 12640"/>
              <a:gd name="f109" fmla="val 380"/>
              <a:gd name="f110" fmla="val 12160"/>
              <a:gd name="f111" fmla="val 10120"/>
              <a:gd name="f112" fmla="val 8590"/>
              <a:gd name="f113" fmla="val 840"/>
              <a:gd name="f114" fmla="val 7330"/>
              <a:gd name="f115" fmla="val 7410"/>
              <a:gd name="f116" fmla="val 2040"/>
              <a:gd name="f117" fmla="val 7690"/>
              <a:gd name="f118" fmla="val 2090"/>
              <a:gd name="f119" fmla="val 7920"/>
              <a:gd name="f120" fmla="val 2790"/>
              <a:gd name="f121" fmla="val 7480"/>
              <a:gd name="f122" fmla="val 3050"/>
              <a:gd name="f123" fmla="val 7670"/>
              <a:gd name="f124" fmla="val 3310"/>
              <a:gd name="f125" fmla="val 11130"/>
              <a:gd name="f126" fmla="val 1910"/>
              <a:gd name="f127" fmla="val 11080"/>
              <a:gd name="f128" fmla="val 2160"/>
              <a:gd name="f129" fmla="val 11030"/>
              <a:gd name="f130" fmla="val 2400"/>
              <a:gd name="f131" fmla="val 14720"/>
              <a:gd name="f132" fmla="val 1400"/>
              <a:gd name="f133" fmla="val 14640"/>
              <a:gd name="f134" fmla="val 1720"/>
              <a:gd name="f135" fmla="val 14540"/>
              <a:gd name="f136" fmla="val 2010"/>
              <a:gd name="f137" fmla="val 19130"/>
              <a:gd name="f138" fmla="val 2890"/>
              <a:gd name="f139" fmla="val 19230"/>
              <a:gd name="f140" fmla="val 3290"/>
              <a:gd name="f141" fmla="val 19190"/>
              <a:gd name="f142" fmla="val 3380"/>
              <a:gd name="f143" fmla="val 20660"/>
              <a:gd name="f144" fmla="val 8170"/>
              <a:gd name="f145" fmla="val 20430"/>
              <a:gd name="f146" fmla="val 8620"/>
              <a:gd name="f147" fmla="val 20110"/>
              <a:gd name="f148" fmla="val 8990"/>
              <a:gd name="f149" fmla="val 18660"/>
              <a:gd name="f150" fmla="val 18740"/>
              <a:gd name="f151" fmla="val 14200"/>
              <a:gd name="f152" fmla="val 18280"/>
              <a:gd name="f153" fmla="val 12200"/>
              <a:gd name="f154" fmla="val 17000"/>
              <a:gd name="f155" fmla="val 11450"/>
              <a:gd name="f156" fmla="val 14320"/>
              <a:gd name="f157" fmla="val 17980"/>
              <a:gd name="f158" fmla="val 14350"/>
              <a:gd name="f159" fmla="val 17680"/>
              <a:gd name="f160" fmla="val 14370"/>
              <a:gd name="f161" fmla="val 17360"/>
              <a:gd name="f162" fmla="val 8220"/>
              <a:gd name="f163" fmla="val 8060"/>
              <a:gd name="f164" fmla="val 19250"/>
              <a:gd name="f165" fmla="val 7960"/>
              <a:gd name="f166" fmla="val 18950"/>
              <a:gd name="f167" fmla="val 7860"/>
              <a:gd name="f168" fmla="val 18640"/>
              <a:gd name="f169" fmla="val 3090"/>
              <a:gd name="f170" fmla="val 3280"/>
              <a:gd name="f171" fmla="val 17540"/>
              <a:gd name="f172" fmla="val 3460"/>
              <a:gd name="f173" fmla="val 17450"/>
              <a:gd name="f174" fmla="val 12900"/>
              <a:gd name="f175" fmla="val 1780"/>
              <a:gd name="f176" fmla="val 13130"/>
              <a:gd name="f177" fmla="val 2330"/>
              <a:gd name="f178" fmla="val 13040"/>
              <a:gd name="f179" fmla="*/ 1800 1800 1"/>
              <a:gd name="f180" fmla="+- 0 0 0"/>
              <a:gd name="f181" fmla="+- 0 0 23592960"/>
              <a:gd name="f182" fmla="val 1800"/>
              <a:gd name="f183" fmla="*/ 1200 1200 1"/>
              <a:gd name="f184" fmla="val 1200"/>
              <a:gd name="f185" fmla="*/ 700 700 1"/>
              <a:gd name="f186" fmla="val 700"/>
              <a:gd name="f187" fmla="+- 0 0 -270"/>
              <a:gd name="f188" fmla="+- 0 0 180"/>
              <a:gd name="f189" fmla="+- 0 0 -90"/>
              <a:gd name="f190" fmla="+- 0 0 -212"/>
              <a:gd name="f191" fmla="*/ f5 1 21600"/>
              <a:gd name="f192" fmla="*/ f6 1 21600"/>
              <a:gd name="f193" fmla="*/ f9 1 180"/>
              <a:gd name="f194" fmla="pin -2147483647 f0 2147483647"/>
              <a:gd name="f195" fmla="pin -2147483647 f1 2147483647"/>
              <a:gd name="f196" fmla="*/ 0 f9 1"/>
              <a:gd name="f197" fmla="*/ f180 f2 1"/>
              <a:gd name="f198" fmla="*/ f181 f2 1"/>
              <a:gd name="f199" fmla="*/ f187 f2 1"/>
              <a:gd name="f200" fmla="*/ f188 f2 1"/>
              <a:gd name="f201" fmla="*/ f189 f2 1"/>
              <a:gd name="f202" fmla="*/ f190 f2 1"/>
              <a:gd name="f203" fmla="+- f194 0 10800"/>
              <a:gd name="f204" fmla="+- f195 0 10800"/>
              <a:gd name="f205" fmla="val f194"/>
              <a:gd name="f206" fmla="val f195"/>
              <a:gd name="f207" fmla="*/ f194 f191 1"/>
              <a:gd name="f208" fmla="*/ f195 f192 1"/>
              <a:gd name="f209" fmla="*/ 3000 f191 1"/>
              <a:gd name="f210" fmla="*/ 17110 f191 1"/>
              <a:gd name="f211" fmla="*/ 17330 f192 1"/>
              <a:gd name="f212" fmla="*/ 3320 f192 1"/>
              <a:gd name="f213" fmla="*/ f196 1 f4"/>
              <a:gd name="f214" fmla="*/ f197 1 f4"/>
              <a:gd name="f215" fmla="*/ f198 1 f4"/>
              <a:gd name="f216" fmla="*/ 0 f191 1"/>
              <a:gd name="f217" fmla="*/ 10800 f192 1"/>
              <a:gd name="f218" fmla="*/ f199 1 f4"/>
              <a:gd name="f219" fmla="*/ 10800 f191 1"/>
              <a:gd name="f220" fmla="*/ 21600 f192 1"/>
              <a:gd name="f221" fmla="*/ f200 1 f4"/>
              <a:gd name="f222" fmla="*/ 21600 f191 1"/>
              <a:gd name="f223" fmla="*/ f201 1 f4"/>
              <a:gd name="f224" fmla="*/ 0 f192 1"/>
              <a:gd name="f225" fmla="*/ f202 1 f4"/>
              <a:gd name="f226" fmla="+- 0 0 f204"/>
              <a:gd name="f227" fmla="+- 0 0 f203"/>
              <a:gd name="f228" fmla="+- 0 0 f213"/>
              <a:gd name="f229" fmla="+- f214 0 f3"/>
              <a:gd name="f230" fmla="+- f215 0 f3"/>
              <a:gd name="f231" fmla="+- f218 0 f3"/>
              <a:gd name="f232" fmla="+- f221 0 f3"/>
              <a:gd name="f233" fmla="+- f223 0 f3"/>
              <a:gd name="f234" fmla="*/ f205 f191 1"/>
              <a:gd name="f235" fmla="*/ f206 f192 1"/>
              <a:gd name="f236" fmla="+- f225 0 f3"/>
              <a:gd name="f237" fmla="at2 f226 f227"/>
              <a:gd name="f238" fmla="*/ f228 f2 1"/>
              <a:gd name="f239" fmla="+- f230 0 f229"/>
              <a:gd name="f240" fmla="+- f237 f3 0"/>
              <a:gd name="f241" fmla="*/ f238 1 f9"/>
              <a:gd name="f242" fmla="*/ f240 f9 1"/>
              <a:gd name="f243" fmla="+- f241 0 f3"/>
              <a:gd name="f244" fmla="*/ f242 1 f2"/>
              <a:gd name="f245" fmla="cos 1 f243"/>
              <a:gd name="f246" fmla="sin 1 f243"/>
              <a:gd name="f247" fmla="+- 0 0 f244"/>
              <a:gd name="f248" fmla="+- 0 0 f245"/>
              <a:gd name="f249" fmla="+- 0 0 f246"/>
              <a:gd name="f250" fmla="val f247"/>
              <a:gd name="f251" fmla="*/ 1800 f248 1"/>
              <a:gd name="f252" fmla="*/ 1800 f249 1"/>
              <a:gd name="f253" fmla="*/ 1200 f248 1"/>
              <a:gd name="f254" fmla="*/ 1200 f249 1"/>
              <a:gd name="f255" fmla="*/ 700 f248 1"/>
              <a:gd name="f256" fmla="*/ 700 f249 1"/>
              <a:gd name="f257" fmla="*/ f250 1 f193"/>
              <a:gd name="f258" fmla="*/ f251 f251 1"/>
              <a:gd name="f259" fmla="*/ f252 f252 1"/>
              <a:gd name="f260" fmla="*/ f253 f253 1"/>
              <a:gd name="f261" fmla="*/ f254 f254 1"/>
              <a:gd name="f262" fmla="*/ f255 f255 1"/>
              <a:gd name="f263" fmla="*/ f256 f256 1"/>
              <a:gd name="f264" fmla="*/ f257 f193 1"/>
              <a:gd name="f265" fmla="+- f258 f259 0"/>
              <a:gd name="f266" fmla="+- f260 f261 0"/>
              <a:gd name="f267" fmla="+- f262 f263 0"/>
              <a:gd name="f268" fmla="+- 0 0 f264"/>
              <a:gd name="f269" fmla="sqrt f265"/>
              <a:gd name="f270" fmla="sqrt f266"/>
              <a:gd name="f271" fmla="sqrt f267"/>
              <a:gd name="f272" fmla="*/ f268 f2 1"/>
              <a:gd name="f273" fmla="*/ f179 1 f269"/>
              <a:gd name="f274" fmla="*/ f183 1 f270"/>
              <a:gd name="f275" fmla="*/ f185 1 f271"/>
              <a:gd name="f276" fmla="*/ f272 1 f9"/>
              <a:gd name="f277" fmla="*/ f248 f273 1"/>
              <a:gd name="f278" fmla="*/ f249 f273 1"/>
              <a:gd name="f279" fmla="*/ f248 f274 1"/>
              <a:gd name="f280" fmla="*/ f249 f274 1"/>
              <a:gd name="f281" fmla="*/ f248 f275 1"/>
              <a:gd name="f282" fmla="*/ f249 f275 1"/>
              <a:gd name="f283" fmla="+- f276 0 f3"/>
              <a:gd name="f284" fmla="+- f205 0 f281"/>
              <a:gd name="f285" fmla="+- f206 0 f282"/>
              <a:gd name="f286" fmla="sin 1 f283"/>
              <a:gd name="f287" fmla="cos 1 f283"/>
              <a:gd name="f288" fmla="+- 0 0 f286"/>
              <a:gd name="f289" fmla="+- 0 0 f287"/>
              <a:gd name="f290" fmla="*/ 10800 f288 1"/>
              <a:gd name="f291" fmla="*/ 10800 f289 1"/>
              <a:gd name="f292" fmla="+- f290 10800 0"/>
              <a:gd name="f293" fmla="+- f291 10800 0"/>
              <a:gd name="f294" fmla="*/ f290 1 12"/>
              <a:gd name="f295" fmla="*/ f291 1 12"/>
              <a:gd name="f296" fmla="+- f194 0 f292"/>
              <a:gd name="f297" fmla="+- f195 0 f293"/>
              <a:gd name="f298" fmla="*/ f296 1 3"/>
              <a:gd name="f299" fmla="*/ f297 1 3"/>
              <a:gd name="f300" fmla="*/ f296 2 1"/>
              <a:gd name="f301" fmla="*/ f297 2 1"/>
              <a:gd name="f302" fmla="*/ f300 1 3"/>
              <a:gd name="f303" fmla="*/ f301 1 3"/>
              <a:gd name="f304" fmla="+- f298 f292 0"/>
              <a:gd name="f305" fmla="+- f299 f293 0"/>
              <a:gd name="f306" fmla="+- f304 0 f294"/>
              <a:gd name="f307" fmla="+- f305 0 f295"/>
              <a:gd name="f308" fmla="+- f302 f292 0"/>
              <a:gd name="f309" fmla="+- f303 f293 0"/>
              <a:gd name="f310" fmla="+- f306 0 f277"/>
              <a:gd name="f311" fmla="+- f307 0 f278"/>
              <a:gd name="f312" fmla="+- f308 0 f279"/>
              <a:gd name="f313" fmla="+- f309 0 f280"/>
            </a:gdLst>
            <a:ahLst>
              <a:ahXY gdRefX="f0" minX="f10" maxX="f11" gdRefY="f1" minY="f10" maxY="f11">
                <a:pos x="f207" y="f208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1">
                <a:pos x="f216" y="f217"/>
              </a:cxn>
              <a:cxn ang="f232">
                <a:pos x="f219" y="f220"/>
              </a:cxn>
              <a:cxn ang="f233">
                <a:pos x="f222" y="f217"/>
              </a:cxn>
              <a:cxn ang="f229">
                <a:pos x="f219" y="f224"/>
              </a:cxn>
              <a:cxn ang="f236">
                <a:pos x="f234" y="f235"/>
              </a:cxn>
            </a:cxnLst>
            <a:rect l="f209" t="f212" r="f210" b="f211"/>
            <a:pathLst>
              <a:path w="21600" h="21600">
                <a:moveTo>
                  <a:pt x="f12" y="f13"/>
                </a:moveTo>
                <a:cubicBezTo>
                  <a:pt x="f14" y="f15"/>
                  <a:pt x="f16" y="f17"/>
                  <a:pt x="f18" y="f17"/>
                </a:cubicBezTo>
                <a:cubicBezTo>
                  <a:pt x="f19" y="f20"/>
                  <a:pt x="f21" y="f22"/>
                  <a:pt x="f23" y="f24"/>
                </a:cubicBezTo>
                <a:cubicBezTo>
                  <a:pt x="f25" y="f26"/>
                  <a:pt x="f27" y="f28"/>
                  <a:pt x="f29" y="f28"/>
                </a:cubicBezTo>
                <a:cubicBezTo>
                  <a:pt x="f30" y="f31"/>
                  <a:pt x="f32" y="f33"/>
                  <a:pt x="f34" y="f35"/>
                </a:cubicBezTo>
                <a:cubicBezTo>
                  <a:pt x="f36" y="f37"/>
                  <a:pt x="f38" y="f7"/>
                  <a:pt x="f39" y="f7"/>
                </a:cubicBezTo>
                <a:cubicBezTo>
                  <a:pt x="f40" y="f7"/>
                  <a:pt x="f41" y="f42"/>
                  <a:pt x="f43" y="f44"/>
                </a:cubicBezTo>
                <a:cubicBezTo>
                  <a:pt x="f45" y="f46"/>
                  <a:pt x="f47" y="f7"/>
                  <a:pt x="f48" y="f7"/>
                </a:cubicBezTo>
                <a:cubicBezTo>
                  <a:pt x="f49" y="f7"/>
                  <a:pt x="f50" y="f51"/>
                  <a:pt x="f52" y="f53"/>
                </a:cubicBezTo>
                <a:cubicBezTo>
                  <a:pt x="f54" y="f55"/>
                  <a:pt x="f56" y="f57"/>
                  <a:pt x="f56" y="f58"/>
                </a:cubicBezTo>
                <a:cubicBezTo>
                  <a:pt x="f56" y="f59"/>
                  <a:pt x="f60" y="f61"/>
                  <a:pt x="f62" y="f63"/>
                </a:cubicBezTo>
                <a:cubicBezTo>
                  <a:pt x="f64" y="f65"/>
                  <a:pt x="f8" y="f66"/>
                  <a:pt x="f8" y="f67"/>
                </a:cubicBezTo>
                <a:cubicBezTo>
                  <a:pt x="f8" y="f68"/>
                  <a:pt x="f69" y="f70"/>
                  <a:pt x="f71" y="f72"/>
                </a:cubicBezTo>
                <a:cubicBezTo>
                  <a:pt x="f71" y="f73"/>
                  <a:pt x="f74" y="f75"/>
                  <a:pt x="f76" y="f75"/>
                </a:cubicBezTo>
                <a:cubicBezTo>
                  <a:pt x="f77" y="f75"/>
                  <a:pt x="f78" y="f79"/>
                  <a:pt x="f80" y="f81"/>
                </a:cubicBezTo>
                <a:cubicBezTo>
                  <a:pt x="f82" y="f54"/>
                  <a:pt x="f83" y="f8"/>
                  <a:pt x="f84" y="f8"/>
                </a:cubicBezTo>
                <a:cubicBezTo>
                  <a:pt x="f85" y="f8"/>
                  <a:pt x="f86" y="f87"/>
                  <a:pt x="f88" y="f89"/>
                </a:cubicBezTo>
                <a:cubicBezTo>
                  <a:pt x="f90" y="f91"/>
                  <a:pt x="f92" y="f93"/>
                  <a:pt x="f94" y="f93"/>
                </a:cubicBezTo>
                <a:cubicBezTo>
                  <a:pt x="f95" y="f93"/>
                  <a:pt x="f96" y="f97"/>
                  <a:pt x="f98" y="f99"/>
                </a:cubicBezTo>
                <a:cubicBezTo>
                  <a:pt x="f100" y="f101"/>
                  <a:pt x="f102" y="f103"/>
                  <a:pt x="f102" y="f104"/>
                </a:cubicBezTo>
                <a:cubicBezTo>
                  <a:pt x="f102" y="f105"/>
                  <a:pt x="f31" y="f106"/>
                  <a:pt x="f107" y="f108"/>
                </a:cubicBezTo>
                <a:cubicBezTo>
                  <a:pt x="f109" y="f110"/>
                  <a:pt x="f7" y="f34"/>
                  <a:pt x="f7" y="f111"/>
                </a:cubicBezTo>
                <a:cubicBezTo>
                  <a:pt x="f7" y="f112"/>
                  <a:pt x="f113" y="f114"/>
                  <a:pt x="f12" y="f13"/>
                </a:cubicBezTo>
                <a:close/>
              </a:path>
              <a:path w="21600" h="21600" fill="none">
                <a:moveTo>
                  <a:pt x="f12" y="f13"/>
                </a:moveTo>
                <a:cubicBezTo>
                  <a:pt x="f20" y="f115"/>
                  <a:pt x="f116" y="f117"/>
                  <a:pt x="f118" y="f119"/>
                </a:cubicBezTo>
              </a:path>
              <a:path w="21600" h="21600" fill="none">
                <a:moveTo>
                  <a:pt x="f23" y="f24"/>
                </a:moveTo>
                <a:cubicBezTo>
                  <a:pt x="f61" y="f120"/>
                  <a:pt x="f121" y="f122"/>
                  <a:pt x="f123" y="f124"/>
                </a:cubicBezTo>
              </a:path>
              <a:path w="21600" h="21600" fill="none">
                <a:moveTo>
                  <a:pt x="f34" y="f35"/>
                </a:moveTo>
                <a:cubicBezTo>
                  <a:pt x="f125" y="f126"/>
                  <a:pt x="f127" y="f128"/>
                  <a:pt x="f129" y="f130"/>
                </a:cubicBezTo>
              </a:path>
              <a:path w="21600" h="21600" fill="none">
                <a:moveTo>
                  <a:pt x="f43" y="f44"/>
                </a:moveTo>
                <a:cubicBezTo>
                  <a:pt x="f131" y="f132"/>
                  <a:pt x="f133" y="f134"/>
                  <a:pt x="f135" y="f136"/>
                </a:cubicBezTo>
              </a:path>
              <a:path w="21600" h="21600" fill="none">
                <a:moveTo>
                  <a:pt x="f52" y="f53"/>
                </a:moveTo>
                <a:cubicBezTo>
                  <a:pt x="f137" y="f138"/>
                  <a:pt x="f139" y="f140"/>
                  <a:pt x="f141" y="f142"/>
                </a:cubicBezTo>
              </a:path>
              <a:path w="21600" h="21600" fill="none">
                <a:moveTo>
                  <a:pt x="f62" y="f63"/>
                </a:moveTo>
                <a:cubicBezTo>
                  <a:pt x="f143" y="f144"/>
                  <a:pt x="f145" y="f146"/>
                  <a:pt x="f147" y="f148"/>
                </a:cubicBezTo>
              </a:path>
              <a:path w="21600" h="21600" fill="none">
                <a:moveTo>
                  <a:pt x="f149" y="f72"/>
                </a:moveTo>
                <a:cubicBezTo>
                  <a:pt x="f150" y="f151"/>
                  <a:pt x="f152" y="f153"/>
                  <a:pt x="f154" y="f155"/>
                </a:cubicBezTo>
              </a:path>
              <a:path w="21600" h="21600" fill="none">
                <a:moveTo>
                  <a:pt x="f80" y="f81"/>
                </a:moveTo>
                <a:cubicBezTo>
                  <a:pt x="f156" y="f157"/>
                  <a:pt x="f158" y="f159"/>
                  <a:pt x="f160" y="f161"/>
                </a:cubicBezTo>
              </a:path>
              <a:path w="21600" h="21600" fill="none">
                <a:moveTo>
                  <a:pt x="f162" y="f89"/>
                </a:moveTo>
                <a:cubicBezTo>
                  <a:pt x="f163" y="f164"/>
                  <a:pt x="f165" y="f166"/>
                  <a:pt x="f167" y="f168"/>
                </a:cubicBezTo>
              </a:path>
              <a:path w="21600" h="21600" fill="none">
                <a:moveTo>
                  <a:pt x="f98" y="f99"/>
                </a:moveTo>
                <a:cubicBezTo>
                  <a:pt x="f169" y="f101"/>
                  <a:pt x="f170" y="f171"/>
                  <a:pt x="f172" y="f173"/>
                </a:cubicBezTo>
              </a:path>
              <a:path w="21600" h="21600" fill="none">
                <a:moveTo>
                  <a:pt x="f107" y="f108"/>
                </a:moveTo>
                <a:cubicBezTo>
                  <a:pt x="f132" y="f174"/>
                  <a:pt x="f175" y="f176"/>
                  <a:pt x="f177" y="f178"/>
                </a:cubicBezTo>
              </a:path>
              <a:path w="21600" h="21600">
                <a:moveTo>
                  <a:pt x="f310" y="f311"/>
                </a:moveTo>
                <a:arcTo wR="f182" hR="f182" stAng="f229" swAng="f239"/>
                <a:close/>
              </a:path>
              <a:path w="21600" h="21600">
                <a:moveTo>
                  <a:pt x="f312" y="f313"/>
                </a:moveTo>
                <a:arcTo wR="f184" hR="f184" stAng="f229" swAng="f239"/>
                <a:close/>
              </a:path>
              <a:path w="21600" h="21600">
                <a:moveTo>
                  <a:pt x="f284" y="f285"/>
                </a:moveTo>
                <a:arcTo wR="f186" hR="f186" stAng="f229" swAng="f239"/>
                <a:close/>
              </a:path>
            </a:pathLst>
          </a:custGeom>
          <a:solidFill>
            <a:srgbClr val="8B4A90"/>
          </a:solidFill>
          <a:ln w="12701">
            <a:solidFill>
              <a:srgbClr val="653468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Старая подушка не современно смотрится на новом диване. Поэтому  я решила обновить подушку, чтобы она сочеталась с интерьером комнаты и подходила под новый диван.  Подушки – необходимый элемент интерьера. Благодаря этому мягкому аксессуару мы легко преображаем даже самую невыразительную обстановку и создаем теплоту уюта. А декоративные подушки, созданные своими руками, с творческим подходом, гарантируют, что двойника этого оригинального элемента интерьера просто не существует.</a:t>
            </a:r>
            <a:endParaRPr lang="ru-RU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Проблема: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какую подушку мне сшить</a:t>
            </a:r>
            <a:endParaRPr lang="ru-RU" b="0" i="0" u="none" strike="noStrike" kern="1200" cap="none" spc="0" baseline="0" dirty="0">
              <a:solidFill>
                <a:srgbClr val="FFFFFF"/>
              </a:solidFill>
              <a:uFillTx/>
              <a:latin typeface="Century Schoolbook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343472" y="-243408"/>
            <a:ext cx="1224136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endParaRPr lang="ru-RU" dirty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367808" y="2708920"/>
            <a:ext cx="3024336" cy="187220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Какой подушкой украсить мою комнату?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27448" y="4446240"/>
            <a:ext cx="266429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Подушка с вышивкой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127448" y="1052736"/>
            <a:ext cx="266429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Вязанная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подушка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040216" y="4365104"/>
            <a:ext cx="266429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Подушка-игрушка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968208" y="1052736"/>
            <a:ext cx="2664296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Подушка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ласкуто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в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47728" y="2276872"/>
            <a:ext cx="720080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7464152" y="4437112"/>
            <a:ext cx="720080" cy="504056"/>
          </a:xfrm>
          <a:prstGeom prst="line">
            <a:avLst/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3719736" y="4437112"/>
            <a:ext cx="72008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7392144" y="2420888"/>
            <a:ext cx="720080" cy="432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рямоугольник 20"/>
          <p:cNvSpPr/>
          <p:nvPr/>
        </p:nvSpPr>
        <p:spPr>
          <a:xfrm>
            <a:off x="839416" y="0"/>
            <a:ext cx="109966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Поиск вариантов решения проблем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415480" y="-171400"/>
            <a:ext cx="9144000" cy="13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endParaRPr lang="ru-RU" sz="4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07368" y="0"/>
            <a:ext cx="1122980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Поиск других возможных вариантов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9" name="Объект 8" descr="Картинки по запросу &quot;диванная подушка с вышивкой&quot;&quot;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3889" y="1290006"/>
            <a:ext cx="266429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&quot;диванная подушка вязанная&quot;&quot;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3014" y="1124744"/>
            <a:ext cx="3042325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&quot;диванная подушка из ласкутков&quot;&quot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1896" y="4509120"/>
            <a:ext cx="2664296" cy="207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&quot;диванная подушка-игрушка своими руками&quot;&quot;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96200" y="3429000"/>
            <a:ext cx="2883535" cy="300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10075" y="1268760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40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85910" y="1268760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40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00087" y="4531261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3)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283532" y="3451141"/>
            <a:ext cx="6126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1D5253"/>
                </a:solidFill>
                <a:latin typeface="Times New Roman" pitchFamily="18" charset="0"/>
                <a:cs typeface="Times New Roman" pitchFamily="18" charset="0"/>
              </a:rPr>
              <a:t>4)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87488" y="0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5400" dirty="0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623392" y="692696"/>
            <a:ext cx="5469240" cy="1907238"/>
          </a:xfrm>
        </p:spPr>
        <p:txBody>
          <a:bodyPr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1)Подушка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с вышивкой смотрится красиво и аккуратно, но она мне не подходит, так как её долго шить по времени. </a:t>
            </a:r>
            <a:endParaRPr lang="ru-RU" sz="18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type="body" sz="quarter" idx="4294967295"/>
          </p:nvPr>
        </p:nvSpPr>
        <p:spPr>
          <a:xfrm>
            <a:off x="1271464" y="2934237"/>
            <a:ext cx="4389120" cy="266429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2) Вязанная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подушкам не подходит, так как она шьётся из шерсти, а шерсть колется, поэтому спать на такой подушке будет не очень приятно.</a:t>
            </a:r>
            <a:endParaRPr lang="ru-RU" sz="2400" dirty="0">
              <a:solidFill>
                <a:schemeClr val="tx1"/>
              </a:solidFill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Текст 4"/>
          <p:cNvSpPr txBox="1">
            <a:spLocks noGrp="1"/>
          </p:cNvSpPr>
          <p:nvPr>
            <p:ph idx="2"/>
          </p:nvPr>
        </p:nvSpPr>
        <p:spPr>
          <a:xfrm>
            <a:off x="6316714" y="3645024"/>
            <a:ext cx="4391472" cy="2448272"/>
          </a:xfrm>
        </p:spPr>
        <p:txBody>
          <a:bodyPr anchor="ctr"/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4) Подушка </a:t>
            </a:r>
            <a:r>
              <a:rPr lang="ru-RU" sz="2400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- игрушка мне подходит и под интерьер и шить её мне не предоставит труда.</a:t>
            </a:r>
            <a:endParaRPr lang="ru-RU" sz="2400" dirty="0">
              <a:solidFill>
                <a:schemeClr val="tx1"/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6582451" y="188640"/>
            <a:ext cx="4103440" cy="230425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400" dirty="0" smtClean="0">
                <a:latin typeface="Times New Roman"/>
                <a:ea typeface="Calibri"/>
                <a:cs typeface="Times New Roman"/>
              </a:rPr>
              <a:t>3) Подушка 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из лоскутов мне не подходит под интерьер, она больше подойдет к старому домику ну или дачи.</a:t>
            </a:r>
            <a:r>
              <a:rPr lang="ru-RU" sz="2400" dirty="0">
                <a:ea typeface="Calibri"/>
                <a:cs typeface="Times New Roman"/>
              </a:rPr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44413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80517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359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487488" y="-243408"/>
            <a:ext cx="9577064" cy="172819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lvl="0"/>
            <a:endParaRPr lang="ru-RU" dirty="0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1775520" y="2564904"/>
            <a:ext cx="9396534" cy="5111076"/>
          </a:xfrm>
        </p:spPr>
        <p:txBody>
          <a:bodyPr/>
          <a:lstStyle/>
          <a:p>
            <a:pPr lvl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изготовить диванную подушку для украшения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интерьера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моей комнаты.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71464" y="260648"/>
            <a:ext cx="9974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Я поставила перед собой цель!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487488" y="0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5400" dirty="0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1703512" y="1916832"/>
            <a:ext cx="4389120" cy="68310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 txBox="1">
            <a:spLocks noGrp="1"/>
          </p:cNvSpPr>
          <p:nvPr>
            <p:ph type="body" sz="quarter" idx="3"/>
          </p:nvPr>
        </p:nvSpPr>
        <p:spPr>
          <a:xfrm>
            <a:off x="1524003" y="2588108"/>
            <a:ext cx="4389120" cy="343169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endParaRPr lang="ru-RU" dirty="0"/>
          </a:p>
        </p:txBody>
      </p:sp>
      <p:sp>
        <p:nvSpPr>
          <p:cNvPr id="5" name="Текст 4"/>
          <p:cNvSpPr txBox="1">
            <a:spLocks noGrp="1"/>
          </p:cNvSpPr>
          <p:nvPr>
            <p:ph idx="2"/>
          </p:nvPr>
        </p:nvSpPr>
        <p:spPr>
          <a:xfrm>
            <a:off x="6278883" y="1904996"/>
            <a:ext cx="4389120" cy="683102"/>
          </a:xfrm>
        </p:spPr>
        <p:txBody>
          <a:bodyPr anchor="ctr"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3352" y="0"/>
            <a:ext cx="2517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Задачи: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8" name="Облако 7"/>
          <p:cNvSpPr/>
          <p:nvPr/>
        </p:nvSpPr>
        <p:spPr>
          <a:xfrm>
            <a:off x="551384" y="1052736"/>
            <a:ext cx="3096344" cy="223224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Times New Roman"/>
                <a:ea typeface="Calibri"/>
                <a:cs typeface="Times New Roman"/>
              </a:rPr>
              <a:t>Подобрать </a:t>
            </a:r>
            <a:r>
              <a:rPr lang="ru-RU" sz="1600" b="1" dirty="0">
                <a:latin typeface="Times New Roman"/>
                <a:ea typeface="Calibri"/>
                <a:cs typeface="Times New Roman"/>
              </a:rPr>
              <a:t>цвет подушки под интерьер комнаты и разработать свой вариант подушки</a:t>
            </a:r>
            <a:endParaRPr lang="ru-RU" sz="1600" b="1" dirty="0">
              <a:ea typeface="Calibri"/>
              <a:cs typeface="Times New Roman"/>
            </a:endParaRPr>
          </a:p>
        </p:txBody>
      </p:sp>
      <p:sp>
        <p:nvSpPr>
          <p:cNvPr id="9" name="Облако 8"/>
          <p:cNvSpPr/>
          <p:nvPr/>
        </p:nvSpPr>
        <p:spPr>
          <a:xfrm>
            <a:off x="1415480" y="4149080"/>
            <a:ext cx="2952328" cy="2426568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atin typeface="Times New Roman"/>
                <a:ea typeface="Calibri"/>
              </a:rPr>
              <a:t>Сшить подушку правильно и красиво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703512" y="260648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63E3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163E3E"/>
              </a:solidFill>
              <a:effectLst/>
              <a:uLnTx/>
              <a:uFillTx/>
              <a:latin typeface="Century Schoolbook"/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4951789" y="2060848"/>
            <a:ext cx="2952328" cy="230425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Продолжать совершенствовать навыки и умения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лако 11"/>
          <p:cNvSpPr/>
          <p:nvPr/>
        </p:nvSpPr>
        <p:spPr>
          <a:xfrm>
            <a:off x="8688288" y="692840"/>
            <a:ext cx="2808312" cy="221054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Подобрать недорогой, экологически чистый материал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лако 14"/>
          <p:cNvSpPr/>
          <p:nvPr/>
        </p:nvSpPr>
        <p:spPr>
          <a:xfrm>
            <a:off x="8616280" y="4365104"/>
            <a:ext cx="2880320" cy="221054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Оценить проделанную работу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944413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80517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359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42460" y="0"/>
            <a:ext cx="5384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Анализ </a:t>
            </a:r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подушки</a:t>
            </a:r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767408" y="1196752"/>
            <a:ext cx="2232248" cy="144016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быть красивой и оригинальной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67408" y="3068960"/>
            <a:ext cx="2232248" cy="144016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соответствовать размеру комнаты и дивана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9192344" y="5013176"/>
            <a:ext cx="2376264" cy="1512168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быть приятной на ощупь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9120336" y="3068960"/>
            <a:ext cx="2232248" cy="144016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гармонично вписываться в интерьер комнаты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943872" y="1124744"/>
            <a:ext cx="2232248" cy="144016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иметь большой срок службы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767408" y="5013176"/>
            <a:ext cx="2304256" cy="1584176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нравиться окружающим и вызывать положительные эмоции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4943872" y="5013176"/>
            <a:ext cx="2304256" cy="1584176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соответствовать моим способностям при изготовлении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с двумя скругленными противолежащими углами 10"/>
          <p:cNvSpPr/>
          <p:nvPr/>
        </p:nvSpPr>
        <p:spPr>
          <a:xfrm>
            <a:off x="9120336" y="1124744"/>
            <a:ext cx="2232248" cy="1440160"/>
          </a:xfrm>
          <a:prstGeom prst="round2DiagRect">
            <a:avLst>
              <a:gd name="adj1" fmla="val 16667"/>
              <a:gd name="adj2" fmla="val 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Должна иметь приемлемую стоимость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655840" y="2924944"/>
            <a:ext cx="2808312" cy="1728192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u="sng" dirty="0" smtClean="0">
                <a:latin typeface="Times New Roman" pitchFamily="18" charset="0"/>
                <a:cs typeface="Times New Roman" pitchFamily="18" charset="0"/>
              </a:rPr>
              <a:t>Моя подушка</a:t>
            </a:r>
            <a:endParaRPr lang="ru-RU" sz="3200" b="1" u="sng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3215680" y="1988840"/>
            <a:ext cx="172819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7248128" y="4437112"/>
            <a:ext cx="1728192" cy="1008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3215680" y="4509120"/>
            <a:ext cx="151216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7392144" y="1916832"/>
            <a:ext cx="1512168" cy="1152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143672" y="3789040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680176" y="3789040"/>
            <a:ext cx="12961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13" idx="0"/>
            <a:endCxn id="8" idx="1"/>
          </p:cNvCxnSpPr>
          <p:nvPr/>
        </p:nvCxnSpPr>
        <p:spPr>
          <a:xfrm flipV="1">
            <a:off x="6059996" y="2564904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0" idx="3"/>
            <a:endCxn id="13" idx="4"/>
          </p:cNvCxnSpPr>
          <p:nvPr/>
        </p:nvCxnSpPr>
        <p:spPr>
          <a:xfrm flipH="1" flipV="1">
            <a:off x="6059996" y="4653136"/>
            <a:ext cx="3600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735960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 idx="4294967295"/>
          </p:nvPr>
        </p:nvSpPr>
        <p:spPr>
          <a:xfrm>
            <a:off x="1487488" y="0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lang="ru-RU" sz="5400" dirty="0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20376" y="167335"/>
            <a:ext cx="11771624" cy="1096886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 и материалы, необходимые для изготовления подушки «Совы»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 txBox="1">
            <a:spLocks noGrp="1"/>
          </p:cNvSpPr>
          <p:nvPr>
            <p:ph type="body" sz="quarter" idx="4294967295"/>
          </p:nvPr>
        </p:nvSpPr>
        <p:spPr>
          <a:xfrm>
            <a:off x="1408486" y="1317621"/>
            <a:ext cx="5256584" cy="48696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r>
              <a:rPr lang="ru-RU" dirty="0"/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Бумага для выкройки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Карандаш и линейка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Ножницы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Нитки и иголка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Швейная машинка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Утюг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Ткань (сатин)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Наполнитель (синтепон)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пуговицы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Кружевное шитье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4"/>
          <p:cNvSpPr txBox="1">
            <a:spLocks noGrp="1"/>
          </p:cNvSpPr>
          <p:nvPr>
            <p:ph idx="2"/>
          </p:nvPr>
        </p:nvSpPr>
        <p:spPr>
          <a:xfrm>
            <a:off x="6278883" y="1904996"/>
            <a:ext cx="4389120" cy="683102"/>
          </a:xfrm>
        </p:spPr>
        <p:txBody>
          <a:bodyPr anchor="ctr"/>
          <a:lstStyle/>
          <a:p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063552" y="167335"/>
            <a:ext cx="9144000" cy="83671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/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smtClean="0">
                <a:ln>
                  <a:noFill/>
                </a:ln>
                <a:solidFill>
                  <a:srgbClr val="163E3E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   </a:t>
            </a:r>
            <a:endParaRPr kumimoji="0" lang="ru-RU" sz="5400" b="0" i="0" u="none" strike="noStrike" kern="1200" cap="none" spc="0" normalizeH="0" baseline="0" noProof="0" dirty="0">
              <a:ln>
                <a:noFill/>
              </a:ln>
              <a:solidFill>
                <a:srgbClr val="163E3E"/>
              </a:solidFill>
              <a:effectLst/>
              <a:uLnTx/>
              <a:uFillTx/>
              <a:latin typeface="Century School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852047" y="6926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4880517" y="13407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3592" y="52292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ЦВЕТЫ, 16 X 9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Ion%20Boardroom</Template>
  <TotalTime>235</TotalTime>
  <Words>479</Words>
  <Application>Microsoft Office PowerPoint</Application>
  <PresentationFormat>Произвольный</PresentationFormat>
  <Paragraphs>100</Paragraphs>
  <Slides>17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ЦВЕТЫ, 16 X 9</vt:lpstr>
      <vt:lpstr>государственное бюджетное общеобразовательное учреждение  Самарской области средняя общеобразовательная школа № 2 п.г.т. Безенчук    муниципального района Безенчукский Самарской области</vt:lpstr>
      <vt:lpstr>Презентация PowerPoint</vt:lpstr>
      <vt:lpstr>Презентация PowerPoint</vt:lpstr>
      <vt:lpstr>Презентация PowerPoint</vt:lpstr>
      <vt:lpstr>                               </vt:lpstr>
      <vt:lpstr>Презентация PowerPoint</vt:lpstr>
      <vt:lpstr>                               </vt:lpstr>
      <vt:lpstr>Презентация PowerPoint</vt:lpstr>
      <vt:lpstr>                               </vt:lpstr>
      <vt:lpstr>Презентация PowerPoint</vt:lpstr>
      <vt:lpstr>Презентация PowerPoint</vt:lpstr>
      <vt:lpstr>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 Самарской области средняя общеобразовательная школа № 2 п.г.т. Безенчук    муниципального района Безенчукский Самарской области</dc:title>
  <dc:creator>user</dc:creator>
  <cp:lastModifiedBy>User</cp:lastModifiedBy>
  <cp:revision>12</cp:revision>
  <dcterms:created xsi:type="dcterms:W3CDTF">2012-07-19T18:41:45Z</dcterms:created>
  <dcterms:modified xsi:type="dcterms:W3CDTF">2019-12-06T07:01:30Z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0x0101007C1D5F340F01F94FA2FD29A5E6DC872E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