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8" r:id="rId3"/>
    <p:sldId id="281" r:id="rId4"/>
    <p:sldId id="263" r:id="rId5"/>
    <p:sldId id="264" r:id="rId6"/>
    <p:sldId id="268" r:id="rId7"/>
    <p:sldId id="269" r:id="rId8"/>
    <p:sldId id="270" r:id="rId9"/>
    <p:sldId id="282" r:id="rId10"/>
    <p:sldId id="279" r:id="rId11"/>
    <p:sldId id="272" r:id="rId12"/>
    <p:sldId id="274" r:id="rId13"/>
    <p:sldId id="284" r:id="rId14"/>
    <p:sldId id="285" r:id="rId15"/>
    <p:sldId id="286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FF99FF"/>
    <a:srgbClr val="66FFFF"/>
    <a:srgbClr val="251FA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2E21F78-8EAA-4C0D-8533-A3822C68F26C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1DB60C2-6B58-4618-B991-28346C32D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E21F78-8EAA-4C0D-8533-A3822C68F26C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B60C2-6B58-4618-B991-28346C32D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E21F78-8EAA-4C0D-8533-A3822C68F26C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B60C2-6B58-4618-B991-28346C32D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E21F78-8EAA-4C0D-8533-A3822C68F26C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B60C2-6B58-4618-B991-28346C32DD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E21F78-8EAA-4C0D-8533-A3822C68F26C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B60C2-6B58-4618-B991-28346C32DD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E21F78-8EAA-4C0D-8533-A3822C68F26C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B60C2-6B58-4618-B991-28346C32DD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E21F78-8EAA-4C0D-8533-A3822C68F26C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B60C2-6B58-4618-B991-28346C32D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E21F78-8EAA-4C0D-8533-A3822C68F26C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B60C2-6B58-4618-B991-28346C32DD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E21F78-8EAA-4C0D-8533-A3822C68F26C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B60C2-6B58-4618-B991-28346C32D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2E21F78-8EAA-4C0D-8533-A3822C68F26C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B60C2-6B58-4618-B991-28346C32D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2E21F78-8EAA-4C0D-8533-A3822C68F26C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1DB60C2-6B58-4618-B991-28346C32DD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2E21F78-8EAA-4C0D-8533-A3822C68F26C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1DB60C2-6B58-4618-B991-28346C32DD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300712"/>
            <a:ext cx="514350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Где живёт</a:t>
            </a:r>
          </a:p>
          <a:p>
            <a:pPr algn="ctr"/>
            <a:r>
              <a:rPr lang="ru-RU" sz="7200" b="1" cap="none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Дед Мороз?</a:t>
            </a:r>
            <a:endParaRPr lang="ru-RU" sz="72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584" y="24869"/>
            <a:ext cx="4968552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Этоя\Мои документы\Мои рисунки\Библиотека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500066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" name="TextBox 2"/>
          <p:cNvSpPr txBox="1"/>
          <p:nvPr/>
        </p:nvSpPr>
        <p:spPr>
          <a:xfrm>
            <a:off x="214282" y="4247316"/>
            <a:ext cx="892971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00B0F0"/>
                </a:solidFill>
              </a:rPr>
              <a:t> </a:t>
            </a:r>
          </a:p>
          <a:p>
            <a:r>
              <a:rPr lang="ru-RU" sz="6600" dirty="0" smtClean="0">
                <a:solidFill>
                  <a:srgbClr val="00B0F0"/>
                </a:solidFill>
              </a:rPr>
              <a:t> </a:t>
            </a:r>
            <a:r>
              <a:rPr lang="ru-RU" sz="5400" b="1" dirty="0" smtClean="0">
                <a:solidFill>
                  <a:srgbClr val="002060"/>
                </a:solidFill>
              </a:rPr>
              <a:t>Библиотека Деда Мороза</a:t>
            </a:r>
            <a:endParaRPr lang="ru-RU" sz="6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155" decel="100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1155" decel="100000"/>
                                        <p:tgtEl>
                                          <p:spTgt spid="307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1155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1155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643174" y="0"/>
            <a:ext cx="650082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Дед Мороз работает в своем кабинете каждый день - почту разбирает, письма читает.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C:\Documents and Settings\Этоя\Мои документы\Мои рисунки\Где живёт Дед Мороз\167960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00485"/>
            <a:ext cx="6715172" cy="4633469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5" name="Рисунок 4" descr="731451s90t0oqu4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214346" y="0"/>
            <a:ext cx="2529831" cy="30365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1"/>
            <a:ext cx="835824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В преддверии Нового Года, в декабре месяце, в резиденции дедушки царит веселая суета, небольшой творческий беспорядок и атмосфера приближающегося праздника, который одинаково любят дети и взрослые.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34028a21f713492c186f2178451e310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28860" y="1928802"/>
            <a:ext cx="6357983" cy="4929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761117"/>
            <a:ext cx="7200800" cy="5393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3150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085" y="764704"/>
            <a:ext cx="8879915" cy="4991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786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0848" y="570409"/>
            <a:ext cx="6937576" cy="5196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7008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57841727_29_xakep.lv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4"/>
            <a:ext cx="9144000" cy="68580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689445"/>
            <a:ext cx="4233858" cy="54791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504" y="52823"/>
            <a:ext cx="84296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В паспорте Деда Мороза, значится «Великий Устюг». Это небольшой поселок в Вологодской области, окруженный величественными сосновыми и лиственными лесами. </a:t>
            </a:r>
            <a:endParaRPr lang="ru-RU" sz="3200" b="1" dirty="0">
              <a:solidFill>
                <a:srgbClr val="00206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708920"/>
            <a:ext cx="3821410" cy="38214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1284" y="20732"/>
            <a:ext cx="813575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Устраивайтесь поудобнее, мы отправляемся в сказку на </a:t>
            </a:r>
            <a:r>
              <a:rPr kumimoji="0" lang="ru-RU" sz="4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яву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556792"/>
            <a:ext cx="6984776" cy="4654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472" y="0"/>
            <a:ext cx="778674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Путешествие в сказку начинается от резных ворот, ведущих во владения сказочного волшебника.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 descr="C:\Documents and Settings\Этоя\Мои документы\Мои рисунки\Где живёт Дед Мороз\2634265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857364"/>
            <a:ext cx="7215238" cy="500063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71472" y="142852"/>
            <a:ext cx="8286808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К дому Деда Мороза гостям предстоит добираться по Тропе Сказок или по Аллее Чудес, украшенных ледяными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скульптурами.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C:\Documents and Settings\Этоя\Мои документы\Мои рисунки\Где живёт Дед Мороз\5451542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736"/>
            <a:ext cx="8858280" cy="542926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7"/>
            <a:ext cx="84296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</a:rPr>
              <a:t>Давайте заглянем внутрь терема Деда Мороза, в его широкие и светлые палаты. </a:t>
            </a:r>
            <a:endParaRPr lang="ru-RU" sz="3600" b="1" dirty="0">
              <a:solidFill>
                <a:srgbClr val="002060"/>
              </a:solidFill>
            </a:endParaRPr>
          </a:p>
        </p:txBody>
      </p:sp>
      <p:pic>
        <p:nvPicPr>
          <p:cNvPr id="24578" name="Picture 2" descr="C:\Documents and Settings\Этоя\Мои документы\Мои рисунки\Где живёт Дед Мороз\ded_m_im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8001056" cy="4714884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93873"/>
            <a:ext cx="857256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рямо посередине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стоит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резной, деревянный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трон.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Есть такое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поверие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–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кто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сядет на этот трон и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загадает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желание, у того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оно в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течении года </a:t>
            </a:r>
            <a:b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обязательно сбудется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9" r="8048"/>
          <a:stretch/>
        </p:blipFill>
        <p:spPr>
          <a:xfrm>
            <a:off x="3923928" y="106062"/>
            <a:ext cx="5921001" cy="57712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85720" y="1"/>
            <a:ext cx="857256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 вот и спальня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Деда Мороза.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А кровать какая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большая, с резными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спинками. Стоит на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резных ножках. 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Перина мягкая и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целая гора подушек.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3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32656"/>
            <a:ext cx="8604448" cy="527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16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214</TotalTime>
  <Words>143</Words>
  <Application>Microsoft Office PowerPoint</Application>
  <PresentationFormat>Экран (4:3)</PresentationFormat>
  <Paragraphs>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Ирина</cp:lastModifiedBy>
  <cp:revision>19</cp:revision>
  <dcterms:created xsi:type="dcterms:W3CDTF">2016-12-10T17:31:03Z</dcterms:created>
  <dcterms:modified xsi:type="dcterms:W3CDTF">2019-12-25T15:30:00Z</dcterms:modified>
</cp:coreProperties>
</file>