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4" r:id="rId7"/>
    <p:sldId id="265" r:id="rId8"/>
    <p:sldId id="266" r:id="rId9"/>
    <p:sldId id="267" r:id="rId10"/>
    <p:sldId id="269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91440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Определи отряд млекопитающих. Кто лишний?</a:t>
            </a:r>
            <a:br>
              <a:rPr lang="ru-RU" sz="31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8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914400"/>
            <a:ext cx="3959679" cy="2771775"/>
          </a:xfrm>
          <a:prstGeom prst="rect">
            <a:avLst/>
          </a:prstGeom>
        </p:spPr>
      </p:pic>
      <p:pic>
        <p:nvPicPr>
          <p:cNvPr id="5" name="Рисунок 4" descr="1366372669_morskaya-svinka-korotkosherstnaya-na-prirod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914400"/>
            <a:ext cx="3378200" cy="2533650"/>
          </a:xfrm>
          <a:prstGeom prst="rect">
            <a:avLst/>
          </a:prstGeom>
        </p:spPr>
      </p:pic>
      <p:pic>
        <p:nvPicPr>
          <p:cNvPr id="6" name="Рисунок 5" descr="13389741997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3000" y="3962400"/>
            <a:ext cx="3619500" cy="2701220"/>
          </a:xfrm>
          <a:prstGeom prst="rect">
            <a:avLst/>
          </a:prstGeom>
        </p:spPr>
      </p:pic>
      <p:pic>
        <p:nvPicPr>
          <p:cNvPr id="7" name="Рисунок 6" descr="Interesno-kak-v-homyaka-stolko-vlezaet-edy-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3886200"/>
            <a:ext cx="4111588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 Не жуют жвачку носорог (непарнокопытное) и бегемот (парнокопытное нежвачное)</a:t>
            </a:r>
            <a:endParaRPr lang="ru-RU" sz="2800" dirty="0"/>
          </a:p>
        </p:txBody>
      </p:sp>
      <p:pic>
        <p:nvPicPr>
          <p:cNvPr id="4" name="Содержимое 3" descr="cherniy-nosorog-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1600200"/>
            <a:ext cx="3505200" cy="2021332"/>
          </a:xfrm>
        </p:spPr>
      </p:pic>
      <p:pic>
        <p:nvPicPr>
          <p:cNvPr id="5" name="Рисунок 4" descr="3116627_or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1600200"/>
            <a:ext cx="3048000" cy="2083594"/>
          </a:xfrm>
          <a:prstGeom prst="rect">
            <a:avLst/>
          </a:prstGeom>
        </p:spPr>
      </p:pic>
      <p:pic>
        <p:nvPicPr>
          <p:cNvPr id="6" name="Рисунок 5" descr="giraf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3810000"/>
            <a:ext cx="3457575" cy="2696909"/>
          </a:xfrm>
          <a:prstGeom prst="rect">
            <a:avLst/>
          </a:prstGeom>
        </p:spPr>
      </p:pic>
      <p:pic>
        <p:nvPicPr>
          <p:cNvPr id="7" name="Рисунок 6" descr="__1_~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5400" y="3810000"/>
            <a:ext cx="2971800" cy="28157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Распредели хищных по отрядам: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Куньи                                       ласка</a:t>
            </a:r>
          </a:p>
          <a:p>
            <a:r>
              <a:rPr lang="ru-RU" dirty="0" smtClean="0"/>
              <a:t>Кошачьи                                 шакал</a:t>
            </a:r>
          </a:p>
          <a:p>
            <a:r>
              <a:rPr lang="ru-RU" dirty="0" smtClean="0"/>
              <a:t>Псовые                                   пантера</a:t>
            </a:r>
          </a:p>
          <a:p>
            <a:r>
              <a:rPr lang="ru-RU" dirty="0" smtClean="0"/>
              <a:t>Медвежьи                             росомаха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Распредели хищных по отрядам: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Куньи                                       ласка, росомаха</a:t>
            </a:r>
          </a:p>
          <a:p>
            <a:r>
              <a:rPr lang="ru-RU" dirty="0" smtClean="0"/>
              <a:t>Кошачьи                                 пантера</a:t>
            </a:r>
          </a:p>
          <a:p>
            <a:r>
              <a:rPr lang="ru-RU" dirty="0" smtClean="0"/>
              <a:t>Псовые                                    шакал</a:t>
            </a:r>
          </a:p>
          <a:p>
            <a:r>
              <a:rPr lang="ru-RU" smtClean="0"/>
              <a:t>Медвежьи             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Определите последовательность прохождения пищи по отделам желудка жвачных животных:</a:t>
            </a:r>
            <a:endParaRPr lang="ru-RU" sz="2800" dirty="0"/>
          </a:p>
        </p:txBody>
      </p:sp>
      <p:pic>
        <p:nvPicPr>
          <p:cNvPr id="4" name="Содержимое 3" descr="img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7437" y="1368572"/>
            <a:ext cx="7035963" cy="5274855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000" dirty="0" smtClean="0"/>
              <a:t>Рубец – сетка – книжка - сычуг </a:t>
            </a:r>
            <a:endParaRPr lang="ru-RU" sz="4000" dirty="0"/>
          </a:p>
        </p:txBody>
      </p:sp>
      <p:pic>
        <p:nvPicPr>
          <p:cNvPr id="4" name="Содержимое 3" descr="pic32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524000"/>
            <a:ext cx="4896786" cy="4329043"/>
          </a:xfrm>
        </p:spPr>
      </p:pic>
      <p:sp>
        <p:nvSpPr>
          <p:cNvPr id="8" name="TextBox 7"/>
          <p:cNvSpPr txBox="1"/>
          <p:nvPr/>
        </p:nvSpPr>
        <p:spPr>
          <a:xfrm>
            <a:off x="4800600" y="1524000"/>
            <a:ext cx="4191001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В рубце растительная пища сбраживается с помощью микроорганизмов и проталкивается в сетку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Из сетки пища отрыгивается в рот и перетирается – так образуется жвачка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В книжке полужидкая масса обезвоживается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В сычуге окончательно обрабатывается желудочным соком.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10" name="Стрелка вправо 9"/>
          <p:cNvSpPr/>
          <p:nvPr/>
        </p:nvSpPr>
        <p:spPr>
          <a:xfrm>
            <a:off x="1905000" y="609600"/>
            <a:ext cx="3048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3505200" y="609600"/>
            <a:ext cx="3810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5562600" y="685800"/>
            <a:ext cx="3048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91440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Это грызуны: морская свинка, хомяк, белка. Лишняя – пищуха.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8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914400"/>
            <a:ext cx="3959679" cy="2771775"/>
          </a:xfrm>
          <a:prstGeom prst="rect">
            <a:avLst/>
          </a:prstGeom>
        </p:spPr>
      </p:pic>
      <p:pic>
        <p:nvPicPr>
          <p:cNvPr id="5" name="Рисунок 4" descr="1366372669_morskaya-svinka-korotkosherstnaya-na-prirod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600" y="914400"/>
            <a:ext cx="3378200" cy="2533650"/>
          </a:xfrm>
          <a:prstGeom prst="rect">
            <a:avLst/>
          </a:prstGeom>
        </p:spPr>
      </p:pic>
      <p:pic>
        <p:nvPicPr>
          <p:cNvPr id="6" name="Рисунок 5" descr="13389741997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3000" y="3962400"/>
            <a:ext cx="3619500" cy="2701220"/>
          </a:xfrm>
          <a:prstGeom prst="rect">
            <a:avLst/>
          </a:prstGeom>
        </p:spPr>
      </p:pic>
      <p:pic>
        <p:nvPicPr>
          <p:cNvPr id="7" name="Рисунок 6" descr="Interesno-kak-v-homyaka-stolko-vlezaet-edy-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400" y="3886200"/>
            <a:ext cx="4111588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Определи отряд млекопитающих. Кто лишний?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733c2a44bdb0208bbc1625e1445ef59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381354"/>
            <a:ext cx="3769947" cy="2352446"/>
          </a:xfrm>
        </p:spPr>
      </p:pic>
      <p:pic>
        <p:nvPicPr>
          <p:cNvPr id="5" name="Рисунок 4" descr="79291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1371600"/>
            <a:ext cx="3639856" cy="2423105"/>
          </a:xfrm>
          <a:prstGeom prst="rect">
            <a:avLst/>
          </a:prstGeom>
        </p:spPr>
      </p:pic>
      <p:pic>
        <p:nvPicPr>
          <p:cNvPr id="6" name="Рисунок 5" descr="hqdefaultCABGGAV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886200"/>
            <a:ext cx="3657600" cy="2743200"/>
          </a:xfrm>
          <a:prstGeom prst="rect">
            <a:avLst/>
          </a:prstGeom>
        </p:spPr>
      </p:pic>
      <p:pic>
        <p:nvPicPr>
          <p:cNvPr id="7" name="Рисунок 6" descr="image_larg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967716"/>
            <a:ext cx="3681412" cy="25398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Это насекомоядные: землеройка, крот, еж. Лишняя – ехидна.</a:t>
            </a:r>
            <a:endParaRPr lang="ru-RU" sz="3200" dirty="0"/>
          </a:p>
        </p:txBody>
      </p:sp>
      <p:pic>
        <p:nvPicPr>
          <p:cNvPr id="4" name="Содержимое 3" descr="733c2a44bdb0208bbc1625e1445ef59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381354"/>
            <a:ext cx="3769947" cy="2352446"/>
          </a:xfrm>
        </p:spPr>
      </p:pic>
      <p:pic>
        <p:nvPicPr>
          <p:cNvPr id="5" name="Рисунок 4" descr="79291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1371600"/>
            <a:ext cx="3639856" cy="2423105"/>
          </a:xfrm>
          <a:prstGeom prst="rect">
            <a:avLst/>
          </a:prstGeom>
        </p:spPr>
      </p:pic>
      <p:pic>
        <p:nvPicPr>
          <p:cNvPr id="6" name="Рисунок 5" descr="hqdefaultCABGGAV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886200"/>
            <a:ext cx="3657600" cy="2743200"/>
          </a:xfrm>
          <a:prstGeom prst="rect">
            <a:avLst/>
          </a:prstGeom>
        </p:spPr>
      </p:pic>
      <p:pic>
        <p:nvPicPr>
          <p:cNvPr id="7" name="Рисунок 6" descr="image_larg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3967716"/>
            <a:ext cx="3681412" cy="25398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Определи отряд млекопитающих. Кто лишний?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916dce970edd39e4c3a49ae2800bd7b3_i-41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3695700"/>
            <a:ext cx="3657600" cy="2743200"/>
          </a:xfrm>
          <a:prstGeom prst="rect">
            <a:avLst/>
          </a:prstGeom>
        </p:spPr>
      </p:pic>
      <p:pic>
        <p:nvPicPr>
          <p:cNvPr id="6" name="Рисунок 5" descr="anima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990601"/>
            <a:ext cx="3733799" cy="2485310"/>
          </a:xfrm>
          <a:prstGeom prst="rect">
            <a:avLst/>
          </a:prstGeom>
        </p:spPr>
      </p:pic>
      <p:pic>
        <p:nvPicPr>
          <p:cNvPr id="7" name="Рисунок 6" descr="kosatka-1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3590926"/>
            <a:ext cx="3962400" cy="2971800"/>
          </a:xfrm>
          <a:prstGeom prst="rect">
            <a:avLst/>
          </a:prstGeom>
        </p:spPr>
      </p:pic>
      <p:pic>
        <p:nvPicPr>
          <p:cNvPr id="9" name="Содержимое 8" descr="mqdefault.jp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457200" y="1143000"/>
            <a:ext cx="3928533" cy="2209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Это ластоногие: тюлень, морж, морской котик. Лишняя – </a:t>
            </a:r>
            <a:r>
              <a:rPr lang="ru-RU" sz="2800" dirty="0" err="1" smtClean="0"/>
              <a:t>косатка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5" name="Рисунок 4" descr="916dce970edd39e4c3a49ae2800bd7b3_i-41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3695700"/>
            <a:ext cx="3657600" cy="2743200"/>
          </a:xfrm>
          <a:prstGeom prst="rect">
            <a:avLst/>
          </a:prstGeom>
        </p:spPr>
      </p:pic>
      <p:pic>
        <p:nvPicPr>
          <p:cNvPr id="6" name="Рисунок 5" descr="anima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990601"/>
            <a:ext cx="3733799" cy="2485310"/>
          </a:xfrm>
          <a:prstGeom prst="rect">
            <a:avLst/>
          </a:prstGeom>
        </p:spPr>
      </p:pic>
      <p:pic>
        <p:nvPicPr>
          <p:cNvPr id="7" name="Рисунок 6" descr="kosatka-1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3590926"/>
            <a:ext cx="3962400" cy="2971800"/>
          </a:xfrm>
          <a:prstGeom prst="rect">
            <a:avLst/>
          </a:prstGeom>
        </p:spPr>
      </p:pic>
      <p:pic>
        <p:nvPicPr>
          <p:cNvPr id="9" name="Содержимое 8" descr="mqdefault.jpg"/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457200" y="1143000"/>
            <a:ext cx="3928533" cy="2209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Какого животного не существует? Почему?</a:t>
            </a:r>
            <a:endParaRPr lang="ru-RU" sz="2800" dirty="0"/>
          </a:p>
        </p:txBody>
      </p:sp>
      <p:pic>
        <p:nvPicPr>
          <p:cNvPr id="4" name="Содержимое 3" descr="0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838200"/>
            <a:ext cx="2990850" cy="2326216"/>
          </a:xfrm>
        </p:spPr>
      </p:pic>
      <p:sp>
        <p:nvSpPr>
          <p:cNvPr id="5" name="TextBox 4"/>
          <p:cNvSpPr txBox="1"/>
          <p:nvPr/>
        </p:nvSpPr>
        <p:spPr>
          <a:xfrm>
            <a:off x="1676400" y="3352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опоссум</a:t>
            </a:r>
            <a:endParaRPr lang="ru-RU" dirty="0"/>
          </a:p>
        </p:txBody>
      </p:sp>
      <p:pic>
        <p:nvPicPr>
          <p:cNvPr id="6" name="Рисунок 5" descr="1419841523_chto-edyat-koal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838200"/>
            <a:ext cx="3581400" cy="20158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00800" y="28956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коала</a:t>
            </a:r>
            <a:endParaRPr lang="ru-RU" dirty="0"/>
          </a:p>
        </p:txBody>
      </p:sp>
      <p:pic>
        <p:nvPicPr>
          <p:cNvPr id="8" name="Рисунок 7" descr="1426514749_2007-6-28-5134198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3000" y="3505200"/>
            <a:ext cx="3592498" cy="25172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67400" y="6248400"/>
            <a:ext cx="1659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Сумчатый волк</a:t>
            </a:r>
            <a:endParaRPr lang="ru-RU" dirty="0"/>
          </a:p>
        </p:txBody>
      </p:sp>
      <p:pic>
        <p:nvPicPr>
          <p:cNvPr id="10" name="Рисунок 9" descr="marsupial-mole-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3886200"/>
            <a:ext cx="3048000" cy="228600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71600" y="6324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Сумчатый крот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Сумчатый волк вымер.</a:t>
            </a:r>
            <a:endParaRPr lang="ru-RU" sz="2800" dirty="0"/>
          </a:p>
        </p:txBody>
      </p:sp>
      <p:pic>
        <p:nvPicPr>
          <p:cNvPr id="4" name="Содержимое 3" descr="0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838200"/>
            <a:ext cx="2990850" cy="2326216"/>
          </a:xfrm>
        </p:spPr>
      </p:pic>
      <p:sp>
        <p:nvSpPr>
          <p:cNvPr id="5" name="TextBox 4"/>
          <p:cNvSpPr txBox="1"/>
          <p:nvPr/>
        </p:nvSpPr>
        <p:spPr>
          <a:xfrm>
            <a:off x="1676400" y="33528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опоссум</a:t>
            </a:r>
            <a:endParaRPr lang="ru-RU" dirty="0"/>
          </a:p>
        </p:txBody>
      </p:sp>
      <p:pic>
        <p:nvPicPr>
          <p:cNvPr id="6" name="Рисунок 5" descr="1419841523_chto-edyat-koal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53000" y="838200"/>
            <a:ext cx="3581400" cy="201581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400800" y="28956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коала</a:t>
            </a:r>
            <a:endParaRPr lang="ru-RU" dirty="0"/>
          </a:p>
        </p:txBody>
      </p:sp>
      <p:pic>
        <p:nvPicPr>
          <p:cNvPr id="8" name="Рисунок 7" descr="1426514749_2007-6-28-5134198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3000" y="3505200"/>
            <a:ext cx="3592498" cy="25172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67400" y="6248400"/>
            <a:ext cx="16593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Сумчатый волк</a:t>
            </a:r>
            <a:endParaRPr lang="ru-RU" dirty="0"/>
          </a:p>
        </p:txBody>
      </p:sp>
      <p:pic>
        <p:nvPicPr>
          <p:cNvPr id="10" name="Рисунок 9" descr="marsupial-mole-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3886200"/>
            <a:ext cx="3048000" cy="228600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71600" y="63246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Сумчатый крот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Кто не жует жвачку?</a:t>
            </a:r>
            <a:endParaRPr lang="ru-RU" sz="2800" dirty="0"/>
          </a:p>
        </p:txBody>
      </p:sp>
      <p:pic>
        <p:nvPicPr>
          <p:cNvPr id="4" name="Содержимое 3" descr="cherniy-nosorog-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0" y="1600200"/>
            <a:ext cx="3505200" cy="2021332"/>
          </a:xfrm>
        </p:spPr>
      </p:pic>
      <p:pic>
        <p:nvPicPr>
          <p:cNvPr id="5" name="Рисунок 4" descr="3116627_ori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1600200"/>
            <a:ext cx="3048000" cy="2083594"/>
          </a:xfrm>
          <a:prstGeom prst="rect">
            <a:avLst/>
          </a:prstGeom>
        </p:spPr>
      </p:pic>
      <p:pic>
        <p:nvPicPr>
          <p:cNvPr id="6" name="Рисунок 5" descr="giraf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3810000"/>
            <a:ext cx="3457575" cy="2696909"/>
          </a:xfrm>
          <a:prstGeom prst="rect">
            <a:avLst/>
          </a:prstGeom>
        </p:spPr>
      </p:pic>
      <p:pic>
        <p:nvPicPr>
          <p:cNvPr id="7" name="Рисунок 6" descr="__1_~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5400" y="3810000"/>
            <a:ext cx="2971800" cy="28157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184</Words>
  <PresentationFormat>Экран (4:3)</PresentationFormat>
  <Paragraphs>34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Определи отряд млекопитающих. Кто лишний?  </vt:lpstr>
      <vt:lpstr>Это грызуны: морская свинка, хомяк, белка. Лишняя – пищуха.  </vt:lpstr>
      <vt:lpstr>Определи отряд млекопитающих. Кто лишний? </vt:lpstr>
      <vt:lpstr>Это насекомоядные: землеройка, крот, еж. Лишняя – ехидна.</vt:lpstr>
      <vt:lpstr>Определи отряд млекопитающих. Кто лишний? </vt:lpstr>
      <vt:lpstr>Это ластоногие: тюлень, морж, морской котик. Лишняя – косатка.</vt:lpstr>
      <vt:lpstr>Какого животного не существует? Почему?</vt:lpstr>
      <vt:lpstr>Сумчатый волк вымер.</vt:lpstr>
      <vt:lpstr>Кто не жует жвачку?</vt:lpstr>
      <vt:lpstr> Не жуют жвачку носорог (непарнокопытное) и бегемот (парнокопытное нежвачное)</vt:lpstr>
      <vt:lpstr>Распредели хищных по отрядам:</vt:lpstr>
      <vt:lpstr>Распредели хищных по отрядам:</vt:lpstr>
      <vt:lpstr>Определите последовательность прохождения пищи по отделам желудка жвачных животных:</vt:lpstr>
      <vt:lpstr>Рубец – сетка – книжка - сычуг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Определи отряд млекопитающих. Кто лишний?  </dc:title>
  <dc:creator>Администратор</dc:creator>
  <cp:lastModifiedBy>Администратор</cp:lastModifiedBy>
  <cp:revision>14</cp:revision>
  <dcterms:created xsi:type="dcterms:W3CDTF">2017-02-05T11:49:58Z</dcterms:created>
  <dcterms:modified xsi:type="dcterms:W3CDTF">2017-02-06T16:09:40Z</dcterms:modified>
</cp:coreProperties>
</file>