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20688"/>
            <a:ext cx="6172200" cy="1894362"/>
          </a:xfrm>
        </p:spPr>
        <p:txBody>
          <a:bodyPr/>
          <a:lstStyle/>
          <a:p>
            <a:pPr algn="ctr"/>
            <a:r>
              <a:rPr lang="en-US" dirty="0" smtClean="0"/>
              <a:t>How do you do?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75856" y="5229200"/>
            <a:ext cx="5686400" cy="1371600"/>
          </a:xfrm>
        </p:spPr>
        <p:txBody>
          <a:bodyPr/>
          <a:lstStyle/>
          <a:p>
            <a:r>
              <a:rPr lang="ru-RU" dirty="0" smtClean="0"/>
              <a:t>Подготовила: учитель начальных классов и английского языка </a:t>
            </a:r>
            <a:r>
              <a:rPr lang="ru-RU" dirty="0" err="1" smtClean="0"/>
              <a:t>Шелкаева</a:t>
            </a:r>
            <a:r>
              <a:rPr lang="ru-RU" dirty="0" smtClean="0"/>
              <a:t> Алёна Александровна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005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6421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i="1" dirty="0" smtClean="0"/>
              <a:t>Давайте споём!</a:t>
            </a:r>
            <a:r>
              <a:rPr lang="en-US" sz="4000" b="1" i="1" dirty="0"/>
              <a:t/>
            </a:r>
            <a:br>
              <a:rPr lang="en-US" sz="4000" b="1" i="1" dirty="0"/>
            </a:br>
            <a:r>
              <a:rPr lang="en-US" sz="6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Let`s singing!</a:t>
            </a:r>
            <a:endParaRPr lang="ru-RU" sz="6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204864"/>
            <a:ext cx="7467600" cy="4269088"/>
          </a:xfrm>
        </p:spPr>
        <p:txBody>
          <a:bodyPr/>
          <a:lstStyle/>
          <a:p>
            <a:r>
              <a:rPr lang="ru-RU" dirty="0" smtClean="0"/>
              <a:t>Учебник стр. 45, №6.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morning!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653136"/>
            <a:ext cx="3828678" cy="2003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808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en-US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Let`s answer the questions!</a:t>
            </a:r>
            <a:br>
              <a:rPr lang="en-US" sz="4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ответим на вопросы!</a:t>
            </a:r>
            <a:endParaRPr lang="ru-RU" sz="28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44824"/>
            <a:ext cx="7467600" cy="4629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Что такое открытый слог?</a:t>
            </a:r>
          </a:p>
          <a:p>
            <a:r>
              <a:rPr lang="ru-RU" sz="2800" dirty="0" smtClean="0"/>
              <a:t>Что такое закрытый слог? </a:t>
            </a:r>
          </a:p>
          <a:p>
            <a:r>
              <a:rPr lang="ru-RU" sz="2800" dirty="0" smtClean="0"/>
              <a:t>Всегда ли читается буква </a:t>
            </a:r>
            <a:r>
              <a:rPr lang="en-US" sz="3200" b="1" dirty="0" smtClean="0">
                <a:solidFill>
                  <a:srgbClr val="FF0000"/>
                </a:solidFill>
              </a:rPr>
              <a:t>e</a:t>
            </a:r>
            <a:r>
              <a:rPr lang="ru-RU" sz="2800" dirty="0" smtClean="0"/>
              <a:t> на конце слова?</a:t>
            </a:r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797152"/>
            <a:ext cx="2614231" cy="1725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1148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Спиши. Раздели слова на слоги. Назови слог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/>
              <a:t>Zero, cake, flower, name, window</a:t>
            </a:r>
            <a:r>
              <a:rPr lang="ru-RU" sz="6000" dirty="0" smtClean="0"/>
              <a:t>.</a:t>
            </a:r>
            <a:endParaRPr lang="ru-RU" sz="6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51720" y="1772816"/>
            <a:ext cx="0" cy="8640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995936" y="1772816"/>
            <a:ext cx="0" cy="8640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084168" y="1772816"/>
            <a:ext cx="0" cy="8640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2555776" y="2636912"/>
            <a:ext cx="0" cy="8640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5378152" y="2636912"/>
            <a:ext cx="0" cy="86409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971600" y="4725144"/>
            <a:ext cx="75608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! </a:t>
            </a:r>
            <a:r>
              <a:rPr lang="ru-RU" sz="3600" dirty="0" smtClean="0"/>
              <a:t>Подчеркните </a:t>
            </a:r>
            <a:r>
              <a:rPr lang="ru-RU" sz="3600" u="sng" dirty="0" smtClean="0">
                <a:solidFill>
                  <a:srgbClr val="FF0000"/>
                </a:solidFill>
              </a:rPr>
              <a:t>красным цветом </a:t>
            </a:r>
            <a:r>
              <a:rPr lang="ru-RU" sz="3600" dirty="0" smtClean="0"/>
              <a:t>все гласные.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195020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7780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 smtClean="0">
                <a:solidFill>
                  <a:schemeClr val="tx1"/>
                </a:solidFill>
              </a:rPr>
              <a:t>How do you do.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19256" cy="4873752"/>
          </a:xfrm>
        </p:spPr>
        <p:txBody>
          <a:bodyPr/>
          <a:lstStyle/>
          <a:p>
            <a:r>
              <a:rPr lang="ru-RU" sz="3200" dirty="0" smtClean="0"/>
              <a:t>Это не вопрос, а очень формальная форма приветствия. Его произносят только при самой первой встрече с человеком.</a:t>
            </a:r>
          </a:p>
          <a:p>
            <a:r>
              <a:rPr lang="ru-RU" sz="3200" dirty="0" smtClean="0"/>
              <a:t>Отвечать можно тем же способом.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rgbClr val="FF0000"/>
                </a:solidFill>
              </a:rPr>
              <a:t>Example </a:t>
            </a:r>
            <a:r>
              <a:rPr lang="ru-RU" sz="3600" dirty="0" smtClean="0">
                <a:solidFill>
                  <a:srgbClr val="FF0000"/>
                </a:solidFill>
              </a:rPr>
              <a:t>:</a:t>
            </a:r>
            <a:endParaRPr lang="en-US" sz="3600" dirty="0" smtClean="0">
              <a:solidFill>
                <a:srgbClr val="FF0000"/>
              </a:solidFill>
            </a:endParaRPr>
          </a:p>
          <a:p>
            <a:r>
              <a:rPr lang="en-US" sz="4000" i="1" dirty="0" smtClean="0"/>
              <a:t>How do you do. - </a:t>
            </a:r>
            <a:r>
              <a:rPr lang="en-US" sz="4000" i="1" dirty="0"/>
              <a:t>How do you do. </a:t>
            </a:r>
            <a:endParaRPr lang="ru-RU" sz="4000" i="1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681" y="5183580"/>
            <a:ext cx="3151714" cy="1649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6705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467600" cy="864096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Сокращения!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10744" cy="2332856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I`m = </a:t>
            </a:r>
          </a:p>
          <a:p>
            <a:r>
              <a:rPr lang="en-US" sz="4800" b="1" dirty="0" smtClean="0"/>
              <a:t>He`s = </a:t>
            </a:r>
          </a:p>
          <a:p>
            <a:r>
              <a:rPr lang="en-US" sz="4800" b="1" dirty="0" smtClean="0"/>
              <a:t>She`s = 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915816" y="1556792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 </a:t>
            </a:r>
            <a:r>
              <a:rPr lang="en-US" sz="4800" b="1" dirty="0" smtClean="0">
                <a:solidFill>
                  <a:srgbClr val="FF0000"/>
                </a:solidFill>
              </a:rPr>
              <a:t>am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8892" y="2413378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He </a:t>
            </a:r>
            <a:r>
              <a:rPr lang="en-US" sz="4800" b="1" dirty="0" smtClean="0">
                <a:solidFill>
                  <a:srgbClr val="FF0000"/>
                </a:solidFill>
              </a:rPr>
              <a:t>is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11292" y="3244375"/>
            <a:ext cx="2296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She </a:t>
            </a:r>
            <a:r>
              <a:rPr lang="en-US" sz="4800" b="1" dirty="0" smtClean="0">
                <a:solidFill>
                  <a:srgbClr val="FF0000"/>
                </a:solidFill>
              </a:rPr>
              <a:t>is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4581128"/>
            <a:ext cx="72510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my/ his/ her  name</a:t>
            </a:r>
            <a:r>
              <a:rPr lang="en-US" sz="4800" b="1" dirty="0" smtClean="0">
                <a:solidFill>
                  <a:srgbClr val="FF0000"/>
                </a:solidFill>
              </a:rPr>
              <a:t>`s</a:t>
            </a:r>
            <a:r>
              <a:rPr lang="en-US" sz="4800" b="1" dirty="0" smtClean="0"/>
              <a:t> = </a:t>
            </a:r>
            <a:r>
              <a:rPr lang="en-US" sz="4800" b="1" dirty="0"/>
              <a:t>my/ his/ her  </a:t>
            </a:r>
            <a:r>
              <a:rPr lang="en-US" sz="4800" b="1" dirty="0" smtClean="0"/>
              <a:t>name </a:t>
            </a:r>
            <a:r>
              <a:rPr lang="en-US" sz="4800" b="1" dirty="0" smtClean="0">
                <a:solidFill>
                  <a:srgbClr val="FF0000"/>
                </a:solidFill>
              </a:rPr>
              <a:t>is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519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51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</TotalTime>
  <Words>152</Words>
  <Application>Microsoft Office PowerPoint</Application>
  <PresentationFormat>Экран (4:3)</PresentationFormat>
  <Paragraphs>27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How do you do?</vt:lpstr>
      <vt:lpstr>Давайте споём! Let`s singing!</vt:lpstr>
      <vt:lpstr>Let`s answer the questions! Давайте ответим на вопросы!</vt:lpstr>
      <vt:lpstr>Спиши. Раздели слова на слоги. Назови слог</vt:lpstr>
      <vt:lpstr>How do you do.</vt:lpstr>
      <vt:lpstr>Сокращения!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6</cp:revision>
  <dcterms:created xsi:type="dcterms:W3CDTF">2019-12-10T12:36:47Z</dcterms:created>
  <dcterms:modified xsi:type="dcterms:W3CDTF">2019-12-25T04:37:37Z</dcterms:modified>
</cp:coreProperties>
</file>