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0691813" cy="7559675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88" d="100"/>
          <a:sy n="88" d="100"/>
        </p:scale>
        <p:origin x="9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B9443-2F94-48E8-9BD2-5C1E704D8B9E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DFC24-DD02-440F-A6CF-0ED69BCFEF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28280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162433-1322-4822-A0B3-259BA6E3D0B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030288" y="1241425"/>
            <a:ext cx="47371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BF7172-AC31-448B-8C44-7E87F037D7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763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BF7172-AC31-448B-8C44-7E87F037D72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233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064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044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65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50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943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063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491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05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861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6125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99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1EF018-D211-4470-9DF6-59AEC2B1E29D}" type="datetimeFigureOut">
              <a:rPr lang="ru-RU" smtClean="0"/>
              <a:t>05.11.2019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E3673-DC2C-4020-AC51-2849961739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02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1824" y="2063530"/>
            <a:ext cx="9889439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</a:t>
            </a:r>
            <a:r>
              <a:rPr lang="ru-RU" sz="7200" b="1" cap="none" spc="0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физминуток</a:t>
            </a:r>
            <a:endParaRPr lang="ru-RU" sz="7200" b="1" cap="none" spc="0" dirty="0" smtClean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7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7200" b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Сила богатырская»</a:t>
            </a:r>
            <a:endParaRPr lang="ru-RU" sz="72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974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9493" y="797442"/>
            <a:ext cx="9832827" cy="5773479"/>
          </a:xfrm>
          <a:prstGeom prst="roundRect">
            <a:avLst/>
          </a:prstGeom>
          <a:solidFill>
            <a:schemeClr val="bg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0" y="1364436"/>
            <a:ext cx="1065987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r>
              <a:rPr lang="ru-RU" sz="36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«Богатырь»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Богатырь – вот он каков:  (Дети стоят в кругу)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Он силен, он здоров,        (Показываю силача)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Он из лука стрелял,          (Показывают стрельбу из лука)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Метко палицу бросал,     (Выполняют замах и бросок)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На границе стоял,            (Показывают)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Зорко-зорко наблюдал,    (Подносят руку ко лбу, глядят вдаль)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Подрастем и мы, смотри, (Поднимают руки высоко вверх)</a:t>
            </a:r>
            <a:endParaRPr lang="ru-RU" sz="20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Станем, как богатыри!    (Руки на пояс)</a:t>
            </a:r>
            <a:endParaRPr lang="ru-RU" sz="2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7898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9493" y="776177"/>
            <a:ext cx="9832827" cy="5773479"/>
          </a:xfrm>
          <a:prstGeom prst="roundRect">
            <a:avLst/>
          </a:prstGeom>
          <a:solidFill>
            <a:schemeClr val="bg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27321" y="1268743"/>
            <a:ext cx="9324753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«Богатыри»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встанем – раз, два, три – (дети шагают на месте)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теперь богатыри!        (руки согнуты в локтях, показываю силу)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ладонь к глазам приставим,  (правую руку подносят козырьком к глазам)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Ноги крепкие расставим,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Поворачиваясь вправо – оглядимся величаво (повороты вправо, влево)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налево надо тоже поглядеть из-под ладошек,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направо, и ещё, через левое плечо.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встанем – раз, два, три – (встали ровно, выпрямили спинки)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теперь богатыри!</a:t>
            </a:r>
          </a:p>
        </p:txBody>
      </p:sp>
    </p:spTree>
    <p:extLst>
      <p:ext uri="{BB962C8B-B14F-4D97-AF65-F5344CB8AC3E}">
        <p14:creationId xmlns:p14="http://schemas.microsoft.com/office/powerpoint/2010/main" val="26232219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9493" y="776177"/>
            <a:ext cx="9832827" cy="5773479"/>
          </a:xfrm>
          <a:prstGeom prst="roundRect">
            <a:avLst/>
          </a:prstGeom>
          <a:solidFill>
            <a:schemeClr val="bg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27321" y="1268743"/>
            <a:ext cx="9324753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«Богатыри»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Дружно встанем раз – два – три (дети шагают на месте) 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теперь богатыри! (руки согнуты в локтях, показываю силу) 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ладонь к глазам представим,(правую руку подносят козырьком к глазам) 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Ноги крепкие расставим, 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Поворачиваясь вправо - оглядимся величаво.  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налево надо тоже поглядеть нам величаво. </a:t>
            </a:r>
            <a:b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Наклонились влево – вправо  (руки на поясе, наклон влево - вправо) 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Получается на славу!</a:t>
            </a:r>
          </a:p>
        </p:txBody>
      </p:sp>
    </p:spTree>
    <p:extLst>
      <p:ext uri="{BB962C8B-B14F-4D97-AF65-F5344CB8AC3E}">
        <p14:creationId xmlns:p14="http://schemas.microsoft.com/office/powerpoint/2010/main" val="464905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9493" y="776177"/>
            <a:ext cx="9832827" cy="5773479"/>
          </a:xfrm>
          <a:prstGeom prst="roundRect">
            <a:avLst/>
          </a:prstGeom>
          <a:solidFill>
            <a:schemeClr val="bg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83529" y="885971"/>
            <a:ext cx="9324753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«Богатырский конь»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Конь меня в дорогу ждёт 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(Руки за спиной сцеплены в замок),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Бьет копытом у ворот  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(ритмично по очереди поднимаем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ветру играет гривой  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согнутые в колене ноги )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Пышной, сказочно красивой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 на седло вскочу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поеду – полечу     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(покачиваем головой),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Цок, цок, цок, цок    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(подскакиваем на месте),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Цок, цок, цок, цок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за дальнею рекой  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(руки полусогнуты в локтях)</a:t>
            </a:r>
            <a:b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Помашу тебе рукой       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(перед собой, машем рукой)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6768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50759" y="776177"/>
            <a:ext cx="9832827" cy="5773479"/>
          </a:xfrm>
          <a:prstGeom prst="roundRect">
            <a:avLst/>
          </a:prstGeom>
          <a:solidFill>
            <a:schemeClr val="bg1">
              <a:alpha val="3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47327" y="885971"/>
            <a:ext cx="10008284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«Молодцы-удальцы»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устали, засиделись  (выполнять движения в соответствии с текстом)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размяться захотелось.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на стену посмотрели,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в окошко поглядели.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Вправо, влево поворот,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наоборот.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Приседанья начинаем,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Ноги до конца сгибаем.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Вверх и вниз, вверх и вниз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Приседать не торопись.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последний раз присели,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на место сели.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нас в группе – молодцы! </a:t>
            </a:r>
            <a:b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один все – удальцы!</a:t>
            </a:r>
          </a:p>
        </p:txBody>
      </p:sp>
    </p:spTree>
    <p:extLst>
      <p:ext uri="{BB962C8B-B14F-4D97-AF65-F5344CB8AC3E}">
        <p14:creationId xmlns:p14="http://schemas.microsoft.com/office/powerpoint/2010/main" val="25533195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7</Words>
  <Application>Microsoft Office PowerPoint</Application>
  <PresentationFormat>Произвольный</PresentationFormat>
  <Paragraphs>28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Вика</dc:creator>
  <cp:lastModifiedBy>Пользователь Windows</cp:lastModifiedBy>
  <cp:revision>3</cp:revision>
  <cp:lastPrinted>2019-11-05T05:42:17Z</cp:lastPrinted>
  <dcterms:created xsi:type="dcterms:W3CDTF">2019-11-04T22:23:44Z</dcterms:created>
  <dcterms:modified xsi:type="dcterms:W3CDTF">2019-11-05T05:42:21Z</dcterms:modified>
</cp:coreProperties>
</file>