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7" r:id="rId4"/>
    <p:sldId id="278" r:id="rId5"/>
    <p:sldId id="260" r:id="rId6"/>
    <p:sldId id="261" r:id="rId7"/>
    <p:sldId id="281" r:id="rId8"/>
    <p:sldId id="262" r:id="rId9"/>
    <p:sldId id="263" r:id="rId10"/>
    <p:sldId id="266" r:id="rId11"/>
    <p:sldId id="268" r:id="rId12"/>
    <p:sldId id="269" r:id="rId13"/>
    <p:sldId id="265" r:id="rId14"/>
    <p:sldId id="282" r:id="rId15"/>
    <p:sldId id="270" r:id="rId16"/>
    <p:sldId id="267" r:id="rId17"/>
    <p:sldId id="271" r:id="rId18"/>
    <p:sldId id="27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0C133-7191-4132-B8C0-54DE7D1B97D6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FB655-D622-4A3D-B49E-ED19E70022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бпсня\00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43240" y="1285860"/>
            <a:ext cx="492922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Басня как литературный жанр</a:t>
            </a:r>
          </a:p>
          <a:p>
            <a:pPr algn="ctr"/>
            <a:r>
              <a:rPr lang="ru-RU" sz="32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( электронное приложение к уроку литературы в 5 классе)</a:t>
            </a:r>
            <a:endParaRPr lang="ru-RU" sz="32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43306" y="4714884"/>
            <a:ext cx="40005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Автор: учитель русского языка и литературы высшей квалификационной категории</a:t>
            </a:r>
          </a:p>
          <a:p>
            <a:pPr algn="ctr"/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Юрченко О.Н.</a:t>
            </a:r>
            <a:endParaRPr lang="ru-RU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бпсня\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76242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786314" y="285728"/>
            <a:ext cx="435768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Германии XVIII века к жанру басни обращается поэт Лессинг (1729–1781). Как и Эзоп, он пишет басни прозой.  "Повествование в басне, – пишет он, – ...должно быть сжато до предельной возможности; лишенная всех украшений и фигур, она должна довольствоваться одной только ясностью" </a:t>
            </a:r>
            <a:endParaRPr lang="ru-RU" sz="2400" dirty="0"/>
          </a:p>
        </p:txBody>
      </p:sp>
      <p:pic>
        <p:nvPicPr>
          <p:cNvPr id="3075" name="Picture 3" descr="E:\бпсня\Lessing-Gothol-d-E-fra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214290"/>
            <a:ext cx="3351316" cy="4260147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33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бпсня\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61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357166"/>
            <a:ext cx="35719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русской литературе основы национальной басенной традиции заложил А.П.Сумароков (1717–1777). Его поэтическим девизом были слова: "Доколе дряхлостью иль смертью не увяну, Против пороков я писать не перестану...". </a:t>
            </a:r>
            <a:endParaRPr lang="ru-RU" sz="24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бпсня\сумарок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36096" y="357166"/>
            <a:ext cx="3028327" cy="397143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33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бпсня\img0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2143116"/>
            <a:ext cx="45005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Вершиной в развитии жанра стали басни И.А.Крылова (1769–1844), вобравшие в себя опыт двух с половиной тысячелетий.  Кроме того, существуют иронические, пародийные басни </a:t>
            </a:r>
            <a:r>
              <a:rPr lang="ru-RU" b="1" i="1" dirty="0" err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Козьмы</a:t>
            </a:r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 Пруткова (А.К. Толстой и братья Жемчужниковы), революционные басни Демьяна Бедного</a:t>
            </a:r>
            <a:endParaRPr lang="ru-RU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бпсня\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618" cy="68580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643438" y="357166"/>
            <a:ext cx="450056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i="1" dirty="0" smtClean="0">
                <a:solidFill>
                  <a:srgbClr val="0033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изнь  Крылова была удивительно насыщенной: русский баснописец, драматург, журналист, самостоятельно изучал литературу, математику, французский и итальянский языки. Крылов обладал разносторонним образованием, хорошо играл на скрипке, знал итальянский. В 1808 г. в «Драматическом Вестнике» были напечатаны первые 17 басен, в 1809 выходит первое отдельное издание 23 басни, завоевавшее ему почетное место в русской литературе. С этого времени жизнь Крылова – ряд непрерывных успехов и почестей. С 1809 по 1843 гг. создал 200 басен.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E:\бпсня\4589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14290"/>
            <a:ext cx="3500462" cy="47299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33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E:\бпсня\img0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142976" y="2357430"/>
            <a:ext cx="471487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Жуковский писал, что басни Крылова учили читателей « любить отечественный язык». Это живая народная речь, которую Крылов смело ввел в русскую поэзию. Это составляет особенность басен И. А. Крылова. Великий баснописец внес огромный вклад в формирование русского литературного языка.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E:\бпсня\s12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бпсня\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69618" cy="6858000"/>
          </a:xfrm>
          <a:prstGeom prst="rect">
            <a:avLst/>
          </a:prstGeom>
          <a:noFill/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285720" y="857232"/>
            <a:ext cx="414340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Советский поэт Сергей Михалков, которого юные читатели знают как автора "Дяди Степы", возродил басенный жанр, нашёл свой интересный стиль современной басни.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7" name="Picture 1" descr="E:\бпсня\0003-007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214290"/>
            <a:ext cx="3071834" cy="4991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E:\бпсня\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1" y="0"/>
            <a:ext cx="4643439" cy="6858000"/>
          </a:xfrm>
          <a:prstGeom prst="rect">
            <a:avLst/>
          </a:prstGeom>
          <a:noFill/>
        </p:spPr>
      </p:pic>
      <p:pic>
        <p:nvPicPr>
          <p:cNvPr id="8194" name="Picture 2" descr="E:\бпсня\100875316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78631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E:\бпсня\pi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214338"/>
            <a:ext cx="5501725" cy="664366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14744" y="500042"/>
            <a:ext cx="52149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Жанр басня актуален и сегодня</a:t>
            </a:r>
            <a:endParaRPr lang="ru-RU" sz="24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E:\бпсня\s1200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9296" y="1142984"/>
            <a:ext cx="2541369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бпсня\00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00430" y="1071546"/>
            <a:ext cx="4429156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Когда первобытный человек почувствовал себя человеком,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Он оглянулся вокруг себя и впервые задумался о мире и о себе.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По существу, это были два вопроса: как устроен мир и как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должен вести себя в этом мире человек?</a:t>
            </a:r>
          </a:p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На первый вопрос он ответил мифом. На второй – басней.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бпсня\512x512b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2857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Басня – небольшое по объему произведение. Но это не умаляет ее достоинств. Мораль, данная автором в начале произведения, помогает читателям настроиться на нужный лад.</a:t>
            </a:r>
            <a:endParaRPr lang="ru-RU" sz="24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бпсня\img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571868" y="3143248"/>
            <a:ext cx="5214974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Основной поучительной мыслью басни является мораль. Это и роднит ее с притчей. В качестве персонажей в басне выступают животные, растения, птицы, рыбы, вещи. Герои ведут себя по-человечески, наделяются человеческими качествами. Мы узнаем свойства характера и особенности поведения человека, к которым автор относится неодобрительно, высмеивает или осуждает их.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33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бпсня\img3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143372" y="2714620"/>
            <a:ext cx="47149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Жанр басни известен с давних времен. Родоначальником жанра считается древнегреческий мудрец и баснописец Эзоп. Легендарный баснописец, живший в Древней Греции еще в 440 г. До н. э. предложил «давать поучения» не в форме наставлений, а в другой.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бпсня\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2960"/>
            <a:ext cx="9144000" cy="7143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E:\бпсня\00000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43306" y="1357298"/>
            <a:ext cx="421484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Эзоп, не имея возможности прямо высказать свои мысли, рассказывал в баснях о жизни животных, имея в виду взаимоотношения людей. Эзоповский язык, понятный искушенному читателю, позволял избегать преследований и выражать запретные мысли с помощью различных приемов. </a:t>
            </a:r>
            <a:endParaRPr lang="ru-RU" sz="24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E:\бпсня\pic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357166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2714612" y="214290"/>
            <a:ext cx="621507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rgbClr val="0033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Лишь около II века до н. э. басни стали записывать, в том числе и басни Эзопа. В античную эпоху известным баснописцем был древнеримский поэт Гораций (65–8 до н.э.). </a:t>
            </a:r>
            <a:r>
              <a:rPr kumimoji="0" lang="ru-RU" sz="13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2" name="Picture 4" descr="E:\бпсня\horace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214422"/>
            <a:ext cx="3328982" cy="2774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бпсня\0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214290"/>
            <a:ext cx="4071966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литературе XVII–XVIII веков античные сюжеты подверглись обработке.</a:t>
            </a:r>
          </a:p>
          <a:p>
            <a:r>
              <a:rPr lang="ru-RU" sz="2400" b="1" i="1" dirty="0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 XVII веке французский писатель Лафонтен (1621–1695) вновь возродил жанр басни. В основе многих басен Жана де Лафонтена лежит сюжет басен Эзопа. Но французский баснописец, используя сюжет античной басни, создает новую басню</a:t>
            </a:r>
            <a:endParaRPr lang="ru-RU" sz="2400" b="1" i="1" dirty="0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бпсня\lafonten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088" y="214290"/>
            <a:ext cx="2967999" cy="400679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3300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612</Words>
  <Application>Microsoft Office PowerPoint</Application>
  <PresentationFormat>Экран (4:3)</PresentationFormat>
  <Paragraphs>23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км</dc:creator>
  <cp:lastModifiedBy>Оля</cp:lastModifiedBy>
  <cp:revision>18</cp:revision>
  <dcterms:created xsi:type="dcterms:W3CDTF">2019-08-15T15:50:02Z</dcterms:created>
  <dcterms:modified xsi:type="dcterms:W3CDTF">2019-12-25T18:07:53Z</dcterms:modified>
</cp:coreProperties>
</file>