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588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535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6222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09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089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8723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2086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791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7304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2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22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C8340-1631-4E27-B8AB-77A07918ECB6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EEA123-7815-4A6A-BA09-BA114D9D77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40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7"/>
            <a:ext cx="7772400" cy="218767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урока </a:t>
            </a:r>
            <a:br>
              <a:rPr lang="ru-RU" dirty="0" smtClean="0"/>
            </a:br>
            <a:r>
              <a:rPr lang="ru-RU" dirty="0" smtClean="0"/>
              <a:t>русского языку 2 класса</a:t>
            </a:r>
            <a:br>
              <a:rPr lang="ru-RU" dirty="0" smtClean="0"/>
            </a:br>
            <a:r>
              <a:rPr lang="ru-RU" b="1" dirty="0" smtClean="0"/>
              <a:t>«Главные члены предложения»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653136"/>
            <a:ext cx="6400800" cy="175260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Подготовила:  учитель начальных классов </a:t>
            </a:r>
            <a:r>
              <a:rPr lang="ru-RU" dirty="0" err="1" smtClean="0">
                <a:solidFill>
                  <a:schemeClr val="tx1"/>
                </a:solidFill>
              </a:rPr>
              <a:t>Мигушова</a:t>
            </a:r>
            <a:r>
              <a:rPr lang="ru-RU" dirty="0" smtClean="0">
                <a:solidFill>
                  <a:schemeClr val="tx1"/>
                </a:solidFill>
              </a:rPr>
              <a:t> С.М.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356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100811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Подлежащее</a:t>
            </a:r>
            <a:r>
              <a:rPr lang="ru-RU" sz="3200" dirty="0" smtClean="0"/>
              <a:t>- это главный член предложения, который отвечает на вопросы кто? что?</a:t>
            </a:r>
            <a:endParaRPr lang="ru-RU" sz="32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1520" y="1124744"/>
            <a:ext cx="8229600" cy="44341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02203" y="5690788"/>
            <a:ext cx="7704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Подчеркните подлежащее одной чертой. Напишите над  подлежащем вопрос, на который оно отвечает. Почему? Что?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21673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143103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Сказуемое</a:t>
            </a:r>
            <a:r>
              <a:rPr lang="ru-RU" sz="3200" dirty="0" smtClean="0"/>
              <a:t> – это главный член предложения, который отвечает на вопросы: </a:t>
            </a:r>
            <a:r>
              <a:rPr lang="ru-RU" sz="3200" b="1" dirty="0" smtClean="0"/>
              <a:t>что делает? что сделает? </a:t>
            </a:r>
            <a:r>
              <a:rPr lang="ru-RU" sz="3200" dirty="0" smtClean="0"/>
              <a:t>Обозначает действие предмета.</a:t>
            </a:r>
            <a:endParaRPr lang="ru-RU" sz="32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844824"/>
            <a:ext cx="8229600" cy="443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338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26876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Сказуемое</a:t>
            </a:r>
            <a:r>
              <a:rPr lang="ru-RU" sz="3200" dirty="0" smtClean="0"/>
              <a:t> – это главный член предложения, который отвечает на вопросы: что делает? что сделает?  </a:t>
            </a:r>
            <a:r>
              <a:rPr lang="ru-RU" sz="3200" dirty="0" smtClean="0"/>
              <a:t>Обозначает действие предмета</a:t>
            </a:r>
            <a:endParaRPr lang="ru-RU" sz="32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552" y="1474527"/>
            <a:ext cx="8229600" cy="44341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5880723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Сказуемое подчеркиваем двумя чертами.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6129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Грамматическая основа </a:t>
            </a:r>
            <a:r>
              <a:rPr lang="ru-RU" sz="3600" dirty="0" smtClean="0"/>
              <a:t>– это подлежащее и сказуемое</a:t>
            </a:r>
            <a:endParaRPr lang="ru-RU" sz="36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484784"/>
            <a:ext cx="8229600" cy="44341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609329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Подчеркните грамматическую основу в предложении. Выделите  самостоятельно грамматическую основу в двух первых предложениях.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3313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Итоги урока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Какая была цель урока?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Удалось ли ее достичь?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Что было сложным на уроке?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8104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b="1" dirty="0" smtClean="0"/>
              <a:t>Цели урока: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579296" cy="53285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i="1" dirty="0" smtClean="0"/>
              <a:t>Научить детей находить в предложении главные члены предложения.</a:t>
            </a:r>
            <a:endParaRPr lang="ru-RU" i="1" dirty="0"/>
          </a:p>
          <a:p>
            <a:pPr marL="0" indent="0">
              <a:buNone/>
            </a:pPr>
            <a:r>
              <a:rPr lang="ru-RU" u="sng" dirty="0" smtClean="0"/>
              <a:t>Задачи</a:t>
            </a:r>
            <a:r>
              <a:rPr lang="ru-RU" dirty="0" smtClean="0"/>
              <a:t>: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Научить различать главные члены предложения, ставить вопросы к ним.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Научить называть главные члены предложения, грамматическую основу.</a:t>
            </a:r>
          </a:p>
          <a:p>
            <a:pPr marL="0" indent="0">
              <a:buNone/>
            </a:pPr>
            <a:r>
              <a:rPr lang="ru-RU" u="sng" dirty="0" smtClean="0"/>
              <a:t>Термины</a:t>
            </a:r>
            <a:r>
              <a:rPr lang="ru-RU" dirty="0" smtClean="0"/>
              <a:t>: предложение, подлежащее, сказуемое, грамматическая  основа.</a:t>
            </a:r>
          </a:p>
        </p:txBody>
      </p:sp>
    </p:spTree>
    <p:extLst>
      <p:ext uri="{BB962C8B-B14F-4D97-AF65-F5344CB8AC3E}">
        <p14:creationId xmlns:p14="http://schemas.microsoft.com/office/powerpoint/2010/main" val="23863064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Предложение</a:t>
            </a:r>
            <a:r>
              <a:rPr lang="ru-RU" dirty="0" smtClean="0"/>
              <a:t>-это законченная мысль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46130"/>
            <a:ext cx="8229600" cy="44341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638132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409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16" y="116632"/>
            <a:ext cx="8712968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Предложение</a:t>
            </a:r>
            <a:r>
              <a:rPr lang="ru-RU" dirty="0" smtClean="0"/>
              <a:t>- это законченная мысль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64704"/>
            <a:ext cx="8229600" cy="44644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5229200"/>
            <a:ext cx="8496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Запишем предложение в тетради. О чем говорится в предложении?</a:t>
            </a:r>
          </a:p>
          <a:p>
            <a:pPr algn="just"/>
            <a:r>
              <a:rPr lang="ru-RU" dirty="0" smtClean="0"/>
              <a:t> Все слова, из которых состоит предложение  называются члены предложения. </a:t>
            </a:r>
            <a:r>
              <a:rPr lang="ru-RU" dirty="0" smtClean="0"/>
              <a:t>Какие слова вы вставили? Может ли предложение </a:t>
            </a:r>
            <a:r>
              <a:rPr lang="ru-RU" dirty="0" smtClean="0"/>
              <a:t>иметь смысл </a:t>
            </a:r>
            <a:r>
              <a:rPr lang="ru-RU" dirty="0" smtClean="0"/>
              <a:t>без этих слов? </a:t>
            </a:r>
            <a:r>
              <a:rPr lang="ru-RU" dirty="0" smtClean="0"/>
              <a:t>   </a:t>
            </a:r>
            <a:r>
              <a:rPr lang="ru-RU" b="1" dirty="0" smtClean="0"/>
              <a:t>Девочка ест</a:t>
            </a:r>
            <a:r>
              <a:rPr lang="ru-RU" dirty="0" smtClean="0"/>
              <a:t>- это главные члены предложение, без них  нет смысла в предложении.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004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Предложение</a:t>
            </a:r>
            <a:r>
              <a:rPr lang="ru-RU" dirty="0" smtClean="0"/>
              <a:t>- это законченная мысль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196752"/>
            <a:ext cx="8229600" cy="443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6530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6480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Предложение</a:t>
            </a:r>
            <a:r>
              <a:rPr lang="ru-RU" dirty="0" smtClean="0"/>
              <a:t>- это законченная мысль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1" y="908720"/>
            <a:ext cx="8229600" cy="44341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9513" y="5445224"/>
            <a:ext cx="87849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Запишем предложение в тетради. О чем говорится в предложении?</a:t>
            </a:r>
          </a:p>
          <a:p>
            <a:pPr algn="just"/>
            <a:r>
              <a:rPr lang="ru-RU" dirty="0" smtClean="0"/>
              <a:t> Все слова, из которых состоит предложение  называются члены предложения. Какие слова вы вставили? Может ли предложение иметь смысл без этих слов?    </a:t>
            </a:r>
            <a:r>
              <a:rPr lang="ru-RU" b="1" dirty="0" smtClean="0"/>
              <a:t>Друг идет- </a:t>
            </a:r>
            <a:r>
              <a:rPr lang="ru-RU" dirty="0" smtClean="0"/>
              <a:t>это главные члены предложение, без них  нет смысла в предложении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181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0520" cy="5760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Предложение</a:t>
            </a:r>
            <a:r>
              <a:rPr lang="ru-RU" dirty="0" smtClean="0"/>
              <a:t>- это законченная мысль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462" y="908720"/>
            <a:ext cx="7971970" cy="42900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5229200"/>
            <a:ext cx="87034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Запишем предложение в тетради. О чем говорится в предложении?</a:t>
            </a:r>
          </a:p>
          <a:p>
            <a:pPr algn="just"/>
            <a:r>
              <a:rPr lang="ru-RU" dirty="0" smtClean="0"/>
              <a:t> Все слова, из которых состоит предложение  называются члены предложения. Какие слова вы вставили? Может ли предложение иметь смысл без этих слов?    </a:t>
            </a:r>
            <a:br>
              <a:rPr lang="ru-RU" dirty="0" smtClean="0"/>
            </a:br>
            <a:r>
              <a:rPr lang="ru-RU" b="1" dirty="0" smtClean="0"/>
              <a:t>Лимонад продается </a:t>
            </a:r>
            <a:r>
              <a:rPr lang="ru-RU" dirty="0" smtClean="0"/>
              <a:t>- это главные члены предложение, без них  нет смысла в предложении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68882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Предложение</a:t>
            </a:r>
            <a:r>
              <a:rPr lang="ru-RU" dirty="0" smtClean="0"/>
              <a:t>- это законченная мысль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8462" y="908720"/>
            <a:ext cx="8229600" cy="443410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5229200"/>
            <a:ext cx="87034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Запишем предложение в тетради. О чем говорится в предложении?</a:t>
            </a:r>
          </a:p>
          <a:p>
            <a:pPr algn="ctr"/>
            <a:r>
              <a:rPr lang="ru-RU" dirty="0" smtClean="0"/>
              <a:t> Все слова, из которых состоит предложение  называются члены предложения. Какие слова вы вставили? Может ли предложение иметь смысл без этих слов?    </a:t>
            </a:r>
            <a:br>
              <a:rPr lang="ru-RU" dirty="0" smtClean="0"/>
            </a:br>
            <a:r>
              <a:rPr lang="ru-RU" dirty="0" smtClean="0"/>
              <a:t>Лимонад продается - это главные члены предложение, без них  нет смысла в предложении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390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994122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Подлежащее</a:t>
            </a:r>
            <a:r>
              <a:rPr lang="ru-RU" sz="3200" dirty="0" smtClean="0"/>
              <a:t>- это главный член предложения, который отвечает на вопросы кто? что?</a:t>
            </a:r>
            <a:endParaRPr lang="ru-RU" sz="3200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556792"/>
            <a:ext cx="8229600" cy="443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04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84</TotalTime>
  <Words>390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урока  русского языку 2 класса «Главные члены предложения»</vt:lpstr>
      <vt:lpstr>Цели урока:</vt:lpstr>
      <vt:lpstr>Предложение-это законченная мысль</vt:lpstr>
      <vt:lpstr>Предложение- это законченная мысль</vt:lpstr>
      <vt:lpstr>Предложение- это законченная мысль</vt:lpstr>
      <vt:lpstr>Предложение- это законченная мысль</vt:lpstr>
      <vt:lpstr>Предложение- это законченная мысль</vt:lpstr>
      <vt:lpstr>Предложение- это законченная мысль</vt:lpstr>
      <vt:lpstr>Подлежащее- это главный член предложения, который отвечает на вопросы кто? что?</vt:lpstr>
      <vt:lpstr>Подлежащее- это главный член предложения, который отвечает на вопросы кто? что?</vt:lpstr>
      <vt:lpstr>Сказуемое – это главный член предложения, который отвечает на вопросы: что делает? что сделает? Обозначает действие предмета.</vt:lpstr>
      <vt:lpstr>Сказуемое – это главный член предложения, который отвечает на вопросы: что делает? что сделает?  Обозначает действие предмета</vt:lpstr>
      <vt:lpstr>Грамматическая основа – это подлежащее и сказуемое</vt:lpstr>
      <vt:lpstr>Итоги урока: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урока  русского языку 2 класса «Главные члены предложения»</dc:title>
  <dc:creator>RePack by Diakov</dc:creator>
  <cp:lastModifiedBy>RePack by Diakov</cp:lastModifiedBy>
  <cp:revision>15</cp:revision>
  <dcterms:created xsi:type="dcterms:W3CDTF">2019-12-24T12:45:24Z</dcterms:created>
  <dcterms:modified xsi:type="dcterms:W3CDTF">2019-12-24T14:09:57Z</dcterms:modified>
</cp:coreProperties>
</file>