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24" autoAdjust="0"/>
  </p:normalViewPr>
  <p:slideViewPr>
    <p:cSldViewPr>
      <p:cViewPr>
        <p:scale>
          <a:sx n="86" d="100"/>
          <a:sy n="86" d="100"/>
        </p:scale>
        <p:origin x="-906" y="2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20719B-6C00-4C7A-A8BD-C6E5026C3092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6C7F00-D5D9-4070-A123-F6406FC119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6C7F00-D5D9-4070-A123-F6406FC119D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oycmarkovo@mail.r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2643182"/>
            <a:ext cx="7380312" cy="15716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solidFill>
                  <a:srgbClr val="7030A0"/>
                </a:solidFill>
                <a:latin typeface="Batang" pitchFamily="18" charset="-127"/>
                <a:ea typeface="Batang" pitchFamily="18" charset="-127"/>
              </a:rPr>
              <a:t>Счастливые мгновения моей жизни</a:t>
            </a:r>
            <a:r>
              <a:rPr lang="ru-RU" i="1" dirty="0" smtClean="0">
                <a:solidFill>
                  <a:srgbClr val="00B050"/>
                </a:solidFill>
                <a:latin typeface="Batang" pitchFamily="18" charset="-127"/>
                <a:ea typeface="Batang" pitchFamily="18" charset="-127"/>
              </a:rPr>
              <a:t/>
            </a:r>
            <a:br>
              <a:rPr lang="ru-RU" i="1" dirty="0" smtClean="0">
                <a:solidFill>
                  <a:srgbClr val="00B050"/>
                </a:solidFill>
                <a:latin typeface="Batang" pitchFamily="18" charset="-127"/>
                <a:ea typeface="Batang" pitchFamily="18" charset="-127"/>
              </a:rPr>
            </a:br>
            <a:endParaRPr lang="ru-RU" i="1" dirty="0">
              <a:solidFill>
                <a:srgbClr val="00B05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4071942"/>
            <a:ext cx="6286544" cy="2643206"/>
          </a:xfrm>
        </p:spPr>
        <p:txBody>
          <a:bodyPr>
            <a:normAutofit fontScale="47500" lnSpcReduction="20000"/>
          </a:bodyPr>
          <a:lstStyle/>
          <a:p>
            <a:endParaRPr lang="ru-RU" sz="1600" dirty="0" smtClean="0">
              <a:solidFill>
                <a:srgbClr val="C00000"/>
              </a:solidFill>
            </a:endParaRPr>
          </a:p>
          <a:p>
            <a:pPr algn="r"/>
            <a:r>
              <a:rPr lang="ru-RU" sz="2500" dirty="0" smtClean="0">
                <a:solidFill>
                  <a:srgbClr val="C00000"/>
                </a:solidFill>
              </a:rPr>
              <a:t>Автор </a:t>
            </a:r>
          </a:p>
          <a:p>
            <a:pPr algn="r"/>
            <a:r>
              <a:rPr lang="ru-RU" sz="2500" dirty="0" smtClean="0">
                <a:solidFill>
                  <a:srgbClr val="C00000"/>
                </a:solidFill>
              </a:rPr>
              <a:t>Константинова Ольга Евгеньевна, </a:t>
            </a:r>
          </a:p>
          <a:p>
            <a:pPr algn="r"/>
            <a:r>
              <a:rPr lang="ru-RU" sz="2500" dirty="0" smtClean="0">
                <a:solidFill>
                  <a:srgbClr val="C00000"/>
                </a:solidFill>
              </a:rPr>
              <a:t>обучающаяся  3б класса</a:t>
            </a:r>
          </a:p>
          <a:p>
            <a:pPr algn="r"/>
            <a:r>
              <a:rPr lang="ru-RU" sz="2500" dirty="0" smtClean="0">
                <a:solidFill>
                  <a:srgbClr val="C00000"/>
                </a:solidFill>
              </a:rPr>
              <a:t> МБОУ « Центр образования </a:t>
            </a:r>
            <a:r>
              <a:rPr lang="ru-RU" sz="2500" dirty="0" err="1" smtClean="0">
                <a:solidFill>
                  <a:srgbClr val="C00000"/>
                </a:solidFill>
              </a:rPr>
              <a:t>с.Марково</a:t>
            </a:r>
            <a:r>
              <a:rPr lang="ru-RU" sz="2500" dirty="0" smtClean="0">
                <a:solidFill>
                  <a:srgbClr val="C00000"/>
                </a:solidFill>
              </a:rPr>
              <a:t>» </a:t>
            </a:r>
          </a:p>
          <a:p>
            <a:pPr algn="r"/>
            <a:endParaRPr lang="ru-RU" sz="2500" dirty="0" smtClean="0">
              <a:solidFill>
                <a:srgbClr val="C00000"/>
              </a:solidFill>
            </a:endParaRPr>
          </a:p>
          <a:p>
            <a:pPr algn="r"/>
            <a:r>
              <a:rPr lang="ru-RU" sz="2500" dirty="0" smtClean="0">
                <a:solidFill>
                  <a:srgbClr val="C00000"/>
                </a:solidFill>
              </a:rPr>
              <a:t>Руководитель </a:t>
            </a:r>
          </a:p>
          <a:p>
            <a:pPr algn="r"/>
            <a:r>
              <a:rPr lang="ru-RU" sz="2500" dirty="0" smtClean="0">
                <a:solidFill>
                  <a:srgbClr val="C00000"/>
                </a:solidFill>
              </a:rPr>
              <a:t> Алтухова Алёна Васильевна,</a:t>
            </a:r>
          </a:p>
          <a:p>
            <a:pPr algn="r"/>
            <a:r>
              <a:rPr lang="ru-RU" sz="2500" dirty="0" smtClean="0">
                <a:solidFill>
                  <a:srgbClr val="C00000"/>
                </a:solidFill>
              </a:rPr>
              <a:t>учитель начальных классов</a:t>
            </a:r>
          </a:p>
          <a:p>
            <a:pPr algn="r"/>
            <a:r>
              <a:rPr lang="ru-RU" sz="2500" dirty="0" smtClean="0">
                <a:solidFill>
                  <a:srgbClr val="C00000"/>
                </a:solidFill>
              </a:rPr>
              <a:t> МБОУ «Центр образования </a:t>
            </a:r>
            <a:r>
              <a:rPr lang="ru-RU" sz="2500" dirty="0" err="1" smtClean="0">
                <a:solidFill>
                  <a:srgbClr val="C00000"/>
                </a:solidFill>
              </a:rPr>
              <a:t>с.Марково</a:t>
            </a:r>
            <a:r>
              <a:rPr lang="ru-RU" sz="2500" dirty="0" smtClean="0">
                <a:solidFill>
                  <a:srgbClr val="C00000"/>
                </a:solidFill>
              </a:rPr>
              <a:t>»</a:t>
            </a:r>
          </a:p>
          <a:p>
            <a:pPr algn="r"/>
            <a:endParaRPr lang="ru-RU" sz="2500" dirty="0" smtClean="0">
              <a:solidFill>
                <a:srgbClr val="C00000"/>
              </a:solidFill>
            </a:endParaRPr>
          </a:p>
          <a:p>
            <a:pPr algn="r"/>
            <a:r>
              <a:rPr lang="ru-RU" sz="2500" dirty="0" smtClean="0">
                <a:solidFill>
                  <a:schemeClr val="bg1"/>
                </a:solidFill>
              </a:rPr>
              <a:t>2017 год</a:t>
            </a:r>
          </a:p>
          <a:p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43604" y="1556792"/>
            <a:ext cx="73003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Региональный конкурс творческих работ </a:t>
            </a: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«Счастливые мгновения детства»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в рамках Одиннадцатых Окружных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Керековских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чтений</a:t>
            </a:r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 </a:t>
            </a:r>
            <a:endParaRPr lang="ru-RU" u="sng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-228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691680" y="80919"/>
            <a:ext cx="7452320" cy="1585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/>
                </a:solidFill>
              </a:rPr>
              <a:t>Муниципальное бюджетное общеобразовательное учреждение</a:t>
            </a:r>
            <a:endParaRPr lang="ru-RU" sz="1400" dirty="0" smtClean="0">
              <a:solidFill>
                <a:schemeClr val="accent1"/>
              </a:solidFill>
            </a:endParaRPr>
          </a:p>
          <a:p>
            <a:pPr algn="ctr"/>
            <a:r>
              <a:rPr lang="ru-RU" sz="1400" b="1" dirty="0" smtClean="0">
                <a:solidFill>
                  <a:schemeClr val="accent1"/>
                </a:solidFill>
              </a:rPr>
              <a:t>«Центр образования села </a:t>
            </a:r>
            <a:r>
              <a:rPr lang="ru-RU" sz="1400" b="1" dirty="0" err="1" smtClean="0">
                <a:solidFill>
                  <a:schemeClr val="accent1"/>
                </a:solidFill>
              </a:rPr>
              <a:t>Марково</a:t>
            </a:r>
            <a:r>
              <a:rPr lang="ru-RU" sz="1400" b="1" dirty="0" smtClean="0">
                <a:solidFill>
                  <a:schemeClr val="accent1"/>
                </a:solidFill>
              </a:rPr>
              <a:t>»</a:t>
            </a:r>
            <a:r>
              <a:rPr lang="ru-RU" sz="1400" dirty="0" smtClean="0">
                <a:solidFill>
                  <a:schemeClr val="accent1"/>
                </a:solidFill>
              </a:rPr>
              <a:t> __________________________________________________________________</a:t>
            </a:r>
          </a:p>
          <a:p>
            <a:pPr algn="ctr"/>
            <a:r>
              <a:rPr lang="ru-RU" sz="1400" u="sng" dirty="0" smtClean="0">
                <a:solidFill>
                  <a:schemeClr val="accent1"/>
                </a:solidFill>
              </a:rPr>
              <a:t>689530, Чукотский автономный округ, </a:t>
            </a:r>
            <a:r>
              <a:rPr lang="ru-RU" sz="1400" u="sng" dirty="0" err="1" smtClean="0">
                <a:solidFill>
                  <a:schemeClr val="accent1"/>
                </a:solidFill>
              </a:rPr>
              <a:t>Анадырский</a:t>
            </a:r>
            <a:r>
              <a:rPr lang="ru-RU" sz="1400" u="sng" dirty="0" smtClean="0">
                <a:solidFill>
                  <a:schemeClr val="accent1"/>
                </a:solidFill>
              </a:rPr>
              <a:t> район, с. </a:t>
            </a:r>
            <a:r>
              <a:rPr lang="ru-RU" sz="1400" u="sng" dirty="0" err="1" smtClean="0">
                <a:solidFill>
                  <a:schemeClr val="accent1"/>
                </a:solidFill>
              </a:rPr>
              <a:t>Марково</a:t>
            </a:r>
            <a:r>
              <a:rPr lang="ru-RU" sz="1400" u="sng" dirty="0" smtClean="0">
                <a:solidFill>
                  <a:schemeClr val="accent1"/>
                </a:solidFill>
              </a:rPr>
              <a:t>, ул. Берзина, 19</a:t>
            </a:r>
            <a:endParaRPr lang="ru-RU" sz="1400" dirty="0" smtClean="0">
              <a:solidFill>
                <a:schemeClr val="accent1"/>
              </a:solidFill>
            </a:endParaRPr>
          </a:p>
          <a:p>
            <a:pPr algn="ctr"/>
            <a:r>
              <a:rPr lang="ru-RU" sz="1400" u="sng" dirty="0" smtClean="0">
                <a:solidFill>
                  <a:schemeClr val="accent1"/>
                </a:solidFill>
              </a:rPr>
              <a:t>тел./факс  (8 427 32) 91-2-67; </a:t>
            </a:r>
            <a:r>
              <a:rPr lang="en-US" sz="1400" u="sng" dirty="0" smtClean="0">
                <a:solidFill>
                  <a:schemeClr val="accent1"/>
                </a:solidFill>
              </a:rPr>
              <a:t>E</a:t>
            </a:r>
            <a:r>
              <a:rPr lang="ru-RU" sz="1400" u="sng" dirty="0" smtClean="0">
                <a:solidFill>
                  <a:schemeClr val="accent1"/>
                </a:solidFill>
              </a:rPr>
              <a:t>-</a:t>
            </a:r>
            <a:r>
              <a:rPr lang="en-US" sz="1400" u="sng" dirty="0" smtClean="0">
                <a:solidFill>
                  <a:schemeClr val="accent1"/>
                </a:solidFill>
              </a:rPr>
              <a:t>mail</a:t>
            </a:r>
            <a:r>
              <a:rPr lang="ru-RU" sz="1400" u="sng" dirty="0" smtClean="0">
                <a:solidFill>
                  <a:schemeClr val="accent1"/>
                </a:solidFill>
              </a:rPr>
              <a:t>: </a:t>
            </a:r>
            <a:r>
              <a:rPr lang="ru-RU" sz="1400" u="sng" dirty="0" err="1" smtClean="0">
                <a:solidFill>
                  <a:schemeClr val="accent1"/>
                </a:solidFill>
                <a:hlinkClick r:id="rId3"/>
              </a:rPr>
              <a:t>moycmarkovo@mail.ru</a:t>
            </a:r>
            <a:endParaRPr lang="ru-RU" sz="1400" dirty="0" smtClean="0">
              <a:solidFill>
                <a:schemeClr val="accent1"/>
              </a:solidFill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3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71934" y="6357958"/>
            <a:ext cx="736099" cy="30777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2018 г</a:t>
            </a:r>
            <a:endParaRPr lang="ru-RU" sz="1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5000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786454"/>
            <a:ext cx="4500594" cy="566738"/>
          </a:xfrm>
        </p:spPr>
        <p:txBody>
          <a:bodyPr>
            <a:noAutofit/>
          </a:bodyPr>
          <a:lstStyle/>
          <a:p>
            <a:pPr algn="ctr"/>
            <a:r>
              <a:rPr lang="ru-RU" sz="2500" dirty="0" smtClean="0">
                <a:solidFill>
                  <a:schemeClr val="bg1"/>
                </a:solidFill>
              </a:rPr>
              <a:t>Это касается каждого!!!</a:t>
            </a:r>
            <a:endParaRPr lang="ru-RU" sz="2500" dirty="0">
              <a:solidFill>
                <a:schemeClr val="bg1"/>
              </a:solidFill>
            </a:endParaRPr>
          </a:p>
        </p:txBody>
      </p:sp>
      <p:pic>
        <p:nvPicPr>
          <p:cNvPr id="1026" name="Picture 2" descr="G:\АЛЕНЕ\семья\20150901_10414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000232" y="1000108"/>
            <a:ext cx="1735944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27" name="Picture 3" descr="G:\АЛЕНЕ\семья\20150901_1213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192" y="9001164"/>
            <a:ext cx="15678150" cy="19602450"/>
          </a:xfrm>
          <a:prstGeom prst="rect">
            <a:avLst/>
          </a:prstGeom>
          <a:noFill/>
        </p:spPr>
      </p:pic>
      <p:pic>
        <p:nvPicPr>
          <p:cNvPr id="1028" name="Picture 4" descr="G:\АЛЕНЕ\семья\20150901_12134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42844" y="928669"/>
            <a:ext cx="1714512" cy="21436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29" name="Picture 5" descr="G:\АЛЕНЕ\семья\20151222_19161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42844" y="4071942"/>
            <a:ext cx="2190766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30" name="Picture 6" descr="G:\АЛЕНЕ\семья\20170322_16362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929058" y="928670"/>
            <a:ext cx="1643074" cy="21907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31" name="Picture 7" descr="G:\АЛЕНЕ\семья\20170420_185714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357950" y="285728"/>
            <a:ext cx="2412983" cy="1357303"/>
          </a:xfrm>
          <a:prstGeom prst="snip2Diag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2" name="Picture 8" descr="G:\АЛЕНЕ\семья\DSC_0114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000496" y="4143380"/>
            <a:ext cx="2238391" cy="167879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33" name="Picture 9" descr="G:\АЛЕНЕ\семья\кулинарка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6876256" y="1988840"/>
            <a:ext cx="1660916" cy="2214554"/>
          </a:xfrm>
          <a:prstGeom prst="snip2Diag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4" name="Picture 10" descr="G:\АЛЕНЕ\семья\с дедушкой на рыбалке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428860" y="3714753"/>
            <a:ext cx="1607355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1035" name="Picture 11" descr="G:\АЛЕНЕ\Творчество\DSC_5752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6357950" y="4612192"/>
            <a:ext cx="2357421" cy="1326049"/>
          </a:xfrm>
          <a:prstGeom prst="snip2DiagRect">
            <a:avLst/>
          </a:prstGeom>
          <a:ln w="889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3" name="Прямоугольник 12"/>
          <p:cNvSpPr/>
          <p:nvPr/>
        </p:nvSpPr>
        <p:spPr>
          <a:xfrm>
            <a:off x="142844" y="142852"/>
            <a:ext cx="6110967" cy="61555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МОЯ ЛЮБИМАЯ СЕМЬЯ</a:t>
            </a:r>
            <a:endParaRPr lang="ru-RU" sz="3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217</TotalTime>
  <Words>97</Words>
  <Application>Microsoft Office PowerPoint</Application>
  <PresentationFormat>Экран (4:3)</PresentationFormat>
  <Paragraphs>25</Paragraphs>
  <Slides>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Эркер</vt:lpstr>
      <vt:lpstr>Счастливые мгновения моей жизни </vt:lpstr>
      <vt:lpstr>Это касается каждого!!!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БЕЗДОМНЫЕ ЖИВОТНЫЕ – ПРОБЛЕМА БЕРИНГОВСКОГО</dc:title>
  <dc:creator>ас-ПК</dc:creator>
  <cp:lastModifiedBy>dns</cp:lastModifiedBy>
  <cp:revision>41</cp:revision>
  <dcterms:created xsi:type="dcterms:W3CDTF">2017-03-27T08:58:23Z</dcterms:created>
  <dcterms:modified xsi:type="dcterms:W3CDTF">2019-12-25T14:14:06Z</dcterms:modified>
</cp:coreProperties>
</file>