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800808" y="2536304"/>
            <a:ext cx="5542384" cy="892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Святой князь Владимир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ОРКСЭ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23850" y="2457450"/>
            <a:ext cx="2303463" cy="248443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Вера, религия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63938" y="2492375"/>
            <a:ext cx="2016125" cy="252095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Традиции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2700338" y="3284538"/>
            <a:ext cx="792162" cy="72072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867400" y="3429000"/>
            <a:ext cx="792163" cy="720725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04025" y="2565400"/>
            <a:ext cx="1800225" cy="2447925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Культура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Крещение Руси 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В 988 году князь Владимир крестил Русь. </a:t>
            </a:r>
          </a:p>
          <a:p>
            <a:pPr eaLnBrk="1" hangingPunct="1">
              <a:buNone/>
            </a:pP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mirnyiprihod.xn----jtbqdybdi9eq.xn--p1ai/wp-content/uploads/2015/07/%D0%9A%D0%BD%D1%8F%D0%B7%D1%8C-%D0%92%D0%BB%D0%B0%D0%B4%D0%B8%D0%BC%D0%B8%D1%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84784"/>
            <a:ext cx="3851920" cy="517633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/>
            <a:r>
              <a:rPr lang="ru-RU" sz="2400" i="1" smtClean="0">
                <a:latin typeface="Times New Roman" pitchFamily="18" charset="0"/>
                <a:cs typeface="Times New Roman" pitchFamily="18" charset="0"/>
              </a:rPr>
              <a:t>Пришли мы к Грекам, и ввели они нас туда, где служат Богу своему, и не знаем мы – на небе мы были или на земле. Ибо на земле нельзя видеть такого зрелища и такой красоты. Не умеем вам рассказать, только то знаем, что там Бог пребывает с людьми и что служба их превосходит службу всех других стран. Мы не можем забыть такой красоты; как всякий человек, если попробует сладкого, после уже не хочет горького, так и мы не хотим здесь оставаться. (Выслушав речи послов), бояре в ответ на них сказали (Владимиру): «Если бы был худ закон греческий, то не приняла бы его бабка твоя Ольга, которая была мудрейшей из всех людей». Владимир сказал: «Так, где же крестимся»? Бояре сказали: «Где любо тебе».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3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484" name="Содержимое 5"/>
          <p:cNvSpPr>
            <a:spLocks noGrp="1"/>
          </p:cNvSpPr>
          <p:nvPr>
            <p:ph sz="half" idx="2"/>
          </p:nvPr>
        </p:nvSpPr>
        <p:spPr>
          <a:xfrm>
            <a:off x="5003800" y="1600200"/>
            <a:ext cx="3683000" cy="4525963"/>
          </a:xfrm>
        </p:spPr>
        <p:txBody>
          <a:bodyPr/>
          <a:lstStyle/>
          <a:p>
            <a:pPr eaLnBrk="1" hangingPunct="1"/>
            <a:r>
              <a:rPr lang="ru-RU" i="1" dirty="0" smtClean="0"/>
              <a:t>«Если же не крестишься, то не избежишь недуга своего».</a:t>
            </a:r>
            <a:endParaRPr lang="ru-RU" dirty="0" smtClean="0"/>
          </a:p>
        </p:txBody>
      </p:sp>
      <p:pic>
        <p:nvPicPr>
          <p:cNvPr id="20485" name="Picture 2" descr="Ð¡ÐµÑÐ³ÐµÐ¹ ÐÑÐ¾ÑÐºÐ¸Ð½. ÐÐ½ÑÐ·Ñ ÐÐ»Ð°Ð´Ð¸Ð¼Ð¸Ñ. ÐÑÑÑÐµÑÐ° Ð²Ð¸Ð·Ð°Ð½ÑÐ¸Ð¹ÑÐºÐ¾Ð¹ Ð¿ÑÐ¸Ð½ÑÐµÑÑÑ ÐÐ½Ð½Ñ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1138" y="544513"/>
            <a:ext cx="4360862" cy="576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1508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9" name="Picture 2" descr="Ð. ÐÐ°ÑÐ½ÐµÑÐ¾Ð² &quot;ÐÑÐµÑÐµÐ½Ð¸Ðµ ÐºÐ½ÑÐ·Ñ ÐÐ»Ð°Ð´Ð¸Ð¼Ð¸ÑÐ°&quot;.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19" y="6021288"/>
            <a:ext cx="5112643" cy="5763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dirty="0"/>
              <a:t>В.Васнецов. "Крещение князя Владимира"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2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3" name="Picture 2" descr="http://hram-troicy.prihod.ru/users/67/1167/editor_files/image/45_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7" name="Picture 2" descr="Ð¡Ð²ÐµÑÐ¶ÐµÐ½Ð¸Ðµ ÐÐµÑÑÐ½Ð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22513" y="0"/>
            <a:ext cx="44989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0" y="6353175"/>
            <a:ext cx="4103688" cy="5048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i="1" err="1"/>
              <a:t>худ</a:t>
            </a:r>
            <a:r>
              <a:rPr lang="ru-RU" b="1" i="1" smtClean="0"/>
              <a:t>. Елена </a:t>
            </a:r>
            <a:r>
              <a:rPr lang="ru-RU" b="1" i="1" dirty="0" err="1"/>
              <a:t>Доведова</a:t>
            </a:r>
            <a:r>
              <a:rPr lang="ru-RU" b="1" i="1" dirty="0"/>
              <a:t>. Свержение Перуна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</TotalTime>
  <Words>194</Words>
  <Application>Microsoft Office PowerPoint</Application>
  <PresentationFormat>Экран (4:3)</PresentationFormat>
  <Paragraphs>10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Городская</vt:lpstr>
      <vt:lpstr>Святой князь Владимир  урок ОРКСЭ</vt:lpstr>
      <vt:lpstr>Слайд 2</vt:lpstr>
      <vt:lpstr>Крещение Руси 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Елизавета Спирина</dc:creator>
  <cp:lastModifiedBy>Елизавета Спирина</cp:lastModifiedBy>
  <cp:revision>12</cp:revision>
  <dcterms:created xsi:type="dcterms:W3CDTF">2019-12-25T15:17:51Z</dcterms:created>
  <dcterms:modified xsi:type="dcterms:W3CDTF">2019-12-25T17:29:34Z</dcterms:modified>
</cp:coreProperties>
</file>