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2AA32-EDDF-4E25-8995-9DCEB66446CB}" type="datetimeFigureOut">
              <a:rPr lang="ru-RU" smtClean="0"/>
              <a:pPr/>
              <a:t>25.12.2019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A1DD73-03AE-4DB3-ACAF-D2BE386D71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cloud.mail.ru/public/5ctv/4SeXixD8W" TargetMode="External"/><Relationship Id="rId3" Type="http://schemas.openxmlformats.org/officeDocument/2006/relationships/hyperlink" Target="https://cloud.mail.ru/public/4hRR/2WxPZbSYp" TargetMode="External"/><Relationship Id="rId7" Type="http://schemas.openxmlformats.org/officeDocument/2006/relationships/hyperlink" Target="https://cloud.mail.ru/public/4BZf/2LbA3Tojp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cloud.mail.ru/public/BUNR/q2xEUasJm" TargetMode="External"/><Relationship Id="rId11" Type="http://schemas.openxmlformats.org/officeDocument/2006/relationships/hyperlink" Target="https://cloud.mail.ru/public/FjdT/SDz8VQqCJ" TargetMode="External"/><Relationship Id="rId5" Type="http://schemas.openxmlformats.org/officeDocument/2006/relationships/hyperlink" Target="https://cloud.mail.ru/public/5Qhe/dwJeuQQAR" TargetMode="External"/><Relationship Id="rId10" Type="http://schemas.openxmlformats.org/officeDocument/2006/relationships/hyperlink" Target="https://cloud.mail.ru/public/5bxE/raqZRVyph" TargetMode="External"/><Relationship Id="rId4" Type="http://schemas.openxmlformats.org/officeDocument/2006/relationships/hyperlink" Target="https://cloud.mail.ru/public/d3tx/3JP7VVHbr" TargetMode="External"/><Relationship Id="rId9" Type="http://schemas.openxmlformats.org/officeDocument/2006/relationships/hyperlink" Target="https://cloud.mail.ru/public/5Q1x/39obGRCe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&amp;Vcy;&amp;rcy;&amp;iecy;&amp;mcy;&amp;iecy;&amp;ncy;&amp;acy; &amp;g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joker.yasurgut.ru/uploads/posts/2015-02/1425128944_df887e1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36652" y="0"/>
            <a:ext cx="2007348" cy="1214446"/>
          </a:xfrm>
          <a:prstGeom prst="rect">
            <a:avLst/>
          </a:prstGeom>
          <a:noFill/>
        </p:spPr>
      </p:pic>
      <p:sp>
        <p:nvSpPr>
          <p:cNvPr id="4" name="Скругленный прямоугольник 3"/>
          <p:cNvSpPr/>
          <p:nvPr/>
        </p:nvSpPr>
        <p:spPr>
          <a:xfrm>
            <a:off x="714348" y="2357430"/>
            <a:ext cx="8145585" cy="3439239"/>
          </a:xfrm>
          <a:prstGeom prst="roundRect">
            <a:avLst/>
          </a:prstGeom>
          <a:gradFill>
            <a:gsLst>
              <a:gs pos="14000">
                <a:schemeClr val="accent1">
                  <a:tint val="66000"/>
                  <a:satMod val="160000"/>
                  <a:alpha val="33000"/>
                </a:schemeClr>
              </a:gs>
              <a:gs pos="50000">
                <a:schemeClr val="accent1">
                  <a:tint val="44500"/>
                  <a:satMod val="160000"/>
                  <a:alpha val="52000"/>
                </a:schemeClr>
              </a:gs>
              <a:gs pos="48000">
                <a:schemeClr val="accent1">
                  <a:tint val="23500"/>
                  <a:satMod val="160000"/>
                  <a:alpha val="43000"/>
                </a:schemeClr>
              </a:gs>
            </a:gsLst>
            <a:lin ang="5400000" scaled="0"/>
          </a:gradFill>
          <a:scene3d>
            <a:camera prst="perspectiveAbove"/>
            <a:lightRig rig="threePt" dir="t"/>
          </a:scene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Цифровой </a:t>
            </a:r>
          </a:p>
          <a:p>
            <a:pPr algn="ctr"/>
            <a:r>
              <a:rPr lang="ru-RU" sz="4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образовательный ресурс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«Красота земли </a:t>
            </a:r>
          </a:p>
          <a:p>
            <a:pPr algn="ctr"/>
            <a:r>
              <a:rPr lang="ru-RU" sz="5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Bookman Old Style" pitchFamily="18" charset="0"/>
              </a:rPr>
              <a:t>Югорской»</a:t>
            </a:r>
            <a:endParaRPr lang="ru-RU" sz="5400" b="1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Bookman Old Style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68315" y="6000768"/>
            <a:ext cx="8036174" cy="36933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1000"/>
                </a:schemeClr>
              </a:gs>
              <a:gs pos="50000">
                <a:schemeClr val="accent1">
                  <a:tint val="44500"/>
                  <a:satMod val="160000"/>
                  <a:alpha val="70000"/>
                </a:schemeClr>
              </a:gs>
              <a:gs pos="100000">
                <a:schemeClr val="accent1">
                  <a:tint val="23500"/>
                  <a:satMod val="160000"/>
                  <a:alpha val="58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Подготовила педагог–организатор Мальцева Марианна Сергеевна</a:t>
            </a:r>
            <a:endParaRPr lang="ru-RU" dirty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1571612"/>
            <a:ext cx="8537915" cy="646331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41000"/>
                </a:schemeClr>
              </a:gs>
              <a:gs pos="50000">
                <a:schemeClr val="accent1">
                  <a:tint val="44500"/>
                  <a:satMod val="160000"/>
                  <a:alpha val="70000"/>
                </a:schemeClr>
              </a:gs>
              <a:gs pos="100000">
                <a:schemeClr val="accent1">
                  <a:tint val="23500"/>
                  <a:satMod val="160000"/>
                  <a:alpha val="58000"/>
                </a:schemeClr>
              </a:gs>
            </a:gsLst>
            <a:lin ang="5400000" scaled="0"/>
          </a:gra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Bookman Old Style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dirty="0" smtClean="0">
                <a:latin typeface="Bookman Old Style" pitchFamily="18" charset="0"/>
              </a:rPr>
              <a:t>детский сад  комбинированного вида «</a:t>
            </a:r>
            <a:r>
              <a:rPr lang="ru-RU" dirty="0" err="1" smtClean="0">
                <a:latin typeface="Bookman Old Style" pitchFamily="18" charset="0"/>
              </a:rPr>
              <a:t>Рябинушка</a:t>
            </a:r>
            <a:r>
              <a:rPr lang="ru-RU" dirty="0" smtClean="0">
                <a:latin typeface="Bookman Old Style" pitchFamily="18" charset="0"/>
              </a:rPr>
              <a:t>»</a:t>
            </a:r>
            <a:endParaRPr lang="ru-RU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&amp;Vcy;&amp;rcy;&amp;iecy;&amp;mcy;&amp;iecy;&amp;ncy;&amp;acy; &amp;gcy;&amp;ocy;&amp;dcy;&amp;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>
            <a:hlinkClick r:id="rId3"/>
          </p:cNvPr>
          <p:cNvSpPr/>
          <p:nvPr/>
        </p:nvSpPr>
        <p:spPr>
          <a:xfrm>
            <a:off x="2428860" y="263435"/>
            <a:ext cx="442915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  <a:latin typeface="Bookman Old Style" pitchFamily="18" charset="0"/>
              </a:rPr>
              <a:t>«ЮГОРСКАЯ ЗЕМЛЯ»</a:t>
            </a:r>
          </a:p>
        </p:txBody>
      </p:sp>
      <p:sp>
        <p:nvSpPr>
          <p:cNvPr id="6" name="Прямоугольник 5">
            <a:hlinkClick r:id="rId4"/>
          </p:cNvPr>
          <p:cNvSpPr/>
          <p:nvPr/>
        </p:nvSpPr>
        <p:spPr>
          <a:xfrm>
            <a:off x="4786315" y="1142984"/>
            <a:ext cx="4357685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«БЫТ НАРОДОВ ХАНТЫ»</a:t>
            </a:r>
          </a:p>
        </p:txBody>
      </p:sp>
      <p:sp>
        <p:nvSpPr>
          <p:cNvPr id="7" name="Прямоугольник 6">
            <a:hlinkClick r:id="rId5"/>
          </p:cNvPr>
          <p:cNvSpPr/>
          <p:nvPr/>
        </p:nvSpPr>
        <p:spPr>
          <a:xfrm>
            <a:off x="214282" y="1142984"/>
            <a:ext cx="4469493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«ДАРЫ ПРИРОДЫ ЮГРЫ»</a:t>
            </a:r>
          </a:p>
        </p:txBody>
      </p:sp>
      <p:sp>
        <p:nvSpPr>
          <p:cNvPr id="8" name="Прямоугольник 7">
            <a:hlinkClick r:id="rId6"/>
          </p:cNvPr>
          <p:cNvSpPr/>
          <p:nvPr/>
        </p:nvSpPr>
        <p:spPr>
          <a:xfrm>
            <a:off x="5072066" y="4214818"/>
            <a:ext cx="3643946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«РАЗНООБРАЗИЕ </a:t>
            </a:r>
          </a:p>
          <a:p>
            <a:r>
              <a:rPr lang="ru-RU" sz="2400" b="1" dirty="0" smtClean="0">
                <a:latin typeface="Bookman Old Style" pitchFamily="18" charset="0"/>
              </a:rPr>
              <a:t>ДИКОРОСОВ ЮГРЫ»</a:t>
            </a:r>
          </a:p>
        </p:txBody>
      </p:sp>
      <p:sp>
        <p:nvSpPr>
          <p:cNvPr id="9" name="Прямоугольник 8">
            <a:hlinkClick r:id="rId7"/>
          </p:cNvPr>
          <p:cNvSpPr/>
          <p:nvPr/>
        </p:nvSpPr>
        <p:spPr>
          <a:xfrm>
            <a:off x="500034" y="4214818"/>
            <a:ext cx="370486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«РАЗНООБРАЗИЕ</a:t>
            </a:r>
          </a:p>
          <a:p>
            <a:r>
              <a:rPr lang="ru-RU" sz="2400" b="1" dirty="0" smtClean="0">
                <a:latin typeface="Bookman Old Style" pitchFamily="18" charset="0"/>
              </a:rPr>
              <a:t> ЖИВОТНОГО МИРА»</a:t>
            </a:r>
          </a:p>
        </p:txBody>
      </p:sp>
      <p:sp>
        <p:nvSpPr>
          <p:cNvPr id="10" name="Прямоугольник 9">
            <a:hlinkClick r:id="rId8"/>
          </p:cNvPr>
          <p:cNvSpPr/>
          <p:nvPr/>
        </p:nvSpPr>
        <p:spPr>
          <a:xfrm>
            <a:off x="214282" y="2071678"/>
            <a:ext cx="8643998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«НАЦИОНАЛЬНАЯ ОДЕЖДА КОРЕННЫХ НАРОДОВ ЮГРЫ. УЗОРЫ И ОРНАМЕНТЫ»</a:t>
            </a:r>
          </a:p>
        </p:txBody>
      </p:sp>
      <p:sp>
        <p:nvSpPr>
          <p:cNvPr id="11" name="Прямоугольник 10">
            <a:hlinkClick r:id="rId9"/>
          </p:cNvPr>
          <p:cNvSpPr/>
          <p:nvPr/>
        </p:nvSpPr>
        <p:spPr>
          <a:xfrm>
            <a:off x="214282" y="3143248"/>
            <a:ext cx="8572560" cy="830997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«ТРАДИЦИИ И ПРАЗДНИКИ КОРЕННЫХ НАРОДОВ ХАНТЫ И </a:t>
            </a:r>
            <a:r>
              <a:rPr lang="ru-RU" sz="2400" b="1" dirty="0" smtClean="0">
                <a:latin typeface="Bookman Old Style" pitchFamily="18" charset="0"/>
              </a:rPr>
              <a:t>МАНСИ»</a:t>
            </a:r>
            <a:endParaRPr lang="ru-RU" sz="2400" b="1" dirty="0" smtClean="0">
              <a:latin typeface="Bookman Old Style" pitchFamily="18" charset="0"/>
            </a:endParaRPr>
          </a:p>
        </p:txBody>
      </p:sp>
      <p:sp>
        <p:nvSpPr>
          <p:cNvPr id="12" name="Прямоугольник 11">
            <a:hlinkClick r:id="rId10"/>
          </p:cNvPr>
          <p:cNvSpPr/>
          <p:nvPr/>
        </p:nvSpPr>
        <p:spPr>
          <a:xfrm>
            <a:off x="285720" y="5357826"/>
            <a:ext cx="8858280" cy="415498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100" b="1" dirty="0" smtClean="0">
                <a:latin typeface="Bookman Old Style" pitchFamily="18" charset="0"/>
              </a:rPr>
              <a:t>«ПОСЛОВИЦЫ И ПОГОВОРКИ НАРОДОВ ХАНТЫ И МАНСИ»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786050" y="6000768"/>
            <a:ext cx="3714776" cy="461665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latin typeface="Bookman Old Style" pitchFamily="18" charset="0"/>
              </a:rPr>
              <a:t>«СЕВЕРНАЯ СКАЗКА»</a:t>
            </a:r>
            <a:endParaRPr lang="ru-RU" sz="2400" b="1" dirty="0" smtClean="0">
              <a:latin typeface="Bookman Old Style" pitchFamily="18" charset="0"/>
              <a:hlinkClick r:id="rId1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1221</TotalTime>
  <Words>84</Words>
  <Application>Microsoft Office PowerPoint</Application>
  <PresentationFormat>Экран (4:3)</PresentationFormat>
  <Paragraphs>18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Bookman Old Style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Рябинушка</cp:lastModifiedBy>
  <cp:revision>78</cp:revision>
  <dcterms:created xsi:type="dcterms:W3CDTF">2015-12-28T11:03:21Z</dcterms:created>
  <dcterms:modified xsi:type="dcterms:W3CDTF">2019-12-25T20:08:07Z</dcterms:modified>
</cp:coreProperties>
</file>