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59" r:id="rId4"/>
    <p:sldId id="283" r:id="rId5"/>
    <p:sldId id="264" r:id="rId6"/>
    <p:sldId id="258" r:id="rId7"/>
    <p:sldId id="275" r:id="rId8"/>
    <p:sldId id="262" r:id="rId9"/>
    <p:sldId id="288" r:id="rId10"/>
    <p:sldId id="263" r:id="rId11"/>
    <p:sldId id="291" r:id="rId12"/>
    <p:sldId id="277" r:id="rId13"/>
    <p:sldId id="260" r:id="rId14"/>
    <p:sldId id="265" r:id="rId15"/>
    <p:sldId id="274" r:id="rId16"/>
    <p:sldId id="261" r:id="rId17"/>
    <p:sldId id="289" r:id="rId18"/>
    <p:sldId id="279" r:id="rId19"/>
    <p:sldId id="296" r:id="rId20"/>
    <p:sldId id="297" r:id="rId21"/>
    <p:sldId id="266" r:id="rId22"/>
    <p:sldId id="290" r:id="rId23"/>
    <p:sldId id="267" r:id="rId24"/>
    <p:sldId id="272" r:id="rId25"/>
    <p:sldId id="256" r:id="rId26"/>
    <p:sldId id="280" r:id="rId27"/>
    <p:sldId id="269" r:id="rId28"/>
    <p:sldId id="268" r:id="rId29"/>
    <p:sldId id="270" r:id="rId30"/>
    <p:sldId id="281" r:id="rId31"/>
    <p:sldId id="286" r:id="rId32"/>
    <p:sldId id="287" r:id="rId33"/>
    <p:sldId id="299" r:id="rId34"/>
    <p:sldId id="300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5" d="100"/>
          <a:sy n="55" d="100"/>
        </p:scale>
        <p:origin x="-1992" y="-6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ktomolod.ru/_ph/17/2/4782051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0"/>
            <a:ext cx="5976664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4653136"/>
            <a:ext cx="72092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9600" b="1" i="1" cap="all" spc="0" dirty="0" err="1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9600" b="1" i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9600" b="1" i="1" cap="all" spc="0" dirty="0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9600" b="1" i="1" cap="all" spc="0" dirty="0" err="1" smtClean="0">
                <a:ln/>
                <a:solidFill>
                  <a:schemeClr val="bg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дэ</a:t>
            </a:r>
            <a:endParaRPr lang="ru-RU" sz="9600" b="1" i="1" cap="all" spc="0" dirty="0">
              <a:ln/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Художественный музей </a:t>
            </a:r>
            <a:br>
              <a:rPr lang="ru-RU" b="1" dirty="0" smtClean="0"/>
            </a:br>
            <a:r>
              <a:rPr lang="ru-RU" b="1" dirty="0" smtClean="0"/>
              <a:t>им. Ц. </a:t>
            </a:r>
            <a:r>
              <a:rPr lang="ru-RU" b="1" dirty="0" err="1" smtClean="0"/>
              <a:t>Сампилова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7984" y="1700808"/>
            <a:ext cx="4258816" cy="4392488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Республиканский художественный музей им. Ц. </a:t>
            </a:r>
            <a:r>
              <a:rPr lang="ru-RU" sz="51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Сампилова</a:t>
            </a:r>
            <a:r>
              <a:rPr lang="ru-RU" sz="5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один из ведущих музеев в Восточной Сибири. Он знакомит посетителей с бурятской живописью, буддийской иконописью, традиционными изделиями народных мастеров из дерева, конского волоса, кости. В настоящее время она насчитывает более 7 тысяч произведений изобразительного искусства всех культур и народов, проживающих на территории Бурятии и России</a:t>
            </a:r>
            <a:endParaRPr lang="ru-RU" sz="51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Gombo\Desktop\3170e6110b0ffe6936633606687435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466" y="1340768"/>
            <a:ext cx="4489542" cy="51845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9154" name="Picture 2" descr="http://277000.ru/components/com_afisha/images/events/20110704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http://277000.ru/components/com_afisha/images/events/20111005_theatre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Молодежный художественный театр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652120" y="1412776"/>
            <a:ext cx="3240360" cy="4896544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 создания Молодежного Художественного Театра является уникальным и для России в целом. Небольшой коллектив единомышленников-театралов вместе с режиссером становятся строителями и начинают реконструировать заброшенный полуподвал под будущий стационар театра. Они превратили этот подвал жилого дома в оборудованное, уютное помещение и стали одним из лидеров движения новых независимых театров России. </a:t>
            </a:r>
            <a:endParaRPr lang="ru-RU" sz="1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Gombo\Desktop\fd05e853958112e0d4132b75efca7dd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5256584" cy="50405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Государственный русский драматический театр имени Н.А.Бестужева</a:t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16016" y="1844824"/>
            <a:ext cx="3970784" cy="4824536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Государственный русский драматический театр имени Н.А.Бестужева ведет свою историю с 22 декабря 1928, когда Московский передвижной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Оргтеатр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открыл первый зимний сезон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Верхнеудинске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Театр ставит пьесы советской (В. Розов, А. Арбузов, К.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Тренев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др.), русской классической драматургии (А. Островский, М. Горький, Н. Гоголь, А. Толстой, А. Чехов), мировой классики (Аристофан,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М.Камолетти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Эдуардо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др.)пьесы бурятских авторов (Н.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Балдано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С. Метелица, 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Митыпов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И. Калашников и С.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Лобозёров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Этот театр - любимое место отдыха горожан.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Gombo\Desktop\96621c68c6912fb5af04dca7dd7f84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700808"/>
            <a:ext cx="4248472" cy="475252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http://mors.sibnet.ru/upload/imgobjbig/1321534426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260649"/>
            <a:ext cx="3528392" cy="11521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Скульптурная композиция «</a:t>
            </a:r>
            <a:r>
              <a:rPr lang="ru-RU" sz="28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Гэсэр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980728"/>
            <a:ext cx="3272408" cy="5112568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Первый в Улан-Удэ конный монумент.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Гэсэр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герой народного эпоса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Гэсэр-хан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», изображен сидящем на своем небесном коне. Эпос ярко воплотил в себе идеал народного богатыря, поборника правды и справедливости. Все это хорошо передано и в скульптуре.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Gombo\Desktop\186b18d5d245eb9312abb5eb4d829b5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608512" cy="640871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http://dic.academic.ru/pictures/wiki/files/71/Ges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 descr="http://war.aknet.kg/uploads/posts/2010-04/1271364921_54795885_0_1803b_fa4740c4_xl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70" name="Picture 6" descr="http://images.intertruck.ru/43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835696" y="4149080"/>
            <a:ext cx="2771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Памятник студента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4274" name="Picture 2" descr="http://www.ulan-ude-vostochnyi.ru/_ph/8/2/6658395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74557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>Памятник Владимиру Ильичу Ленину.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1700808"/>
            <a:ext cx="3528392" cy="4752528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Одной из достопримечательностей Улан-Удэ является памятник на главной площади города — площади Советов — в виде головы Владимира Ильича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Ленина.С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Это самая крупная в мире голова главного из большевиков, попавшая в Книгу рекордов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Гиннесса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Вес этой головы 12 тонн, высота 13,5 метра.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Gombo\Desktop\c25875423538165f56c96b7ec236e0f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00808"/>
            <a:ext cx="4896544" cy="48965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 descr="http://yabaikal.ru/sites/default/files/field/image/4082745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64363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Памятный крест на </a:t>
            </a:r>
            <a:r>
              <a:rPr lang="ru-RU" b="1" dirty="0" err="1" smtClean="0">
                <a:solidFill>
                  <a:srgbClr val="FFFF00"/>
                </a:solidFill>
              </a:rPr>
              <a:t>Удинском</a:t>
            </a:r>
            <a:r>
              <a:rPr lang="ru-RU" b="1" dirty="0" smtClean="0">
                <a:solidFill>
                  <a:srgbClr val="FFFF00"/>
                </a:solidFill>
              </a:rPr>
              <a:t> остроге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600200"/>
            <a:ext cx="4186808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Одним из знаковых памятников Улан-Удэ является памятный крест на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Удинском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остроге - оборонительном укреплении, построенном в устье Уды при слиянии с Селенгой. На камне начертано: "На этом месте будет сооружен мемориал в честь основания города". Жители давно ждут данного обещания на камне.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C:\Users\Gombo\Desktop\f797370e00a69c382ff454aebc2b0a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4032448" cy="50405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http://img01.chitalnya.ru/upload2/769/4924052022397518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57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"Чёрный тюльпан". Памятник воинам-интернационалистам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Богатырский мост</a:t>
            </a:r>
            <a:br>
              <a:rPr lang="ru-RU" b="1" dirty="0" smtClean="0">
                <a:solidFill>
                  <a:schemeClr val="bg1">
                    <a:lumMod val="8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bg1">
                  <a:lumMod val="8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1600200"/>
            <a:ext cx="4186808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    Мостовой переход соединил два городских района Улан-Удэ - Октябрьский и Железнодорожный. Длина перехода - 298 метров, ширина - 37 метров. На мосту установлены статуи </a:t>
            </a:r>
            <a:r>
              <a:rPr lang="ru-RU" dirty="0" err="1" smtClean="0">
                <a:solidFill>
                  <a:schemeClr val="bg1">
                    <a:lumMod val="95000"/>
                  </a:schemeClr>
                </a:solidFill>
              </a:rPr>
              <a:t>баторов</a:t>
            </a:r>
            <a:r>
              <a:rPr lang="ru-RU" dirty="0" smtClean="0">
                <a:solidFill>
                  <a:schemeClr val="bg1">
                    <a:lumMod val="95000"/>
                  </a:schemeClr>
                </a:solidFill>
              </a:rPr>
              <a:t> – бурятских воинов – богатырей. </a:t>
            </a:r>
            <a:endParaRPr lang="ru-RU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2290" name="Picture 2" descr="C:\Users\Gombo\Desktop\741eae2d659647ba956e208b9dc439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4176464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l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http://data.photo.sibnet.ru/upload/imggreat/12610454309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352928" cy="936105"/>
          </a:xfrm>
        </p:spPr>
        <p:txBody>
          <a:bodyPr>
            <a:normAutofit/>
          </a:bodyPr>
          <a:lstStyle/>
          <a:p>
            <a:r>
              <a:rPr lang="ru-RU" sz="3600" b="1" dirty="0" err="1" smtClean="0"/>
              <a:t>Иволгинский</a:t>
            </a:r>
            <a:r>
              <a:rPr lang="ru-RU" sz="3600" b="1" dirty="0" smtClean="0"/>
              <a:t> дацан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12160" y="980728"/>
            <a:ext cx="3131840" cy="561662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Иволгинский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дацан — главный центр буддизма в России, притягивающий сотни паломников и туристов со всех концов света.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 службах монахи поют </a:t>
            </a:r>
            <a:r>
              <a:rPr lang="ru-RU" sz="2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мантры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призванные пробудить сознание, совершают буддийские ритуалы и обряды, оберегающие верующих от злых, враждебных людям демонических сил. </a:t>
            </a:r>
            <a:b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Дацан охраняется государством как памятник культового зодчества.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Users\Gombo\Desktop\0ca2769262d9efd5b000bb1c7d75d94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746" y="1052736"/>
            <a:ext cx="5769398" cy="55446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http://yabaikal.ru/sites/default/files/main_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5658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Буддийский женский дацан «</a:t>
            </a:r>
            <a:r>
              <a:rPr lang="ru-RU" b="1" dirty="0" err="1" smtClean="0">
                <a:solidFill>
                  <a:srgbClr val="00B050"/>
                </a:solidFill>
              </a:rPr>
              <a:t>Зунгон</a:t>
            </a:r>
            <a:r>
              <a:rPr lang="ru-RU" b="1" dirty="0" smtClean="0">
                <a:solidFill>
                  <a:srgbClr val="00B050"/>
                </a:solidFill>
              </a:rPr>
              <a:t> </a:t>
            </a:r>
            <a:r>
              <a:rPr lang="ru-RU" b="1" dirty="0" err="1" smtClean="0">
                <a:solidFill>
                  <a:srgbClr val="00B050"/>
                </a:solidFill>
              </a:rPr>
              <a:t>даржалинг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00200"/>
            <a:ext cx="4114800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Единственный в России женский дацан. Основным отличием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Зунгон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Даржалинг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от других дацанов России является то, что прием в нем ведут женщины-ламы. На территории дацана построена ступа, в которой заложены святые мощи – следы крови и кусочек кости Будды.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C:\Users\Gombo\Desktop\9804f20ac372a5eda54b8976fab319c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509" y="1268760"/>
            <a:ext cx="4275475" cy="54006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Свято-Троицкий храм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4008" y="1052736"/>
            <a:ext cx="4042792" cy="507342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Свято-Троицкий храм – одна из старейших православных церквей города Улан-Удэ. Средства на постройку храма жертвовала как русская, так и бурятская часть населения города. Храм отреставрирован и ныне действует.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C:\Users\Gombo\Desktop\83279dc3e29cac7a12ee4f437a334f8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4680520" cy="568863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Одигитриевский</a:t>
            </a:r>
            <a:r>
              <a:rPr lang="ru-RU" b="1" dirty="0" smtClean="0">
                <a:solidFill>
                  <a:schemeClr val="bg1"/>
                </a:solidFill>
              </a:rPr>
              <a:t> собор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124744"/>
            <a:ext cx="4114800" cy="554461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dirty="0" err="1" smtClean="0"/>
              <a:t>Свято-Одигитриевский</a:t>
            </a:r>
            <a:r>
              <a:rPr lang="ru-RU" dirty="0" smtClean="0"/>
              <a:t> собор – памятник архитектуры российского значения - одно из первых каменных зданий Улан-Удэ. Главным художественно-декоративным элементом интерьера собора являлись золоченые резные иконостасы. Уникальность собора состоит ещё и в том, что он построен в зоне высокой сейсмической активности. </a:t>
            </a:r>
            <a:endParaRPr lang="ru-RU" dirty="0"/>
          </a:p>
        </p:txBody>
      </p:sp>
      <p:pic>
        <p:nvPicPr>
          <p:cNvPr id="15362" name="Picture 2" descr="C:\Users\Gombo\Desktop\77837ad70d87fc12094782cff77049b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4608512" cy="54726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2211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Арка «Царские ворота»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124744"/>
            <a:ext cx="4330824" cy="54006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	Триумфальная арка была построена в честь приезда цесаревича Николая Александровича, но в 1936 году была снесена, а после возведена заново лишь спустя 70 лет. Теперь копия триумфальной арки украшает улицу Ленина Улан-Удэ. </a:t>
            </a:r>
            <a:endParaRPr lang="ru-RU" dirty="0"/>
          </a:p>
        </p:txBody>
      </p:sp>
      <p:pic>
        <p:nvPicPr>
          <p:cNvPr id="4098" name="Picture 2" descr="C:\Users\Gombo\Desktop\f9f781bb62d5a30a4971708e507d6af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980728"/>
            <a:ext cx="4032448" cy="56166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d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http://baikaler.ru/images/guide/hotel/image/sag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i-stroy.ru/fiber/453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23928" cy="5373216"/>
          </a:xfrm>
          <a:prstGeom prst="rect">
            <a:avLst/>
          </a:prstGeom>
          <a:noFill/>
        </p:spPr>
      </p:pic>
      <p:pic>
        <p:nvPicPr>
          <p:cNvPr id="44036" name="Picture 4" descr="http://buryatia.info/images/fs4aa5a25a71cbc_1_-10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916832"/>
            <a:ext cx="5940152" cy="494116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://www.inhova.ru/image/data/russia/bayk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дэ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хотодо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ʏ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ɵɵ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дэ-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Буряад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республикын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хото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Минии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дэ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айхан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дэдэ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томо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айхан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гэрн</a:t>
            </a: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ʏʏ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бии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579350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дэ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тухай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500" b="1" dirty="0" err="1" smtClean="0">
                <a:latin typeface="Times New Roman" pitchFamily="18" charset="0"/>
                <a:cs typeface="Times New Roman" pitchFamily="18" charset="0"/>
              </a:rPr>
              <a:t>дуун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Холынгоо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харгыда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Хододоо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шамтайгааб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Угтыш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даа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намайгаа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дэ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buNone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Арадтаа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ʏ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ндэтэй</a:t>
            </a:r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Алдарта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ʏ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en-US" sz="3000" dirty="0" err="1" smtClean="0">
                <a:latin typeface="Times New Roman" pitchFamily="18" charset="0"/>
                <a:cs typeface="Times New Roman" pitchFamily="18" charset="0"/>
              </a:rPr>
              <a:t>ʏʏ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дтэйш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buNone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Алтарма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айханш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даа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r">
              <a:buNone/>
            </a:pP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дэ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Байдалдаа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баяртай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Бурьялан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ʏ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гжэнэ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Буряадайм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т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хото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Улаан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дэ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62" name="Picture 2" descr="http://www.white-guard.ru/fl/list/1093/250_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Площадь Советов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1052736"/>
            <a:ext cx="3898776" cy="561662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   </a:t>
            </a:r>
            <a:r>
              <a:rPr lang="ru-RU" sz="3100" dirty="0" smtClean="0"/>
              <a:t>Главная площадь Улан-Удэ, ранее имевшая название Нагорной площади. Площадь застраивалась в совет­ские времена, поэтому все здания выполнены в распространенном тогда стиле конструктивизма. На площади проводятся все общественно-политические, культурно-массовые мероприятия, концерты, шоу, строятся ледяные городки. </a:t>
            </a:r>
            <a:endParaRPr lang="ru-RU" sz="3100" dirty="0"/>
          </a:p>
        </p:txBody>
      </p:sp>
      <p:pic>
        <p:nvPicPr>
          <p:cNvPr id="9218" name="Picture 2" descr="C:\Users\Gombo\Desktop\64c4c5aaabc37448e47be1483e6fe8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068996"/>
            <a:ext cx="4896544" cy="552835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Пешеходная улица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Нижняя часть главной улицы столицы Бурятии (ул. Ленина) является пешеходной - в народе её прозвали "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улан-удэнским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Арбатом". Днем ее заполняют художники, а вечером, отдыхающая молодежь. Здесь установили скульптуры старинного герба города - жезл бога торговли Меркурия и рог изобилия, а также двух чаек-крачек - аллегорическое изображение двух рек - Уды и Селенги, на которых стоит город. 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Gombo\Desktop\cd8cfeb15de9bdc8ec0eb56cf673d16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068960"/>
            <a:ext cx="8280920" cy="36004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http://www.moy-ulan-ude.ru/gorod/sitizen/1226402239491969bf48388/foto/fs49199f72bfee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Этнографический музей народов Забайкалья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67944" y="1600200"/>
            <a:ext cx="4618856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Расположен музей в живописной местности Верхняя Березовка и знакомит с историей заселения Забайкальского края. Территория музея разделена на 7 крупных комплексов: археологический, эвенкийский, русский старожильческий, русский старообрядческий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семейский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промыслово-ремесленный, городской (Старый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Верхнеудинск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), отдел живой природы. В музее можно увидеть традиционные для Забайкалья жилища - чумы эвенков, войлочные юрты бурят.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Gombo\Desktop\4211bd3bad2fc4a43b790f6408d924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556792"/>
            <a:ext cx="3744416" cy="49685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://uude.ru/upload/iblock/7cd/7cdd4e2c373db71e39c6e361ead622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546</Words>
  <Application>Microsoft Office PowerPoint</Application>
  <PresentationFormat>Экран (4:3)</PresentationFormat>
  <Paragraphs>53</Paragraphs>
  <Slides>34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PowerPoint</vt:lpstr>
      <vt:lpstr>   Памятник Владимиру Ильичу Ленину.  </vt:lpstr>
      <vt:lpstr>Арка «Царские ворота» </vt:lpstr>
      <vt:lpstr>Презентация PowerPoint</vt:lpstr>
      <vt:lpstr>Площадь Советов </vt:lpstr>
      <vt:lpstr>Пешеходная улица Нижняя часть главной улицы столицы Бурятии (ул. Ленина) является пешеходной - в народе её прозвали "улан-удэнским Арбатом". Днем ее заполняют художники, а вечером, отдыхающая молодежь. Здесь установили скульптуры старинного герба города - жезл бога торговли Меркурия и рог изобилия, а также двух чаек-крачек - аллегорическое изображение двух рек - Уды и Селенги, на которых стоит город. </vt:lpstr>
      <vt:lpstr>Презентация PowerPoint</vt:lpstr>
      <vt:lpstr>Этнографический музей народов Забайкалья </vt:lpstr>
      <vt:lpstr>Презентация PowerPoint</vt:lpstr>
      <vt:lpstr>Художественный музей  им. Ц. Сампилова </vt:lpstr>
      <vt:lpstr>Презентация PowerPoint</vt:lpstr>
      <vt:lpstr>Презентация PowerPoint</vt:lpstr>
      <vt:lpstr>Молодежный художественный театр </vt:lpstr>
      <vt:lpstr>Государственный русский драматический театр имени Н.А.Бестужева </vt:lpstr>
      <vt:lpstr>Презентация PowerPoint</vt:lpstr>
      <vt:lpstr>Скульптурная композиция «Гэсэр» </vt:lpstr>
      <vt:lpstr>Презентация PowerPoint</vt:lpstr>
      <vt:lpstr>Презентация PowerPoint</vt:lpstr>
      <vt:lpstr>Презентация PowerPoint</vt:lpstr>
      <vt:lpstr>Презентация PowerPoint</vt:lpstr>
      <vt:lpstr>Памятный крест на Удинском остроге </vt:lpstr>
      <vt:lpstr>Презентация PowerPoint</vt:lpstr>
      <vt:lpstr>Богатырский мост </vt:lpstr>
      <vt:lpstr>Презентация PowerPoint</vt:lpstr>
      <vt:lpstr>Иволгинский дацан</vt:lpstr>
      <vt:lpstr>Презентация PowerPoint</vt:lpstr>
      <vt:lpstr>Буддийский женский дацан «Зунгон даржалинг» </vt:lpstr>
      <vt:lpstr>Свято-Троицкий храм </vt:lpstr>
      <vt:lpstr>Одигитриевский собор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Gombo</dc:creator>
  <cp:lastModifiedBy>user</cp:lastModifiedBy>
  <cp:revision>23</cp:revision>
  <dcterms:created xsi:type="dcterms:W3CDTF">2013-03-16T11:07:03Z</dcterms:created>
  <dcterms:modified xsi:type="dcterms:W3CDTF">2019-12-25T03:33:16Z</dcterms:modified>
</cp:coreProperties>
</file>