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7" r:id="rId2"/>
    <p:sldId id="261" r:id="rId3"/>
    <p:sldId id="270" r:id="rId4"/>
    <p:sldId id="271" r:id="rId5"/>
    <p:sldId id="27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22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19804-32F6-46D7-8C2E-5FC0B894C1A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33D32-14FD-412A-9AB0-248C27EE6A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851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93F97E-A208-4AF0-BB98-26236A840A9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8B9D0-64AC-4FA7-A7CC-4BCFE4B8D0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504" y="1124744"/>
            <a:ext cx="5828184" cy="1470025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chemeClr val="bg2"/>
                </a:solidFill>
                <a:latin typeface="Georgia" pitchFamily="18" charset="0"/>
                <a:ea typeface="Gungsuh" pitchFamily="18" charset="-127"/>
              </a:rPr>
              <a:t>Язык музыки</a:t>
            </a:r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555776" y="422108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6635750" y="3048000"/>
            <a:ext cx="22860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/>
            <a:r>
              <a:rPr lang="ru-RU" b="1" dirty="0" smtClean="0"/>
              <a:t> </a:t>
            </a:r>
            <a:r>
              <a:rPr lang="ru-RU" sz="3200" b="1" dirty="0" smtClean="0">
                <a:latin typeface="Georgia" pitchFamily="18" charset="0"/>
              </a:rPr>
              <a:t>«Музыка, музыка всюду слышна…»</a:t>
            </a:r>
            <a:endParaRPr lang="ru-RU" dirty="0" smtClean="0"/>
          </a:p>
        </p:txBody>
      </p:sp>
      <p:sp>
        <p:nvSpPr>
          <p:cNvPr id="7171" name="Rectangle 1"/>
          <p:cNvSpPr>
            <a:spLocks noChangeArrowheads="1"/>
          </p:cNvSpPr>
          <p:nvPr/>
        </p:nvSpPr>
        <p:spPr bwMode="auto">
          <a:xfrm>
            <a:off x="3143250" y="3627785"/>
            <a:ext cx="500062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  <a:cs typeface="Times New Roman" pitchFamily="18" charset="0"/>
              </a:rPr>
              <a:t>Что нужно, чтобы понять музыку?</a:t>
            </a:r>
            <a:endParaRPr lang="ru-RU" sz="3200" dirty="0">
              <a:solidFill>
                <a:srgbClr val="C0000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3357563" y="188640"/>
            <a:ext cx="4572000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Georgia" pitchFamily="18" charset="0"/>
              </a:rPr>
              <a:t>МУЗЫКА ВСЮДУ ЖИВЁТ.</a:t>
            </a:r>
          </a:p>
          <a:p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  <a:p>
            <a:r>
              <a:rPr lang="ru-RU" b="1" dirty="0">
                <a:latin typeface="Georgia" pitchFamily="18" charset="0"/>
              </a:rPr>
              <a:t>Ветер чуть слышно поёт,</a:t>
            </a:r>
          </a:p>
          <a:p>
            <a:r>
              <a:rPr lang="ru-RU" b="1" dirty="0">
                <a:latin typeface="Georgia" pitchFamily="18" charset="0"/>
              </a:rPr>
              <a:t>липа вздыхает у сада -</a:t>
            </a:r>
          </a:p>
          <a:p>
            <a:r>
              <a:rPr lang="ru-RU" b="1" dirty="0">
                <a:latin typeface="Georgia" pitchFamily="18" charset="0"/>
              </a:rPr>
              <a:t>Чуткая музыка всюду живёт -</a:t>
            </a:r>
          </a:p>
          <a:p>
            <a:r>
              <a:rPr lang="ru-RU" b="1" dirty="0">
                <a:latin typeface="Georgia" pitchFamily="18" charset="0"/>
              </a:rPr>
              <a:t>В шелесте трав,</a:t>
            </a:r>
          </a:p>
          <a:p>
            <a:r>
              <a:rPr lang="ru-RU" b="1" dirty="0">
                <a:latin typeface="Georgia" pitchFamily="18" charset="0"/>
              </a:rPr>
              <a:t>В шуме дубрав,</a:t>
            </a:r>
          </a:p>
          <a:p>
            <a:r>
              <a:rPr lang="ru-RU" b="1" dirty="0">
                <a:latin typeface="Georgia" pitchFamily="18" charset="0"/>
              </a:rPr>
              <a:t>Только прислушаться надо.</a:t>
            </a:r>
          </a:p>
          <a:p>
            <a:r>
              <a:rPr lang="ru-RU" b="1" dirty="0">
                <a:latin typeface="Georgia" pitchFamily="18" charset="0"/>
              </a:rPr>
              <a:t>Звонко струится ручей,</a:t>
            </a:r>
          </a:p>
          <a:p>
            <a:r>
              <a:rPr lang="ru-RU" b="1" dirty="0">
                <a:latin typeface="Georgia" pitchFamily="18" charset="0"/>
              </a:rPr>
              <a:t>Падает гром с небосвода -</a:t>
            </a:r>
          </a:p>
          <a:p>
            <a:r>
              <a:rPr lang="ru-RU" b="1" dirty="0">
                <a:latin typeface="Georgia" pitchFamily="18" charset="0"/>
              </a:rPr>
              <a:t>Это мелодией вечно своей</a:t>
            </a:r>
          </a:p>
          <a:p>
            <a:r>
              <a:rPr lang="ru-RU" b="1" dirty="0">
                <a:latin typeface="Georgia" pitchFamily="18" charset="0"/>
              </a:rPr>
              <a:t>Мир наполняет природа!</a:t>
            </a:r>
          </a:p>
          <a:p>
            <a:r>
              <a:rPr lang="ru-RU" b="1" dirty="0">
                <a:latin typeface="Georgia" pitchFamily="18" charset="0"/>
              </a:rPr>
              <a:t>Тихие слёзы свои</a:t>
            </a:r>
          </a:p>
          <a:p>
            <a:r>
              <a:rPr lang="ru-RU" b="1" dirty="0">
                <a:latin typeface="Georgia" pitchFamily="18" charset="0"/>
              </a:rPr>
              <a:t>Ива роняет у брода...</a:t>
            </a:r>
          </a:p>
          <a:p>
            <a:r>
              <a:rPr lang="ru-RU" b="1" dirty="0">
                <a:latin typeface="Georgia" pitchFamily="18" charset="0"/>
              </a:rPr>
              <a:t>Только приветствуют ночь соловьи</a:t>
            </a:r>
          </a:p>
          <a:p>
            <a:r>
              <a:rPr lang="ru-RU" b="1" dirty="0">
                <a:latin typeface="Georgia" pitchFamily="18" charset="0"/>
              </a:rPr>
              <a:t>Звоном ветвей,</a:t>
            </a:r>
          </a:p>
          <a:p>
            <a:r>
              <a:rPr lang="ru-RU" b="1" dirty="0">
                <a:latin typeface="Georgia" pitchFamily="18" charset="0"/>
              </a:rPr>
              <a:t>Песней дождей</a:t>
            </a:r>
          </a:p>
          <a:p>
            <a:r>
              <a:rPr lang="ru-RU" b="1" dirty="0">
                <a:latin typeface="Georgia" pitchFamily="18" charset="0"/>
              </a:rPr>
              <a:t>Мир наполняет природа.</a:t>
            </a:r>
          </a:p>
          <a:p>
            <a:r>
              <a:rPr lang="ru-RU" b="1" dirty="0">
                <a:latin typeface="Georgia" pitchFamily="18" charset="0"/>
              </a:rPr>
              <a:t>Птицы встречают восход,</a:t>
            </a:r>
          </a:p>
          <a:p>
            <a:r>
              <a:rPr lang="ru-RU" b="1" dirty="0">
                <a:latin typeface="Georgia" pitchFamily="18" charset="0"/>
              </a:rPr>
              <a:t>Ласточка солнышку рада!</a:t>
            </a:r>
          </a:p>
          <a:p>
            <a:r>
              <a:rPr lang="ru-RU" b="1" dirty="0">
                <a:latin typeface="Georgia" pitchFamily="18" charset="0"/>
              </a:rPr>
              <a:t>Чуткая музыка всюду живёт,</a:t>
            </a:r>
          </a:p>
          <a:p>
            <a:r>
              <a:rPr lang="ru-RU" b="1" dirty="0">
                <a:latin typeface="Georgia" pitchFamily="18" charset="0"/>
              </a:rPr>
              <a:t>Только прислушаться надо!</a:t>
            </a:r>
          </a:p>
          <a:p>
            <a:endParaRPr lang="ru-RU" b="1" dirty="0">
              <a:latin typeface="Georgia" pitchFamily="18" charset="0"/>
            </a:endParaRPr>
          </a:p>
          <a:p>
            <a:pPr algn="r"/>
            <a:r>
              <a:rPr lang="ru-RU" b="1" dirty="0" err="1">
                <a:latin typeface="Georgia" pitchFamily="18" charset="0"/>
              </a:rPr>
              <a:t>В.Семернин</a:t>
            </a:r>
            <a:endParaRPr lang="ru-RU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55976" y="1340768"/>
            <a:ext cx="36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Природа</a:t>
            </a:r>
          </a:p>
          <a:p>
            <a:r>
              <a:rPr lang="ru-RU" sz="4400" dirty="0" smtClean="0"/>
              <a:t>Композиторы</a:t>
            </a:r>
          </a:p>
          <a:p>
            <a:r>
              <a:rPr lang="ru-RU" sz="4400" dirty="0" smtClean="0"/>
              <a:t>Мир вокруг</a:t>
            </a:r>
          </a:p>
          <a:p>
            <a:r>
              <a:rPr lang="ru-RU" sz="4400" dirty="0" smtClean="0"/>
              <a:t>Животные</a:t>
            </a:r>
          </a:p>
        </p:txBody>
      </p:sp>
    </p:spTree>
    <p:extLst>
      <p:ext uri="{BB962C8B-B14F-4D97-AF65-F5344CB8AC3E}">
        <p14:creationId xmlns:p14="http://schemas.microsoft.com/office/powerpoint/2010/main" val="2620531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4008" y="836712"/>
            <a:ext cx="39604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Узнаете ли вы эти мелодии? </a:t>
            </a:r>
          </a:p>
          <a:p>
            <a:r>
              <a:rPr lang="ru-RU" sz="3600" dirty="0" smtClean="0"/>
              <a:t>Что вы чувствуете?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678945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119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Тема1</vt:lpstr>
      <vt:lpstr>Язык музыки</vt:lpstr>
      <vt:lpstr> «Музыка, музыка всюду слышна…»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 1 класс  1 четверть 1- 2 уроки</dc:title>
  <dc:creator>маман</dc:creator>
  <cp:lastModifiedBy>Пользователь</cp:lastModifiedBy>
  <cp:revision>4</cp:revision>
  <dcterms:created xsi:type="dcterms:W3CDTF">2015-01-01T10:00:14Z</dcterms:created>
  <dcterms:modified xsi:type="dcterms:W3CDTF">2019-12-25T10:46:19Z</dcterms:modified>
</cp:coreProperties>
</file>