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2" y="-112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2105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241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80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437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7027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59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2735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275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2468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1476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3336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C7E54-4D0E-4E91-85AA-88AC2E2D4206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7D183-2ED2-430A-929C-2357622A06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1642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920880" cy="4608512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87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Термины </a:t>
            </a:r>
            <a:r>
              <a:rPr lang="ru-RU" sz="87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7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7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br>
              <a:rPr lang="ru-RU" sz="87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7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определения </a:t>
            </a:r>
            <a:br>
              <a:rPr lang="ru-RU" sz="87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(7 класс)</a:t>
            </a:r>
            <a:endParaRPr lang="ru-RU" sz="3300" b="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5373216"/>
            <a:ext cx="4064496" cy="1345704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Методист ИМЦ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учитель,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преподаватель-организатор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ОБЖ Емельянова Анна Федоровна</a:t>
            </a:r>
            <a:endParaRPr lang="ru-RU" sz="2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982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Эпизоотия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Распространение инфекционной болезни среди большого числа одного или многих видов животных;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одновременное, </a:t>
            </a:r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прогрессирующее во 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времени; </a:t>
            </a:r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значительно превышающее обычно регистрируемый на данной территории уровень 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заболеваемости; и пространстве в пределах определенного региона.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4447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892480" cy="66693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Эпифитотия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Инфекционное заболевание сельскохозяйственных растений и(или) резкое увеличение численности  вредителей растений; сопровождающееся массовой гибелью сельскохозяйственных культур и снижением их эффективности; массовое прогрессирующее </a:t>
            </a:r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 времени и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пространстве распространение.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088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6632"/>
            <a:ext cx="8157592" cy="6192688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Лава</a:t>
            </a: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just">
              <a:buNone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Изливающаяся  </a:t>
            </a: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поверхность Земли при извержениях вулканов;</a:t>
            </a:r>
            <a:r>
              <a:rPr lang="ru-RU" sz="7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аскаленная жидкая или вязкая масса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1313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Темперамент</a:t>
            </a:r>
          </a:p>
          <a:p>
            <a:pPr marL="0" indent="0" algn="just">
              <a:buNone/>
            </a:pP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Характеризующих </a:t>
            </a: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степень его возбудимости;</a:t>
            </a: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овокупность душевных и психологических свойств человека; и проявляющих в его поведении и отношении к окружающей действительности.</a:t>
            </a: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365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Абразия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морей, озёр; разрушение волнами берегов; водохранилищ.</a:t>
            </a:r>
            <a:endParaRPr lang="ru-RU" sz="7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633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9144000" cy="67413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Эрозия</a:t>
            </a:r>
          </a:p>
          <a:p>
            <a:pPr marL="0" indent="0">
              <a:buNone/>
            </a:pP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6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оздействия водных потоков;</a:t>
            </a:r>
            <a:r>
              <a:rPr lang="ru-RU" sz="6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6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6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азрушительный процесс; волн и ветров на рельеф.</a:t>
            </a:r>
            <a:endParaRPr lang="ru-RU" sz="6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2095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0"/>
            <a:ext cx="8568952" cy="666936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Сейши</a:t>
            </a:r>
            <a:endParaRPr lang="ru-RU" sz="4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результате изменения атмосферного давления; </a:t>
            </a:r>
            <a: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тоячие волны; сгонов и нагонов воды под воздействием ветра; возникающие </a:t>
            </a:r>
            <a: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замкнутых водоёмах(озёрах, морях, заливах). </a:t>
            </a: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665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196752"/>
            <a:ext cx="7787208" cy="4104456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ВНИМАНИЕ</a:t>
            </a:r>
            <a:endParaRPr lang="ru-RU" sz="72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640960" cy="6264696"/>
          </a:xfrm>
        </p:spPr>
        <p:txBody>
          <a:bodyPr>
            <a:noAutofit/>
          </a:bodyPr>
          <a:lstStyle/>
          <a:p>
            <a:r>
              <a:rPr lang="ru-RU" sz="37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Карст</a:t>
            </a:r>
            <a:endParaRPr lang="ru-RU" sz="37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7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Для него характерен комплекс подземных (пещеры, полости, ходы, естественные колодцы) и поверхностных ( воронки и др.); явление, связанное с растворением природными водами горных пород( известняка, каменной соли и др.). форм рельефа; своеобразия циркуляции и режима подземных вод, речной сети ( исчезающей в подземных полостях) и озёр.</a:t>
            </a:r>
            <a:endParaRPr lang="ru-RU" sz="37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345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Курумы</a:t>
            </a:r>
            <a:endParaRPr lang="ru-RU" sz="4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Залегает в виде «плаща» («каменные моря») или движущихся вниз по склону полос (« каменные реки»);</a:t>
            </a: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обычно возникающее в горах в результате интенсивного физического выветривания; </a:t>
            </a:r>
            <a:r>
              <a:rPr lang="ru-RU" sz="4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копление глыб.</a:t>
            </a:r>
            <a:endParaRPr lang="ru-RU" sz="4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5546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52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Панзоотия</a:t>
            </a:r>
          </a:p>
          <a:p>
            <a:pPr marL="0" indent="0">
              <a:buNone/>
            </a:pP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Сельскохозяйственных </a:t>
            </a: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животных на огромной территории (целых регионов, нескольких стран, материков); </a:t>
            </a:r>
            <a: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ассовое одновременное распространение инфекционной болезни.</a:t>
            </a: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2017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Панфитотия</a:t>
            </a:r>
            <a:endParaRPr lang="ru-RU" sz="4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ельскохозяйственных растений на территории нескольких стран или континентов; </a:t>
            </a:r>
            <a:r>
              <a:rPr lang="ru-RU" sz="48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ассовое заболевание растений и(или) резкое увеличение количества вредителей. </a:t>
            </a:r>
            <a:endParaRPr lang="ru-RU" sz="4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265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6632"/>
            <a:ext cx="9144000" cy="67413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Стихийное </a:t>
            </a: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бедствие</a:t>
            </a:r>
            <a:endParaRPr lang="ru-RU" sz="36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Произойти 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разрушение или уничтожение материальных ценностей и компонентов окружающей природной среды; значительного масштаба, в результате которого может возникнуть или возникла угроза жизни и здоровью людей; разрушительное </a:t>
            </a:r>
            <a:r>
              <a:rPr lang="ru-RU" sz="36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природное и (или) природно-антропогенное явление или </a:t>
            </a: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процесс(землетрясение, наводнение, извержение вулкана, ураган, цунами, сель и пр.)</a:t>
            </a:r>
            <a:endParaRPr lang="ru-RU" sz="36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1132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5527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Экстремальная </a:t>
            </a:r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ситуация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4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иногда и непосредственная угроза здоровью и жизни людей; для которого характерны новизна и неожиданность возникновения, интенсивное воздействие неприятных факторов окружающей среды; положение.</a:t>
            </a:r>
            <a:endParaRPr lang="ru-RU" sz="44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6842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Энзоотия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сключают повсеместное распространение этой болезни; хозяйстве или пункте, природные и хозяйственно-экономические условия которых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одновременное распространение инфекционной болезни среди сельскохозяйственных животных в той или иной местности.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6874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Эпидемия</a:t>
            </a:r>
          </a:p>
          <a:p>
            <a:pPr marL="0" indent="0">
              <a:buNone/>
            </a:pP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Значительно превышающее обычно регистрируемый на этой территории уровень заболеваемости; распространение инфекционного заболевания среди людей; прогрессирующее во времени и пространстве в пределах определённого региона; </a:t>
            </a:r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ассовое</a:t>
            </a:r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8297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</TotalTime>
  <Words>427</Words>
  <Application>Microsoft Office PowerPoint</Application>
  <PresentationFormat>Экран (4:3)</PresentationFormat>
  <Paragraphs>33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Термины  и  определения  (7 класс)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СПАСИБО  за 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каб 39</cp:lastModifiedBy>
  <cp:revision>10</cp:revision>
  <dcterms:created xsi:type="dcterms:W3CDTF">2016-12-15T19:07:55Z</dcterms:created>
  <dcterms:modified xsi:type="dcterms:W3CDTF">2019-12-26T13:38:32Z</dcterms:modified>
</cp:coreProperties>
</file>