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4" r:id="rId1"/>
  </p:sldMasterIdLst>
  <p:sldIdLst>
    <p:sldId id="256" r:id="rId2"/>
    <p:sldId id="260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485" autoAdjust="0"/>
    <p:restoredTop sz="94660"/>
  </p:normalViewPr>
  <p:slideViewPr>
    <p:cSldViewPr>
      <p:cViewPr varScale="1">
        <p:scale>
          <a:sx n="110" d="100"/>
          <a:sy n="110" d="100"/>
        </p:scale>
        <p:origin x="-17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BE1CF2A-394B-47DE-9B1E-C537A71F06D6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883FCEF-5BB6-4249-94A6-08FA0179F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CF2A-394B-47DE-9B1E-C537A71F06D6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FCEF-5BB6-4249-94A6-08FA0179F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CF2A-394B-47DE-9B1E-C537A71F06D6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FCEF-5BB6-4249-94A6-08FA0179F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E1CF2A-394B-47DE-9B1E-C537A71F06D6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883FCEF-5BB6-4249-94A6-08FA0179FC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BE1CF2A-394B-47DE-9B1E-C537A71F06D6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883FCEF-5BB6-4249-94A6-08FA0179F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CF2A-394B-47DE-9B1E-C537A71F06D6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FCEF-5BB6-4249-94A6-08FA0179FC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CF2A-394B-47DE-9B1E-C537A71F06D6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FCEF-5BB6-4249-94A6-08FA0179FC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E1CF2A-394B-47DE-9B1E-C537A71F06D6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883FCEF-5BB6-4249-94A6-08FA0179FC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1CF2A-394B-47DE-9B1E-C537A71F06D6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83FCEF-5BB6-4249-94A6-08FA0179F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BE1CF2A-394B-47DE-9B1E-C537A71F06D6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883FCEF-5BB6-4249-94A6-08FA0179FC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BE1CF2A-394B-47DE-9B1E-C537A71F06D6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883FCEF-5BB6-4249-94A6-08FA0179FC3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BE1CF2A-394B-47DE-9B1E-C537A71F06D6}" type="datetimeFigureOut">
              <a:rPr lang="ru-RU" smtClean="0"/>
              <a:pPr/>
              <a:t>03.03.2019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883FCEF-5BB6-4249-94A6-08FA0179FC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slide" Target="slide13.xml"/><Relationship Id="rId3" Type="http://schemas.openxmlformats.org/officeDocument/2006/relationships/slide" Target="slide2.xml"/><Relationship Id="rId7" Type="http://schemas.openxmlformats.org/officeDocument/2006/relationships/slide" Target="slide6.xml"/><Relationship Id="rId12" Type="http://schemas.openxmlformats.org/officeDocument/2006/relationships/slide" Target="slide1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slide" Target="slide5.xml"/><Relationship Id="rId11" Type="http://schemas.openxmlformats.org/officeDocument/2006/relationships/slide" Target="slide11.xml"/><Relationship Id="rId5" Type="http://schemas.openxmlformats.org/officeDocument/2006/relationships/slide" Target="slide4.xml"/><Relationship Id="rId15" Type="http://schemas.openxmlformats.org/officeDocument/2006/relationships/slide" Target="slide15.xml"/><Relationship Id="rId10" Type="http://schemas.openxmlformats.org/officeDocument/2006/relationships/slide" Target="slide10.xml"/><Relationship Id="rId4" Type="http://schemas.openxmlformats.org/officeDocument/2006/relationships/slide" Target="slide3.xml"/><Relationship Id="rId9" Type="http://schemas.openxmlformats.org/officeDocument/2006/relationships/slide" Target="slide8.xml"/><Relationship Id="rId14" Type="http://schemas.openxmlformats.org/officeDocument/2006/relationships/slide" Target="slide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  <a:noFill/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en-US" sz="5400" b="1" i="1" dirty="0" smtClean="0">
                <a:solidFill>
                  <a:schemeClr val="accent2">
                    <a:lumMod val="75000"/>
                  </a:schemeClr>
                </a:solidFill>
                <a:latin typeface="Palatino Linotype" pitchFamily="18" charset="0"/>
              </a:rPr>
              <a:t>Feedback Lotto</a:t>
            </a:r>
            <a:endParaRPr lang="ru-RU" sz="5400" b="1" i="1" dirty="0">
              <a:solidFill>
                <a:schemeClr val="accent2">
                  <a:lumMod val="75000"/>
                </a:schemeClr>
              </a:solidFill>
              <a:latin typeface="Palatino Linotype" pitchFamily="18" charset="0"/>
            </a:endParaRPr>
          </a:p>
        </p:txBody>
      </p:sp>
      <p:pic>
        <p:nvPicPr>
          <p:cNvPr id="6" name="Содержимое 5"/>
          <p:cNvPicPr>
            <a:picLocks noGrp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85720" y="1500174"/>
            <a:ext cx="2590800" cy="176212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 xmlns:pic="http://schemas.openxmlformats.org/drawingml/2006/picture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pic="http://schemas.openxmlformats.org/drawingml/2006/picture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Овал 7">
            <a:hlinkClick r:id="rId3" action="ppaction://hlinksldjump"/>
          </p:cNvPr>
          <p:cNvSpPr/>
          <p:nvPr/>
        </p:nvSpPr>
        <p:spPr>
          <a:xfrm>
            <a:off x="3214678" y="1428736"/>
            <a:ext cx="1000132" cy="857256"/>
          </a:xfrm>
          <a:prstGeom prst="ellips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i="1" smtClean="0">
                <a:solidFill>
                  <a:schemeClr val="accent2"/>
                </a:solidFill>
              </a:rPr>
              <a:t>1</a:t>
            </a:r>
            <a:endParaRPr lang="ru-RU" sz="3200" b="1" i="1" dirty="0">
              <a:solidFill>
                <a:schemeClr val="accent2"/>
              </a:solidFill>
            </a:endParaRPr>
          </a:p>
        </p:txBody>
      </p:sp>
      <p:sp>
        <p:nvSpPr>
          <p:cNvPr id="9" name="Овал 8">
            <a:hlinkClick r:id="rId4" action="ppaction://hlinksldjump"/>
          </p:cNvPr>
          <p:cNvSpPr/>
          <p:nvPr/>
        </p:nvSpPr>
        <p:spPr>
          <a:xfrm>
            <a:off x="4857752" y="1142984"/>
            <a:ext cx="1000132" cy="857256"/>
          </a:xfrm>
          <a:prstGeom prst="ellips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i="1" dirty="0" smtClean="0">
                <a:solidFill>
                  <a:schemeClr val="accent2"/>
                </a:solidFill>
              </a:rPr>
              <a:t>2</a:t>
            </a:r>
            <a:endParaRPr lang="ru-RU" sz="3200" b="1" i="1" dirty="0">
              <a:solidFill>
                <a:schemeClr val="accent2"/>
              </a:solidFill>
            </a:endParaRPr>
          </a:p>
        </p:txBody>
      </p:sp>
      <p:sp>
        <p:nvSpPr>
          <p:cNvPr id="10" name="Овал 9">
            <a:hlinkClick r:id="rId5" action="ppaction://hlinksldjump"/>
          </p:cNvPr>
          <p:cNvSpPr/>
          <p:nvPr/>
        </p:nvSpPr>
        <p:spPr>
          <a:xfrm>
            <a:off x="6715140" y="928670"/>
            <a:ext cx="1000132" cy="862956"/>
          </a:xfrm>
          <a:prstGeom prst="ellips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>
                <a:solidFill>
                  <a:schemeClr val="accent2"/>
                </a:solidFill>
              </a:rPr>
              <a:t>3</a:t>
            </a:r>
          </a:p>
        </p:txBody>
      </p:sp>
      <p:sp>
        <p:nvSpPr>
          <p:cNvPr id="11" name="Овал 10">
            <a:hlinkClick r:id="rId6" action="ppaction://hlinksldjump"/>
          </p:cNvPr>
          <p:cNvSpPr/>
          <p:nvPr/>
        </p:nvSpPr>
        <p:spPr>
          <a:xfrm>
            <a:off x="6000760" y="2143116"/>
            <a:ext cx="1000132" cy="857256"/>
          </a:xfrm>
          <a:prstGeom prst="ellips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solidFill>
                  <a:schemeClr val="accent2"/>
                </a:solidFill>
              </a:rPr>
              <a:t>4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sp>
        <p:nvSpPr>
          <p:cNvPr id="12" name="Овал 11">
            <a:hlinkClick r:id="rId7" action="ppaction://hlinksldjump"/>
          </p:cNvPr>
          <p:cNvSpPr/>
          <p:nvPr/>
        </p:nvSpPr>
        <p:spPr>
          <a:xfrm>
            <a:off x="7500958" y="2500306"/>
            <a:ext cx="1000132" cy="785818"/>
          </a:xfrm>
          <a:prstGeom prst="ellips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solidFill>
                  <a:schemeClr val="accent2"/>
                </a:solidFill>
              </a:rPr>
              <a:t>5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sp>
        <p:nvSpPr>
          <p:cNvPr id="13" name="Овал 12">
            <a:hlinkClick r:id="rId8" action="ppaction://hlinksldjump"/>
          </p:cNvPr>
          <p:cNvSpPr/>
          <p:nvPr/>
        </p:nvSpPr>
        <p:spPr>
          <a:xfrm>
            <a:off x="4500562" y="2643182"/>
            <a:ext cx="928694" cy="857256"/>
          </a:xfrm>
          <a:prstGeom prst="ellips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solidFill>
                  <a:schemeClr val="accent2"/>
                </a:solidFill>
              </a:rPr>
              <a:t>6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sp>
        <p:nvSpPr>
          <p:cNvPr id="14" name="Овал 13">
            <a:hlinkClick r:id="rId9" action="ppaction://hlinksldjump"/>
          </p:cNvPr>
          <p:cNvSpPr/>
          <p:nvPr/>
        </p:nvSpPr>
        <p:spPr>
          <a:xfrm>
            <a:off x="2428860" y="3143248"/>
            <a:ext cx="1000132" cy="785818"/>
          </a:xfrm>
          <a:prstGeom prst="ellips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solidFill>
                  <a:schemeClr val="accent2"/>
                </a:solidFill>
              </a:rPr>
              <a:t>7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42910" y="3214686"/>
            <a:ext cx="1071570" cy="857256"/>
          </a:xfrm>
          <a:prstGeom prst="ellips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hlinkClick r:id="rId9" action="ppaction://hlinksldjump"/>
              </a:rPr>
              <a:t>8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6" name="Овал 15">
            <a:hlinkClick r:id="rId10" action="ppaction://hlinksldjump"/>
          </p:cNvPr>
          <p:cNvSpPr/>
          <p:nvPr/>
        </p:nvSpPr>
        <p:spPr>
          <a:xfrm>
            <a:off x="1214414" y="4714884"/>
            <a:ext cx="928694" cy="857256"/>
          </a:xfrm>
          <a:prstGeom prst="ellips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solidFill>
                  <a:schemeClr val="accent2"/>
                </a:solidFill>
              </a:rPr>
              <a:t>9</a:t>
            </a:r>
            <a:endParaRPr lang="ru-RU" sz="3200" b="1" dirty="0">
              <a:solidFill>
                <a:schemeClr val="accent2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3571868" y="4071942"/>
            <a:ext cx="1000132" cy="857256"/>
          </a:xfrm>
          <a:prstGeom prst="ellips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accent2"/>
                </a:solidFill>
                <a:hlinkClick r:id="rId11" action="ppaction://hlinksldjump"/>
              </a:rPr>
              <a:t>10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18" name="Овал 17"/>
          <p:cNvSpPr/>
          <p:nvPr/>
        </p:nvSpPr>
        <p:spPr>
          <a:xfrm>
            <a:off x="5643570" y="3714752"/>
            <a:ext cx="1000132" cy="857256"/>
          </a:xfrm>
          <a:prstGeom prst="ellips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accent2"/>
                </a:solidFill>
                <a:hlinkClick r:id="rId12" action="ppaction://hlinksldjump"/>
              </a:rPr>
              <a:t>11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7500958" y="3786190"/>
            <a:ext cx="1000132" cy="857256"/>
          </a:xfrm>
          <a:prstGeom prst="ellips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accent2"/>
                </a:solidFill>
                <a:hlinkClick r:id="rId13" action="ppaction://hlinksldjump"/>
              </a:rPr>
              <a:t>12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20" name="Овал 19">
            <a:hlinkClick r:id="rId14" action="ppaction://hlinksldjump"/>
          </p:cNvPr>
          <p:cNvSpPr/>
          <p:nvPr/>
        </p:nvSpPr>
        <p:spPr>
          <a:xfrm>
            <a:off x="2643174" y="5429264"/>
            <a:ext cx="1000132" cy="857256"/>
          </a:xfrm>
          <a:prstGeom prst="ellips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accent2"/>
                </a:solidFill>
              </a:rPr>
              <a:t>1</a:t>
            </a:r>
            <a:r>
              <a:rPr lang="en-US" sz="2800" b="1" dirty="0" smtClean="0">
                <a:solidFill>
                  <a:schemeClr val="accent2"/>
                </a:solidFill>
              </a:rPr>
              <a:t>3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5000628" y="5143512"/>
            <a:ext cx="1000132" cy="857256"/>
          </a:xfrm>
          <a:prstGeom prst="ellips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accent2"/>
                </a:solidFill>
                <a:hlinkClick r:id="rId15" action="ppaction://hlinksldjump"/>
              </a:rPr>
              <a:t>14</a:t>
            </a:r>
            <a:endParaRPr lang="ru-RU" sz="2800" b="1" dirty="0">
              <a:solidFill>
                <a:schemeClr val="accent2"/>
              </a:solidFill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7286644" y="5072074"/>
            <a:ext cx="1000132" cy="857256"/>
          </a:xfrm>
          <a:prstGeom prst="ellips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accent2"/>
                </a:solidFill>
                <a:hlinkClick r:id="rId6" action="ppaction://hlinksldjump"/>
              </a:rPr>
              <a:t>1</a:t>
            </a:r>
            <a:r>
              <a:rPr lang="en-US" sz="2800" b="1" dirty="0" smtClean="0">
                <a:solidFill>
                  <a:schemeClr val="accent2"/>
                </a:solidFill>
              </a:rPr>
              <a:t>5</a:t>
            </a:r>
            <a:endParaRPr lang="ru-RU" sz="28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05273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benefit of the work done is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09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43306" y="2428868"/>
            <a:ext cx="2128225" cy="2561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ыноска-облако 3">
            <a:hlinkClick r:id="rId2" action="ppaction://hlinksldjump"/>
          </p:cNvPr>
          <p:cNvSpPr/>
          <p:nvPr/>
        </p:nvSpPr>
        <p:spPr>
          <a:xfrm>
            <a:off x="857224" y="5286388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4504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98072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didn’t know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ru-RU" sz="48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 I know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229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4876" y="3000372"/>
            <a:ext cx="2857520" cy="18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ыноска-облако 3">
            <a:hlinkClick r:id="rId2" action="ppaction://hlinksldjump"/>
          </p:cNvPr>
          <p:cNvSpPr/>
          <p:nvPr/>
        </p:nvSpPr>
        <p:spPr>
          <a:xfrm>
            <a:off x="857224" y="5572140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814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6512" y="3357562"/>
            <a:ext cx="2592288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836712"/>
            <a:ext cx="8301608" cy="495801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Content of the lesson was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</a:p>
          <a:p>
            <a:pPr marL="0" indent="0" algn="ctr">
              <a:buNone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easy to understand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endParaRPr lang="en-US" sz="44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difficult to understand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en-US" sz="4400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useful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useless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marL="0" indent="0" algn="ctr">
              <a:buNone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interesting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 </a:t>
            </a: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boring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Выноска-облако 3">
            <a:hlinkClick r:id="rId2" action="ppaction://hlinksldjump"/>
          </p:cNvPr>
          <p:cNvSpPr/>
          <p:nvPr/>
        </p:nvSpPr>
        <p:spPr>
          <a:xfrm>
            <a:off x="928662" y="5429264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0789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8229600" cy="4929411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think that concept of the lesson  is</a:t>
            </a:r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48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14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708920"/>
            <a:ext cx="2028825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ыноска-облако 3">
            <a:hlinkClick r:id="rId2" action="ppaction://hlinksldjump"/>
          </p:cNvPr>
          <p:cNvSpPr/>
          <p:nvPr/>
        </p:nvSpPr>
        <p:spPr>
          <a:xfrm>
            <a:off x="857224" y="5143512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443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 was difficult for me to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…,</a:t>
            </a:r>
          </a:p>
        </p:txBody>
      </p:sp>
      <p:pic>
        <p:nvPicPr>
          <p:cNvPr id="921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356992"/>
            <a:ext cx="1807966" cy="2400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ыноска-облако 3">
            <a:hlinkClick r:id="rId2" action="ppaction://hlinksldjump"/>
          </p:cNvPr>
          <p:cNvSpPr/>
          <p:nvPr/>
        </p:nvSpPr>
        <p:spPr>
          <a:xfrm>
            <a:off x="1000100" y="5786454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53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143536"/>
          </a:xfrm>
        </p:spPr>
        <p:txBody>
          <a:bodyPr/>
          <a:lstStyle/>
          <a:p>
            <a:pPr marL="0" indent="0" algn="ctr">
              <a:buNone/>
            </a:pPr>
            <a:r>
              <a:rPr lang="en-US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My work can be considered as…</a:t>
            </a:r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4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14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573016"/>
            <a:ext cx="2298700" cy="191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Выноска-облако 3">
            <a:hlinkClick r:id="rId2" action="ppaction://hlinksldjump"/>
          </p:cNvPr>
          <p:cNvSpPr/>
          <p:nvPr/>
        </p:nvSpPr>
        <p:spPr>
          <a:xfrm>
            <a:off x="928662" y="5857892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9136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989138"/>
            <a:ext cx="8229600" cy="413702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It was interesting…..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Palatino Linotype" pitchFamily="18" charset="0"/>
            </a:endParaRPr>
          </a:p>
        </p:txBody>
      </p:sp>
      <p:pic>
        <p:nvPicPr>
          <p:cNvPr id="409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645024"/>
            <a:ext cx="2105438" cy="1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7554" y="3643314"/>
            <a:ext cx="2105438" cy="1708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Выноска-облако 8">
            <a:hlinkClick r:id="rId2" action="ppaction://hlinksldjump"/>
          </p:cNvPr>
          <p:cNvSpPr/>
          <p:nvPr/>
        </p:nvSpPr>
        <p:spPr>
          <a:xfrm>
            <a:off x="1000100" y="5715016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2639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8229600" cy="44253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It was difficult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…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Palatino Linotype" pitchFamily="18" charset="0"/>
            </a:endParaRPr>
          </a:p>
        </p:txBody>
      </p:sp>
      <p:pic>
        <p:nvPicPr>
          <p:cNvPr id="3074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852936"/>
            <a:ext cx="2009775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ыноска-облако 3">
            <a:hlinkClick r:id="rId2" action="ppaction://hlinksldjump"/>
          </p:cNvPr>
          <p:cNvSpPr/>
          <p:nvPr/>
        </p:nvSpPr>
        <p:spPr>
          <a:xfrm>
            <a:off x="857224" y="5500702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54109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000108"/>
            <a:ext cx="7467600" cy="547384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  <a:cs typeface="Times New Roman" panose="02020603050405020304" pitchFamily="18" charset="0"/>
              </a:rPr>
              <a:t>Now I can……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Palatino Linotype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8926" y="2714620"/>
            <a:ext cx="2640013" cy="173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Выноска-облако 3">
            <a:hlinkClick r:id="rId2" action="ppaction://hlinksldjump"/>
          </p:cNvPr>
          <p:cNvSpPr/>
          <p:nvPr/>
        </p:nvSpPr>
        <p:spPr>
          <a:xfrm>
            <a:off x="785786" y="5643578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151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340768"/>
            <a:ext cx="8229600" cy="4425355"/>
          </a:xfrm>
        </p:spPr>
        <p:txBody>
          <a:bodyPr>
            <a:normAutofit/>
          </a:bodyPr>
          <a:lstStyle/>
          <a:p>
            <a:pPr marL="0" indent="0" algn="ctr" fontAlgn="base">
              <a:spcBef>
                <a:spcPts val="0"/>
              </a:spcBef>
              <a:buNone/>
            </a:pP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Today I learned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</a:rPr>
              <a:t>…</a:t>
            </a:r>
            <a:endParaRPr lang="ru-RU" sz="5400" b="1" i="0" u="none" strike="noStrike" dirty="0">
              <a:solidFill>
                <a:schemeClr val="accent1">
                  <a:lumMod val="75000"/>
                </a:schemeClr>
              </a:solidFill>
              <a:effectLst/>
              <a:latin typeface="Palatino Linotype" pitchFamily="18" charset="0"/>
            </a:endParaRPr>
          </a:p>
        </p:txBody>
      </p:sp>
      <p:pic>
        <p:nvPicPr>
          <p:cNvPr id="717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140968"/>
            <a:ext cx="2181225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ыноска-облако 3">
            <a:hlinkClick r:id="rId2" action="ppaction://hlinksldjump"/>
          </p:cNvPr>
          <p:cNvSpPr/>
          <p:nvPr/>
        </p:nvSpPr>
        <p:spPr>
          <a:xfrm>
            <a:off x="1071538" y="5357826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036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  <a:cs typeface="Times New Roman" panose="02020603050405020304" pitchFamily="18" charset="0"/>
              </a:rPr>
              <a:t>I could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  <a:cs typeface="Times New Roman" panose="02020603050405020304" pitchFamily="18" charset="0"/>
              </a:rPr>
              <a:t>….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Palatino Linotype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7410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29000"/>
            <a:ext cx="2343150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ыноска-облако 3">
            <a:hlinkClick r:id="rId2" action="ppaction://hlinksldjump"/>
          </p:cNvPr>
          <p:cNvSpPr/>
          <p:nvPr/>
        </p:nvSpPr>
        <p:spPr>
          <a:xfrm>
            <a:off x="1000100" y="5500702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4026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05273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b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  <a:cs typeface="Times New Roman" panose="02020603050405020304" pitchFamily="18" charset="0"/>
              </a:rPr>
              <a:t>It was not clear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Palatino Linotype" pitchFamily="18" charset="0"/>
                <a:cs typeface="Times New Roman" panose="02020603050405020304" pitchFamily="18" charset="0"/>
              </a:rPr>
              <a:t>…</a:t>
            </a:r>
            <a:endParaRPr lang="ru-RU" sz="5400" b="1" dirty="0">
              <a:solidFill>
                <a:schemeClr val="accent1">
                  <a:lumMod val="75000"/>
                </a:schemeClr>
              </a:solidFill>
              <a:latin typeface="Palatino Linotype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14338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01008"/>
            <a:ext cx="1804628" cy="1912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ыноска-облако 3">
            <a:hlinkClick r:id="rId2" action="ppaction://hlinksldjump"/>
          </p:cNvPr>
          <p:cNvSpPr/>
          <p:nvPr/>
        </p:nvSpPr>
        <p:spPr>
          <a:xfrm>
            <a:off x="642910" y="5429264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62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980728"/>
            <a:ext cx="8147248" cy="5145435"/>
          </a:xfrm>
        </p:spPr>
        <p:txBody>
          <a:bodyPr/>
          <a:lstStyle/>
          <a:p>
            <a:pPr marL="0" indent="0" algn="ctr">
              <a:buNone/>
            </a:pPr>
            <a:r>
              <a:rPr lang="en-US" sz="5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wanted to</a:t>
            </a: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122" name="Picture 2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068960"/>
            <a:ext cx="3022121" cy="2195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ыноска-облако 3">
            <a:hlinkClick r:id="rId2" action="ppaction://hlinksldjump"/>
          </p:cNvPr>
          <p:cNvSpPr/>
          <p:nvPr/>
        </p:nvSpPr>
        <p:spPr>
          <a:xfrm>
            <a:off x="642910" y="5500702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60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23802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sz="4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received knowledge I can apply to</a:t>
            </a: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dirty="0"/>
          </a:p>
        </p:txBody>
      </p:sp>
      <p:pic>
        <p:nvPicPr>
          <p:cNvPr id="14339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01008"/>
            <a:ext cx="1819832" cy="2016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Выноска-облако 3">
            <a:hlinkClick r:id="rId2" action="ppaction://hlinksldjump"/>
          </p:cNvPr>
          <p:cNvSpPr/>
          <p:nvPr/>
        </p:nvSpPr>
        <p:spPr>
          <a:xfrm>
            <a:off x="642910" y="5000636"/>
            <a:ext cx="914400" cy="612648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255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148</TotalTime>
  <Words>118</Words>
  <Application>Microsoft Office PowerPoint</Application>
  <PresentationFormat>Экран (4:3)</PresentationFormat>
  <Paragraphs>34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Feedback Lotto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Feedback Loto</dc:title>
  <dc:creator>Marina</dc:creator>
  <cp:lastModifiedBy>Marina</cp:lastModifiedBy>
  <cp:revision>16</cp:revision>
  <dcterms:created xsi:type="dcterms:W3CDTF">2019-02-24T17:43:20Z</dcterms:created>
  <dcterms:modified xsi:type="dcterms:W3CDTF">2019-03-03T16:42:25Z</dcterms:modified>
</cp:coreProperties>
</file>