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761163" cy="98821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C77AA-B770-4EDB-889D-A408C453D59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318B8E-16D8-4EC9-BFBD-C792DDDD9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053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C77AA-B770-4EDB-889D-A408C453D59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318B8E-16D8-4EC9-BFBD-C792DDDD9B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12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  <a:latin typeface="Arial Black" panose="020B0A04020102020204" pitchFamily="34" charset="0"/>
              </a:rPr>
              <a:t>ФОЛЬКЛОР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4614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740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8100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8536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928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  <a:latin typeface="Arial Black" panose="020B0A04020102020204" pitchFamily="34" charset="0"/>
              </a:rPr>
              <a:t>Фольклор – </a:t>
            </a:r>
            <a:br>
              <a:rPr lang="ru-RU" smtClean="0">
                <a:solidFill>
                  <a:schemeClr val="tx1"/>
                </a:solidFill>
                <a:latin typeface="Arial Black" panose="020B0A04020102020204" pitchFamily="34" charset="0"/>
              </a:rPr>
            </a:br>
            <a:r>
              <a:rPr lang="ru-RU" smtClean="0">
                <a:solidFill>
                  <a:schemeClr val="tx1"/>
                </a:solidFill>
                <a:latin typeface="Arial Black" panose="020B0A04020102020204" pitchFamily="34" charset="0"/>
              </a:rPr>
              <a:t>устное народное творчество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202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smtClean="0">
                <a:solidFill>
                  <a:schemeClr val="tx1"/>
                </a:solidFill>
                <a:latin typeface="Arial Black" panose="020B0A04020102020204" pitchFamily="34" charset="0"/>
              </a:rPr>
              <a:t>ПРИЗНАКИ ФОЛЬКЛОРА</a:t>
            </a:r>
            <a:endParaRPr lang="ru-RU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486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586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61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58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290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>
                <a:solidFill>
                  <a:schemeClr val="tx1"/>
                </a:solidFill>
                <a:latin typeface="Arial Black" panose="020B0A04020102020204" pitchFamily="34" charset="0"/>
              </a:rPr>
              <a:t>МАСЛЕНИЦА</a:t>
            </a:r>
            <a:endParaRPr lang="ru-RU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3529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2127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Произвольный</PresentationFormat>
  <Paragraphs>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ФОЛЬКЛОР</vt:lpstr>
      <vt:lpstr>Фольклор –  устное народное творчество</vt:lpstr>
      <vt:lpstr>ПРИЗНАКИ ФОЛЬКЛОРА</vt:lpstr>
      <vt:lpstr>Презентация PowerPoint</vt:lpstr>
      <vt:lpstr>Презентация PowerPoint</vt:lpstr>
      <vt:lpstr>Презентация PowerPoint</vt:lpstr>
      <vt:lpstr>Презентация PowerPoint</vt:lpstr>
      <vt:lpstr>МАСЛЕНИЦА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ФОЛЬКЛОР</dc:title>
  <dc:creator>HP</dc:creator>
  <cp:lastModifiedBy>HP</cp:lastModifiedBy>
  <cp:revision>1</cp:revision>
  <dcterms:created xsi:type="dcterms:W3CDTF">2019-12-26T16:50:00Z</dcterms:created>
  <dcterms:modified xsi:type="dcterms:W3CDTF">2019-12-26T16:50:00Z</dcterms:modified>
</cp:coreProperties>
</file>