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78" r:id="rId3"/>
    <p:sldId id="257" r:id="rId4"/>
    <p:sldId id="258" r:id="rId5"/>
    <p:sldId id="259" r:id="rId6"/>
    <p:sldId id="260" r:id="rId7"/>
    <p:sldId id="263" r:id="rId8"/>
    <p:sldId id="265" r:id="rId9"/>
    <p:sldId id="267" r:id="rId10"/>
    <p:sldId id="275" r:id="rId11"/>
    <p:sldId id="280" r:id="rId12"/>
    <p:sldId id="282" r:id="rId13"/>
    <p:sldId id="284" r:id="rId14"/>
    <p:sldId id="286" r:id="rId15"/>
    <p:sldId id="290" r:id="rId16"/>
    <p:sldId id="298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88172" autoAdjust="0"/>
  </p:normalViewPr>
  <p:slideViewPr>
    <p:cSldViewPr>
      <p:cViewPr>
        <p:scale>
          <a:sx n="71" d="100"/>
          <a:sy n="71" d="100"/>
        </p:scale>
        <p:origin x="-1122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5F3F2-8DDC-415B-8B50-354841980BD2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40D7F-A882-44A0-BB70-C296132443D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02976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3%D0%B0%D0%BD%D0%B4%D0%B1%D0%BE%D0%BB" TargetMode="External"/><Relationship Id="rId13" Type="http://schemas.openxmlformats.org/officeDocument/2006/relationships/hyperlink" Target="https://ru.wikipedia.org/wiki/%D0%9B%D0%B0%D0%BF%D1%82%D0%B0" TargetMode="External"/><Relationship Id="rId3" Type="http://schemas.openxmlformats.org/officeDocument/2006/relationships/hyperlink" Target="https://ru.wikipedia.org/wiki/%D0%92%D0%BE%D1%80%D0%BE%D1%82%D0%B0_(%D1%81%D0%BF%D0%BE%D1%80%D1%82)" TargetMode="External"/><Relationship Id="rId7" Type="http://schemas.openxmlformats.org/officeDocument/2006/relationships/hyperlink" Target="https://ru.wikipedia.org/wiki/%D0%91%D0%B0%D1%81%D0%BA%D0%B5%D1%82%D0%B1%D0%BE%D0%BB" TargetMode="External"/><Relationship Id="rId12" Type="http://schemas.openxmlformats.org/officeDocument/2006/relationships/hyperlink" Target="https://ru.wikipedia.org/wiki/%D0%91%D0%B5%D0%B9%D1%81%D0%B1%D0%BE%D0%BB" TargetMode="External"/><Relationship Id="rId2" Type="http://schemas.openxmlformats.org/officeDocument/2006/relationships/hyperlink" Target="https://ru.wikipedia.org/wiki/%D0%93%D0%BE%D0%BB" TargetMode="External"/><Relationship Id="rId16" Type="http://schemas.openxmlformats.org/officeDocument/2006/relationships/hyperlink" Target="https://ru.wikipedia.org/wiki/%D0%A5%D1%83%D0%B4%D0%BE%D0%B6%D0%B5%D1%81%D1%82%D0%B2%D0%B5%D0%BD%D0%BD%D0%B0%D1%8F_%D0%B3%D0%B8%D0%BC%D0%BD%D0%B0%D1%81%D1%82%D0%B8%D0%BA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5%D0%BE%D0%BA%D0%BA%D0%B5%D0%B9_%D0%BD%D0%B0_%D1%82%D1%80%D0%B0%D0%B2%D0%B5" TargetMode="External"/><Relationship Id="rId11" Type="http://schemas.openxmlformats.org/officeDocument/2006/relationships/hyperlink" Target="https://ru.wikipedia.org/wiki/%D0%9D%D0%B0%D1%81%D1%82%D0%BE%D0%BB%D1%8C%D0%BD%D1%8B%D0%B9_%D1%82%D0%B5%D0%BD%D0%BD%D0%B8%D1%81" TargetMode="External"/><Relationship Id="rId5" Type="http://schemas.openxmlformats.org/officeDocument/2006/relationships/hyperlink" Target="https://ru.wikipedia.org/wiki/%D0%A5%D0%BE%D0%BA%D0%BA%D0%B5%D0%B9_%D1%81_%D0%BC%D1%8F%D1%87%D0%BE%D0%BC" TargetMode="External"/><Relationship Id="rId15" Type="http://schemas.openxmlformats.org/officeDocument/2006/relationships/hyperlink" Target="https://ru.wikipedia.org/wiki/%D0%91%D0%BE%D1%83%D0%BB%D0%B8%D0%BD%D0%B3" TargetMode="External"/><Relationship Id="rId10" Type="http://schemas.openxmlformats.org/officeDocument/2006/relationships/hyperlink" Target="https://ru.wikipedia.org/wiki/%D0%A2%D0%B5%D0%BD%D0%BD%D0%B8%D1%81" TargetMode="External"/><Relationship Id="rId4" Type="http://schemas.openxmlformats.org/officeDocument/2006/relationships/hyperlink" Target="https://ru.wikipedia.org/wiki/%D0%A4%D1%83%D1%82%D0%B1%D0%BE%D0%BB" TargetMode="External"/><Relationship Id="rId9" Type="http://schemas.openxmlformats.org/officeDocument/2006/relationships/hyperlink" Target="https://ru.wikipedia.org/wiki/%D0%92%D0%BE%D0%BB%D0%B5%D0%B9%D0%B1%D0%BE%D0%BB" TargetMode="External"/><Relationship Id="rId14" Type="http://schemas.openxmlformats.org/officeDocument/2006/relationships/hyperlink" Target="https://ru.wikipedia.org/wiki/%D0%93%D0%BE%D0%BB%D1%8C%D1%84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История возникновения МЯЧА</a:t>
            </a:r>
            <a:endParaRPr lang="ru-RU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857652"/>
          </a:xfrm>
        </p:spPr>
        <p:txBody>
          <a:bodyPr>
            <a:normAutofit/>
          </a:bodyPr>
          <a:lstStyle/>
          <a:p>
            <a:pPr algn="l"/>
            <a:r>
              <a:rPr lang="ru-RU" sz="2800" i="1" dirty="0" smtClean="0">
                <a:solidFill>
                  <a:srgbClr val="002060"/>
                </a:solidFill>
              </a:rPr>
              <a:t>Цель: познакомить детей с историей появления и видоизменения мяча, с особенностями мячей (из чего делали мячи);</a:t>
            </a:r>
          </a:p>
          <a:p>
            <a:pPr algn="l"/>
            <a:r>
              <a:rPr lang="ru-RU" sz="2800" i="1" dirty="0" smtClean="0">
                <a:solidFill>
                  <a:srgbClr val="002060"/>
                </a:solidFill>
              </a:rPr>
              <a:t>Расширять словарный запас детей;</a:t>
            </a:r>
          </a:p>
          <a:p>
            <a:pPr algn="l"/>
            <a:r>
              <a:rPr lang="ru-RU" sz="2800" i="1" dirty="0" smtClean="0">
                <a:solidFill>
                  <a:srgbClr val="002060"/>
                </a:solidFill>
              </a:rPr>
              <a:t>Воспитывать потребность ребёнка получать новую информацию о знакомых предметах.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HP1\Desktop\0011-020-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358113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Спортивные игры с мячом</a:t>
            </a:r>
            <a:endParaRPr lang="ru-RU" b="1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Игры, где забивают </a:t>
            </a:r>
            <a:r>
              <a:rPr lang="ru-RU" dirty="0" smtClean="0">
                <a:hlinkClick r:id="rId2" tooltip="Гол"/>
              </a:rPr>
              <a:t>голы</a:t>
            </a:r>
            <a:r>
              <a:rPr lang="ru-RU" dirty="0" smtClean="0"/>
              <a:t> — мяч должен попасть в </a:t>
            </a:r>
            <a:r>
              <a:rPr lang="ru-RU" dirty="0" smtClean="0">
                <a:hlinkClick r:id="rId3" tooltip="Ворота (спорт)"/>
              </a:rPr>
              <a:t>ворота</a:t>
            </a:r>
            <a:r>
              <a:rPr lang="ru-RU" dirty="0" smtClean="0"/>
              <a:t> или другую цель. Например: </a:t>
            </a:r>
            <a:r>
              <a:rPr lang="ru-RU" dirty="0" smtClean="0">
                <a:hlinkClick r:id="rId4" tooltip="Футбол"/>
              </a:rPr>
              <a:t>футбол</a:t>
            </a:r>
            <a:r>
              <a:rPr lang="ru-RU" dirty="0" smtClean="0"/>
              <a:t>, </a:t>
            </a:r>
            <a:r>
              <a:rPr lang="ru-RU" dirty="0" smtClean="0">
                <a:hlinkClick r:id="rId5" tooltip="Хоккей с мячом"/>
              </a:rPr>
              <a:t>хоккей с мячом</a:t>
            </a:r>
            <a:r>
              <a:rPr lang="ru-RU" dirty="0" smtClean="0"/>
              <a:t>, </a:t>
            </a:r>
            <a:r>
              <a:rPr lang="ru-RU" dirty="0" smtClean="0">
                <a:hlinkClick r:id="rId6" tooltip="Хоккей на траве"/>
              </a:rPr>
              <a:t>хоккей на траве</a:t>
            </a:r>
            <a:r>
              <a:rPr lang="ru-RU" dirty="0" smtClean="0"/>
              <a:t>, водное поло, </a:t>
            </a:r>
            <a:r>
              <a:rPr lang="ru-RU" dirty="0" smtClean="0">
                <a:hlinkClick r:id="rId7" tooltip="Баскетбол"/>
              </a:rPr>
              <a:t>баскетбол</a:t>
            </a:r>
            <a:r>
              <a:rPr lang="ru-RU" dirty="0" smtClean="0"/>
              <a:t>, </a:t>
            </a:r>
            <a:r>
              <a:rPr lang="ru-RU" dirty="0" smtClean="0">
                <a:hlinkClick r:id="rId8" tooltip="Гандбол"/>
              </a:rPr>
              <a:t>гандбол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Игры, где мяч нужно перекидывать через сетку — мяч должен быть отбит на половину соперника так, чтобы тот не смог его отбить. Например </a:t>
            </a:r>
            <a:r>
              <a:rPr lang="ru-RU" dirty="0" smtClean="0">
                <a:hlinkClick r:id="rId9" tooltip="Волейбол"/>
              </a:rPr>
              <a:t>волейбол</a:t>
            </a:r>
            <a:r>
              <a:rPr lang="ru-RU" dirty="0" smtClean="0"/>
              <a:t>, </a:t>
            </a:r>
            <a:r>
              <a:rPr lang="ru-RU" dirty="0" smtClean="0">
                <a:hlinkClick r:id="rId10" tooltip="Теннис"/>
              </a:rPr>
              <a:t>теннис</a:t>
            </a:r>
            <a:r>
              <a:rPr lang="ru-RU" dirty="0" smtClean="0"/>
              <a:t>, </a:t>
            </a:r>
            <a:r>
              <a:rPr lang="ru-RU" dirty="0" smtClean="0">
                <a:hlinkClick r:id="rId11" tooltip="Настольный теннис"/>
              </a:rPr>
              <a:t>настольный теннис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Игры, где по мячу бьют битой — мяч должен быть отбит так, чтобы отбивающий мог добежать до цели. Например </a:t>
            </a:r>
            <a:r>
              <a:rPr lang="ru-RU" smtClean="0">
                <a:hlinkClick r:id="rId12" tooltip="Бейсбол"/>
              </a:rPr>
              <a:t>бейсбол</a:t>
            </a:r>
            <a:r>
              <a:rPr lang="ru-RU" smtClean="0"/>
              <a:t>,</a:t>
            </a:r>
            <a:r>
              <a:rPr lang="ru-RU" dirty="0" smtClean="0"/>
              <a:t> </a:t>
            </a:r>
            <a:r>
              <a:rPr lang="ru-RU" dirty="0" smtClean="0">
                <a:hlinkClick r:id="rId13" tooltip="Лапта"/>
              </a:rPr>
              <a:t>лапта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Игры, где каждый игрок должен поразить мячом цель — мяч должен поразить цель за наименьшее количество ударов или наибольшее количество целей за удар. Например </a:t>
            </a:r>
            <a:r>
              <a:rPr lang="ru-RU" dirty="0" smtClean="0">
                <a:hlinkClick r:id="rId14" tooltip="Гольф"/>
              </a:rPr>
              <a:t>гольф</a:t>
            </a:r>
            <a:r>
              <a:rPr lang="ru-RU" dirty="0" smtClean="0"/>
              <a:t>, </a:t>
            </a:r>
            <a:r>
              <a:rPr lang="ru-RU" dirty="0" smtClean="0">
                <a:hlinkClick r:id="rId15" tooltip="Боулинг"/>
              </a:rPr>
              <a:t>боулинг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Мяч также используется в неигровых видах спорта например в </a:t>
            </a:r>
            <a:r>
              <a:rPr lang="ru-RU" dirty="0" smtClean="0">
                <a:hlinkClick r:id="rId16" tooltip="Художественная гимнастика"/>
              </a:rPr>
              <a:t>художественной гимнастике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Футбольный мяч</a:t>
            </a:r>
            <a:endParaRPr lang="ru-RU" dirty="0"/>
          </a:p>
        </p:txBody>
      </p:sp>
      <p:pic>
        <p:nvPicPr>
          <p:cNvPr id="2050" name="Picture 2" descr="C:\Users\HP1\Desktop\1312027864_soccerball_1_medium_125653612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62125" y="1996281"/>
            <a:ext cx="5619750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баскетбольный мяч</a:t>
            </a:r>
            <a:endParaRPr lang="ru-RU" dirty="0"/>
          </a:p>
        </p:txBody>
      </p:sp>
      <p:pic>
        <p:nvPicPr>
          <p:cNvPr id="2050" name="Picture 2" descr="C:\Users\HP1\Desktop\B9315932629Z.1_20150120001533_000_GDP9NNNBJ.1-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Волейбольный мяч</a:t>
            </a:r>
            <a:endParaRPr lang="ru-RU" dirty="0"/>
          </a:p>
        </p:txBody>
      </p:sp>
      <p:pic>
        <p:nvPicPr>
          <p:cNvPr id="4098" name="Picture 2" descr="C:\Users\HP1\Desktop\b_63D5AF9D-EE08-428D-85AB-90B19B6C5BDD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2611" y="1600200"/>
            <a:ext cx="681877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Гандбольный мяч</a:t>
            </a:r>
            <a:endParaRPr lang="ru-RU" dirty="0"/>
          </a:p>
        </p:txBody>
      </p:sp>
      <p:pic>
        <p:nvPicPr>
          <p:cNvPr id="8194" name="Picture 2" descr="C:\Users\HP1\Desktop\12953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5608" y="1600200"/>
            <a:ext cx="6032784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Теннисные мячи</a:t>
            </a:r>
            <a:endParaRPr lang="ru-RU" dirty="0"/>
          </a:p>
        </p:txBody>
      </p:sp>
      <p:pic>
        <p:nvPicPr>
          <p:cNvPr id="1026" name="Picture 2" descr="C:\Users\HP1\Desktop\racket-and-balls_82939-1600x12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571635"/>
          </a:xfrm>
        </p:spPr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Древней Греции мяч считался самым совершенным предметом, так как он был похож на солнцё. Шили мячи из кожи и набивали их каким-нибудь упругим материалом (мхом, перьями птиц). Маленькие мячи использовали для игр руками, а большими играли ногами, в игры тира футбол.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14554"/>
            <a:ext cx="6400800" cy="38576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HP1\Desktop\c2af4401199555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285992"/>
            <a:ext cx="7000924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Индии мяч считали символом Солнца и Луны и поэтому не касались его руками. Индейцы играли в мяч только ракетками или битами.</a:t>
            </a:r>
            <a:endParaRPr lang="ru-RU" sz="2000" dirty="0"/>
          </a:p>
        </p:txBody>
      </p:sp>
      <p:pic>
        <p:nvPicPr>
          <p:cNvPr id="2050" name="Picture 2" descr="C:\Users\HP1\Desktop\k7kekuc1aos490bldwzz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714620"/>
            <a:ext cx="3643338" cy="3571900"/>
          </a:xfrm>
          <a:prstGeom prst="rect">
            <a:avLst/>
          </a:prstGeom>
          <a:noFill/>
        </p:spPr>
      </p:pic>
      <p:pic>
        <p:nvPicPr>
          <p:cNvPr id="2051" name="Picture 3" descr="C:\Users\HP1\Desktop\623963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857364"/>
            <a:ext cx="5572132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Японские дети в древности играли в мячики </a:t>
            </a:r>
            <a:r>
              <a:rPr lang="ru-RU" sz="2000" dirty="0" err="1" smtClean="0"/>
              <a:t>кемари</a:t>
            </a:r>
            <a:r>
              <a:rPr lang="ru-RU" sz="2000" dirty="0" smtClean="0"/>
              <a:t> (мальчики пинали его ногами) и </a:t>
            </a:r>
            <a:r>
              <a:rPr lang="ru-RU" sz="2000" dirty="0" err="1" smtClean="0"/>
              <a:t>темари</a:t>
            </a:r>
            <a:r>
              <a:rPr lang="ru-RU" sz="2000" dirty="0" smtClean="0"/>
              <a:t> (обшитыми шёлковыми нитями мячами девочки играли только руками)</a:t>
            </a:r>
            <a:endParaRPr lang="ru-RU" sz="2000" dirty="0"/>
          </a:p>
        </p:txBody>
      </p:sp>
      <p:pic>
        <p:nvPicPr>
          <p:cNvPr id="3074" name="Picture 2" descr="C:\Users\HP1\Desktop\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61166" y="1600200"/>
            <a:ext cx="6021668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Мячи </a:t>
            </a:r>
            <a:r>
              <a:rPr lang="ru-RU" dirty="0" err="1" smtClean="0"/>
              <a:t>кемари</a:t>
            </a:r>
            <a:r>
              <a:rPr lang="ru-RU" dirty="0" smtClean="0"/>
              <a:t> и </a:t>
            </a:r>
            <a:r>
              <a:rPr lang="ru-RU" dirty="0" err="1" smtClean="0"/>
              <a:t>темари</a:t>
            </a:r>
            <a:endParaRPr lang="ru-RU" dirty="0"/>
          </a:p>
        </p:txBody>
      </p:sp>
      <p:pic>
        <p:nvPicPr>
          <p:cNvPr id="4098" name="Picture 2" descr="C:\Users\HP1\Desktop\1342645977_tar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142984"/>
            <a:ext cx="6929486" cy="55546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В религиозных обрядах японцы использовали шарообразные бумажные конструкции. Такие шары, похожие на мяч назывались </a:t>
            </a:r>
            <a:r>
              <a:rPr lang="ru-RU" sz="2000" dirty="0" err="1" smtClean="0"/>
              <a:t>кусудамы</a:t>
            </a:r>
            <a:r>
              <a:rPr lang="ru-RU" sz="2000" dirty="0" smtClean="0"/>
              <a:t>. Их подвешивали в комнате больного, как символ скорейшего выздоровления.</a:t>
            </a:r>
            <a:endParaRPr lang="ru-RU" sz="2000" dirty="0"/>
          </a:p>
        </p:txBody>
      </p:sp>
      <p:pic>
        <p:nvPicPr>
          <p:cNvPr id="5122" name="Picture 2" descr="C:\Users\HP1\Desktop\194205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60431" y="1603143"/>
            <a:ext cx="6961750" cy="5027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В нашей стране мячи были разные. В старые времена играли лёгкими мячиками из бересты или тяжёлыми, туго свернутыми из тряпок.</a:t>
            </a:r>
            <a:endParaRPr lang="ru-RU" sz="2000" dirty="0"/>
          </a:p>
        </p:txBody>
      </p:sp>
      <p:pic>
        <p:nvPicPr>
          <p:cNvPr id="8194" name="Picture 2" descr="C:\Users\HP1\Desktop\AFyCUOjPd-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571612"/>
            <a:ext cx="5857916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Девушки шили мячики из красивых лоскутков, вкладывали в них камушки, завернутые в бересту, получался одновременно мячик и погремушка.</a:t>
            </a:r>
            <a:endParaRPr lang="ru-RU" sz="2000" dirty="0"/>
          </a:p>
        </p:txBody>
      </p:sp>
      <p:pic>
        <p:nvPicPr>
          <p:cNvPr id="10242" name="Picture 2" descr="C:\Users\HP1\Desktop\4056952577_6a71b65fe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97000" y="1742281"/>
            <a:ext cx="6350000" cy="424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Первый надувной мяч изобрёл учитель Римской гимназии </a:t>
            </a:r>
            <a:r>
              <a:rPr lang="ru-RU" sz="2000" dirty="0" err="1" smtClean="0"/>
              <a:t>Атциус</a:t>
            </a:r>
            <a:r>
              <a:rPr lang="ru-RU" sz="2000" dirty="0" smtClean="0"/>
              <a:t>. Он сделал его из надутого бычьего пузыря, обшив сверху кожей. Мяч получился лёгкий и прыгучий.</a:t>
            </a:r>
            <a:endParaRPr lang="ru-RU" sz="2000" dirty="0"/>
          </a:p>
        </p:txBody>
      </p:sp>
      <p:pic>
        <p:nvPicPr>
          <p:cNvPr id="12290" name="Picture 2" descr="C:\Users\HP1\Desktop\a7be9ab13c36e3d88c4fc08e69dfb4d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071678"/>
            <a:ext cx="477674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261</Words>
  <Application>Microsoft Office PowerPoint</Application>
  <PresentationFormat>Экран (4:3)</PresentationFormat>
  <Paragraphs>23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История возникновения МЯЧА</vt:lpstr>
      <vt:lpstr>В Древней Греции мяч считался самым совершенным предметом, так как он был похож на солнцё. Шили мячи из кожи и набивали их каким-нибудь упругим материалом (мхом, перьями птиц). Маленькие мячи использовали для игр руками, а большими играли ногами, в игры тира футбол.</vt:lpstr>
      <vt:lpstr>В Индии мяч считали символом Солнца и Луны и поэтому не касались его руками. Индейцы играли в мяч только ракетками или битами.</vt:lpstr>
      <vt:lpstr>Японские дети в древности играли в мячики кемари (мальчики пинали его ногами) и темари (обшитыми шёлковыми нитями мячами девочки играли только руками)</vt:lpstr>
      <vt:lpstr>Мячи кемари и темари</vt:lpstr>
      <vt:lpstr>В религиозных обрядах японцы использовали шарообразные бумажные конструкции. Такие шары, похожие на мяч назывались кусудамы. Их подвешивали в комнате больного, как символ скорейшего выздоровления.</vt:lpstr>
      <vt:lpstr>В нашей стране мячи были разные. В старые времена играли лёгкими мячиками из бересты или тяжёлыми, туго свернутыми из тряпок.</vt:lpstr>
      <vt:lpstr>Девушки шили мячики из красивых лоскутков, вкладывали в них камушки, завернутые в бересту, получался одновременно мячик и погремушка.</vt:lpstr>
      <vt:lpstr>Первый надувной мяч изобрёл учитель Римской гимназии Атциус. Он сделал его из надутого бычьего пузыря, обшив сверху кожей. Мяч получился лёгкий и прыгучий.</vt:lpstr>
      <vt:lpstr>Презентация PowerPoint</vt:lpstr>
      <vt:lpstr>Спортивные игры с мячом</vt:lpstr>
      <vt:lpstr>Футбольный мяч</vt:lpstr>
      <vt:lpstr>баскетбольный мяч</vt:lpstr>
      <vt:lpstr>Волейбольный мяч</vt:lpstr>
      <vt:lpstr>Гандбольный мяч</vt:lpstr>
      <vt:lpstr>Теннисные мячи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Эта спичка невеличка</dc:title>
  <dc:creator>HP1</dc:creator>
  <cp:lastModifiedBy>бажанова н.в.</cp:lastModifiedBy>
  <cp:revision>42</cp:revision>
  <dcterms:created xsi:type="dcterms:W3CDTF">2015-12-22T06:57:28Z</dcterms:created>
  <dcterms:modified xsi:type="dcterms:W3CDTF">2019-12-26T09:35:37Z</dcterms:modified>
</cp:coreProperties>
</file>