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16632"/>
            <a:ext cx="8712969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989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88640"/>
            <a:ext cx="8640960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761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3274"/>
            <a:ext cx="8712968" cy="6534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68567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Роман</cp:lastModifiedBy>
  <cp:revision>1</cp:revision>
  <dcterms:created xsi:type="dcterms:W3CDTF">2019-12-26T15:43:02Z</dcterms:created>
  <dcterms:modified xsi:type="dcterms:W3CDTF">2019-12-26T15:48:32Z</dcterms:modified>
</cp:coreProperties>
</file>