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5" r:id="rId3"/>
    <p:sldId id="289" r:id="rId4"/>
    <p:sldId id="265" r:id="rId5"/>
    <p:sldId id="282" r:id="rId6"/>
    <p:sldId id="284" r:id="rId7"/>
    <p:sldId id="283" r:id="rId8"/>
    <p:sldId id="285" r:id="rId9"/>
    <p:sldId id="290" r:id="rId10"/>
    <p:sldId id="278" r:id="rId11"/>
    <p:sldId id="291" r:id="rId12"/>
    <p:sldId id="281" r:id="rId13"/>
    <p:sldId id="292" r:id="rId14"/>
    <p:sldId id="293" r:id="rId15"/>
    <p:sldId id="272" r:id="rId16"/>
    <p:sldId id="28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86DDA-24F3-4EC6-B84C-6CFB22D3D1F5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E8A914-0FAE-4AEF-8422-272AB3AB7B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0849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E8A914-0FAE-4AEF-8422-272AB3AB7B5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1292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404664"/>
            <a:ext cx="3048000" cy="18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3501008"/>
            <a:ext cx="3810000" cy="29813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7710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68413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0331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653136"/>
            <a:ext cx="2466975" cy="184785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471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4221088"/>
            <a:ext cx="2143125" cy="21431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23823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73685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8354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768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70762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4919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036930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8040732" y="6611779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Ekaterina050466</a:t>
            </a:r>
            <a:endParaRPr lang="ru-RU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7C0DDB-BB4F-4892-A2E0-D760CB244601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8D608-ECCD-4E22-B9F7-3C1C0F48413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07444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clck/jsredir?from=yandex.ru;images/search;images;;&amp;text=&amp;etext=825.Ez4U0MvHwPxQQc3DQ9fRAy7iUMIdGywtMcVlIJ6R4nanRvsVOUCDi9W8kBptsqyP_tjzmOq0Xtr3qwMWYd1HTZMO-LAWnnTrm779ugwOk8k.2be74499b9a84ae83438774a2ffc781d3ef3907a&amp;uuid=&amp;state=tid_Wvm4RM28ca_MiO4Ne9osTPtpHS9wicjEF5X7fRziVPIHCd9FyQ&amp;data=UlNrNmk5WktYejR0eWJFYk1Ldmtxc1h1OE5uQVlzRkV0OHVwWTh1Q2F3QU5ZTmgwQ2V2NmFXWjFiYXlUUGQzOE04MmMzWWQzbU9OWFAySkpUUDFIY1pfTEJORW1yZ0IxWmFHaHkyajBkWWJ0VzJoMWk3QTQ0RTY0cmJUOEJTbkMxSXJHSm50NjVyMHZEdHc0Skktdk0zTGx6NkpQdEhQcA&amp;b64e=2&amp;sign=1bb5010d0473d1f6511c2a035a22348b&amp;keyno=0&amp;l10n=ru" TargetMode="External"/><Relationship Id="rId2" Type="http://schemas.openxmlformats.org/officeDocument/2006/relationships/hyperlink" Target="http://www.korollev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yandex.ru/clck/jsredir?from=yandex.ru;images/search;images;;&amp;text=&amp;etext=862.zmDRQXKtG2k1g-G38O8GauHRa104ND2vSe-wS9y1RhQtFuSZfKIxHHdJwM52Usrs6LrF-dblQI37kqFmjYuwcNgbZ1QJj_Xpz_b_CNcwrOI.681d3a6399281d276e1a81eb8011bbe94c62907c&amp;uuid=&amp;state=tid_Wvm4RM28ca_MiO4Ne9osTPtpHS9wicjEF5X7fRziVPIHCd9FyQ&amp;data=UlNrNmk5WktYejR0eWJFYk1LdmtxaHhIOVZrcjRNMzVHdS13REVQOG83cGxRWU9iaDVXVmk1Ny1iV0tLRXY4alFjY19GaTd4LXdYYUN4anlzclp5d1BMWm9FcW95WVVCc3h2dDNwTXA3VUo2TTRhRmlocVRNUUd1SEJoWDNMQnlWOXh1SFhTRlpfVFZraUFld2dVdDhyTWJ2aDNvVGJuU2R4SUlXRG9BMk9zRU1nVVdrOXlLRV9JeU1PbzV3LTNi&amp;b64e=2&amp;sign=6e756b4bdf903be845fd71d6a262ae8c&amp;keyno=0&amp;l10n=ru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dnz10.ucoz.ua/matematika_1.jpeg" TargetMode="External"/><Relationship Id="rId2" Type="http://schemas.openxmlformats.org/officeDocument/2006/relationships/hyperlink" Target="http://player.myshared.ru/283406/data/images/img3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learn-timestables.com/images/cartoon_bg.png" TargetMode="External"/><Relationship Id="rId4" Type="http://schemas.openxmlformats.org/officeDocument/2006/relationships/hyperlink" Target="http://www.athens.kiev.ua/wordpress/wp-content/uploads/2011/01/20110117_clip_image002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</a:rPr>
              <a:t>Математика</a:t>
            </a:r>
            <a:endParaRPr lang="ru-RU" sz="9600" b="1" dirty="0">
              <a:solidFill>
                <a:srgbClr val="C00000"/>
              </a:solidFill>
              <a:latin typeface="Batang" pitchFamily="18" charset="-127"/>
              <a:ea typeface="Batang" pitchFamily="18" charset="-127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3429000"/>
            <a:ext cx="61206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ea typeface="Batang" pitchFamily="18" charset="-127"/>
                <a:cs typeface="Times New Roman" pitchFamily="18" charset="0"/>
              </a:rPr>
              <a:t>Тема «Точка. Кривая линия. Прямая линия. Отрезок. Луч.»</a:t>
            </a:r>
          </a:p>
        </p:txBody>
      </p:sp>
    </p:spTree>
    <p:extLst>
      <p:ext uri="{BB962C8B-B14F-4D97-AF65-F5344CB8AC3E}">
        <p14:creationId xmlns="" xmlns:p14="http://schemas.microsoft.com/office/powerpoint/2010/main" val="189346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712968" cy="114300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Линейка</a:t>
            </a:r>
            <a:endParaRPr lang="ru-RU" sz="6000" dirty="0"/>
          </a:p>
        </p:txBody>
      </p:sp>
      <p:pic>
        <p:nvPicPr>
          <p:cNvPr id="3074" name="Picture 2" descr="C:\Users\Администратор\Desktop\лонгборд-сделай-сам-Джош-длинные-картинки-137239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7279"/>
          <a:stretch>
            <a:fillRect/>
          </a:stretch>
        </p:blipFill>
        <p:spPr bwMode="auto">
          <a:xfrm>
            <a:off x="539552" y="1700808"/>
            <a:ext cx="8057479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истратор\Desktop\лонгборд-сделай-сам-Джош-длинные-картинки-1372399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7279"/>
          <a:stretch>
            <a:fillRect/>
          </a:stretch>
        </p:blipFill>
        <p:spPr bwMode="auto">
          <a:xfrm>
            <a:off x="539552" y="1700808"/>
            <a:ext cx="8057479" cy="1008112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31032" y="404664"/>
            <a:ext cx="8712968" cy="114300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Построй отрезок с помощью линейки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467544" y="3284984"/>
            <a:ext cx="576064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1.Поставь в тетради 2 точки.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67544" y="4149080"/>
            <a:ext cx="7056784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3200" dirty="0" smtClean="0"/>
              <a:t>2.Возьми линейку и соедини точки.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depositphotos_3456370-Ru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2843419" cy="4800030"/>
          </a:xfrm>
          <a:prstGeom prst="rect">
            <a:avLst/>
          </a:prstGeom>
          <a:noFill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51520" y="413792"/>
            <a:ext cx="8712968" cy="11430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Какой отрезок самый длинный?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995936" y="2060848"/>
            <a:ext cx="0" cy="3744416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004048" y="3933056"/>
            <a:ext cx="0" cy="187220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6084168" y="2780928"/>
            <a:ext cx="0" cy="3024336"/>
          </a:xfrm>
          <a:prstGeom prst="line">
            <a:avLst/>
          </a:prstGeom>
          <a:ln w="57150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8100392" y="2780928"/>
            <a:ext cx="0" cy="3024336"/>
          </a:xfrm>
          <a:prstGeom prst="line">
            <a:avLst/>
          </a:prstGeom>
          <a:ln w="571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7092280" y="1340768"/>
            <a:ext cx="0" cy="4498032"/>
          </a:xfrm>
          <a:prstGeom prst="line">
            <a:avLst/>
          </a:prstGeom>
          <a:ln w="571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4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4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4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4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4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Сколько прямых линий можно провести через одну точку?</a:t>
            </a:r>
            <a:endParaRPr lang="ru-RU" dirty="0"/>
          </a:p>
        </p:txBody>
      </p:sp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4211960" y="1628800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0" dirty="0" smtClean="0"/>
              <a:t>.</a:t>
            </a:r>
            <a:endParaRPr lang="ru-RU" sz="15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467544" y="2204864"/>
            <a:ext cx="8208912" cy="2232248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83568" y="2564904"/>
            <a:ext cx="8136904" cy="1656184"/>
          </a:xfrm>
          <a:prstGeom prst="line">
            <a:avLst/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843808" y="1556792"/>
            <a:ext cx="2808312" cy="4320480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2195736" y="1844824"/>
            <a:ext cx="5976664" cy="3816424"/>
          </a:xfrm>
          <a:prstGeom prst="line">
            <a:avLst/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8864" y="116632"/>
            <a:ext cx="8229600" cy="1143000"/>
          </a:xfrm>
        </p:spPr>
        <p:txBody>
          <a:bodyPr/>
          <a:lstStyle/>
          <a:p>
            <a:r>
              <a:rPr lang="ru-RU" dirty="0" smtClean="0"/>
              <a:t>А через две точки?</a:t>
            </a:r>
            <a:endParaRPr lang="ru-RU" dirty="0"/>
          </a:p>
        </p:txBody>
      </p:sp>
      <p:sp>
        <p:nvSpPr>
          <p:cNvPr id="4" name="Содержимое 4"/>
          <p:cNvSpPr>
            <a:spLocks noGrp="1"/>
          </p:cNvSpPr>
          <p:nvPr>
            <p:ph idx="1"/>
          </p:nvPr>
        </p:nvSpPr>
        <p:spPr>
          <a:xfrm>
            <a:off x="6876256" y="2708920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0" dirty="0" smtClean="0"/>
              <a:t>.</a:t>
            </a:r>
            <a:endParaRPr lang="ru-RU" sz="15000" dirty="0"/>
          </a:p>
        </p:txBody>
      </p:sp>
      <p:sp>
        <p:nvSpPr>
          <p:cNvPr id="5" name="Содержимое 4"/>
          <p:cNvSpPr txBox="1">
            <a:spLocks/>
          </p:cNvSpPr>
          <p:nvPr/>
        </p:nvSpPr>
        <p:spPr>
          <a:xfrm>
            <a:off x="1691680" y="1268760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83568" y="2636912"/>
            <a:ext cx="7632848" cy="2088232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700808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Ножницы –</a:t>
            </a:r>
          </a:p>
          <a:p>
            <a:r>
              <a:rPr lang="ru-RU" dirty="0" smtClean="0"/>
              <a:t>Линейка –  </a:t>
            </a:r>
            <a:r>
              <a:rPr lang="en-US" dirty="0" smtClean="0">
                <a:hlinkClick r:id="rId2"/>
              </a:rPr>
              <a:t>www.korollev.ru</a:t>
            </a:r>
            <a:endParaRPr lang="ru-RU" dirty="0" smtClean="0"/>
          </a:p>
          <a:p>
            <a:r>
              <a:rPr lang="ru-RU" dirty="0" smtClean="0"/>
              <a:t>Зелёная линейка –</a:t>
            </a:r>
          </a:p>
          <a:p>
            <a:r>
              <a:rPr lang="ru-RU" dirty="0" smtClean="0"/>
              <a:t>Материал учебника «Математика» 1 класс  М.И.Моро, с 40 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700808"/>
            <a:ext cx="13849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3"/>
              </a:rPr>
              <a:t>hoorma.com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1560" y="590823"/>
            <a:ext cx="7772400" cy="461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Используемые источники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5776" y="2276872"/>
            <a:ext cx="1390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4"/>
              </a:rPr>
              <a:t>ru.123rf.com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611560" y="590823"/>
            <a:ext cx="7772400" cy="461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C00000"/>
                </a:solidFill>
                <a:latin typeface="Batang" pitchFamily="18" charset="-127"/>
                <a:ea typeface="Batang" pitchFamily="18" charset="-127"/>
                <a:cs typeface="Arial" pitchFamily="34" charset="0"/>
              </a:rPr>
              <a:t>Источники шаблона</a:t>
            </a:r>
            <a:endParaRPr lang="ru-RU" b="1" dirty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276872"/>
            <a:ext cx="8280920" cy="20697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Фон </a:t>
            </a:r>
            <a:r>
              <a:rPr lang="ru-RU" u="sng" dirty="0" smtClean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http://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2"/>
              </a:rPr>
              <a:t>player.myshared.ru/283406/data/images/img3.jpg</a:t>
            </a:r>
            <a:r>
              <a:rPr lang="ru-RU" dirty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Слоник 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3"/>
              </a:rPr>
              <a:t>http://dnz10.ucoz.ua/matematika_1.jpeg</a:t>
            </a:r>
            <a:r>
              <a:rPr lang="ru-RU" dirty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Мальчик 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4"/>
              </a:rPr>
              <a:t>http://www.athens.kiev.ua/wordpress/wp-content/uploads/2011/01/20110117_clip_image002.jpg</a:t>
            </a:r>
            <a:r>
              <a:rPr lang="ru-RU" dirty="0">
                <a:ea typeface="Calibri"/>
                <a:cs typeface="Times New Roman"/>
              </a:rPr>
              <a:t>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Дети </a:t>
            </a:r>
            <a:r>
              <a:rPr lang="ru-RU" u="sng" dirty="0">
                <a:solidFill>
                  <a:srgbClr val="0000FF"/>
                </a:solidFill>
                <a:ea typeface="Calibri"/>
                <a:cs typeface="Times New Roman"/>
                <a:hlinkClick r:id="rId5"/>
              </a:rPr>
              <a:t>http://learn-timestables.com/images/cartoon_bg.png</a:t>
            </a:r>
            <a:r>
              <a:rPr lang="ru-RU" dirty="0">
                <a:ea typeface="Calibri"/>
                <a:cs typeface="Times New Roman"/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81534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Автор шаблона: Елисеева Екатерина Степановна,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учитель начальных классов МАОУ «СОШ №17»</a:t>
            </a:r>
          </a:p>
          <a:p>
            <a:r>
              <a:rPr lang="ru-RU" b="1" dirty="0" smtClean="0">
                <a:latin typeface="Batang" pitchFamily="18" charset="-127"/>
                <a:ea typeface="Batang" pitchFamily="18" charset="-127"/>
                <a:cs typeface="Arial" pitchFamily="34" charset="0"/>
              </a:rPr>
              <a:t>города Улан-Удэ республики Бурятия</a:t>
            </a:r>
          </a:p>
        </p:txBody>
      </p:sp>
    </p:spTree>
    <p:extLst>
      <p:ext uri="{BB962C8B-B14F-4D97-AF65-F5344CB8AC3E}">
        <p14:creationId xmlns:p14="http://schemas.microsoft.com/office/powerpoint/2010/main" xmlns="" val="124234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41784"/>
            <a:ext cx="8229600" cy="1143000"/>
          </a:xfrm>
        </p:spPr>
        <p:txBody>
          <a:bodyPr/>
          <a:lstStyle/>
          <a:p>
            <a:r>
              <a:rPr lang="ru-RU" dirty="0" smtClean="0"/>
              <a:t>Числовой ряд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95536" y="1628800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0" dirty="0" smtClean="0"/>
              <a:t>1</a:t>
            </a:r>
            <a:endParaRPr lang="ru-RU" sz="15000" dirty="0"/>
          </a:p>
        </p:txBody>
      </p:sp>
      <p:sp>
        <p:nvSpPr>
          <p:cNvPr id="6" name="Содержимое 4"/>
          <p:cNvSpPr txBox="1">
            <a:spLocks/>
          </p:cNvSpPr>
          <p:nvPr/>
        </p:nvSpPr>
        <p:spPr>
          <a:xfrm>
            <a:off x="2051720" y="1628800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4"/>
          <p:cNvSpPr txBox="1">
            <a:spLocks/>
          </p:cNvSpPr>
          <p:nvPr/>
        </p:nvSpPr>
        <p:spPr>
          <a:xfrm>
            <a:off x="3707904" y="1672208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4"/>
          <p:cNvSpPr txBox="1">
            <a:spLocks/>
          </p:cNvSpPr>
          <p:nvPr/>
        </p:nvSpPr>
        <p:spPr>
          <a:xfrm>
            <a:off x="5292080" y="1672208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4"/>
          <p:cNvSpPr txBox="1">
            <a:spLocks/>
          </p:cNvSpPr>
          <p:nvPr/>
        </p:nvSpPr>
        <p:spPr>
          <a:xfrm>
            <a:off x="7020272" y="1628800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ru-RU" dirty="0" smtClean="0"/>
              <a:t>Состав числа 5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2204864"/>
            <a:ext cx="2232248" cy="38164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43</a:t>
            </a: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3419872" y="1340768"/>
            <a:ext cx="2232248" cy="86409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4572000" y="2204864"/>
            <a:ext cx="0" cy="3816424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stCxn id="4" idx="1"/>
            <a:endCxn id="4" idx="3"/>
          </p:cNvCxnSpPr>
          <p:nvPr/>
        </p:nvCxnSpPr>
        <p:spPr>
          <a:xfrm>
            <a:off x="3419872" y="4113076"/>
            <a:ext cx="223224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3419872" y="3140968"/>
            <a:ext cx="223224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419872" y="5085184"/>
            <a:ext cx="2232248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Овал 17"/>
          <p:cNvSpPr/>
          <p:nvPr/>
        </p:nvSpPr>
        <p:spPr>
          <a:xfrm>
            <a:off x="4283968" y="1556792"/>
            <a:ext cx="576064" cy="57606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5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3851920" y="234888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4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0032" y="522920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4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851920" y="328498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3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51920" y="430529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2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860032" y="4293096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3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23928" y="522920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1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860032" y="3284984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2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860032" y="234888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+mj-lt"/>
                <a:cs typeface="Times New Roman" pitchFamily="18" charset="0"/>
              </a:rPr>
              <a:t>1</a:t>
            </a:r>
            <a:endParaRPr lang="ru-RU" sz="44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точка</a:t>
            </a:r>
            <a:endParaRPr lang="ru-RU" sz="6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211960" y="1628800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0" dirty="0" smtClean="0"/>
              <a:t>.</a:t>
            </a:r>
            <a:endParaRPr lang="ru-RU" sz="1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Прямая линия</a:t>
            </a:r>
            <a:endParaRPr lang="ru-RU" sz="6000" dirty="0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V="1">
            <a:off x="1619672" y="1628800"/>
            <a:ext cx="6336704" cy="26642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отрезок</a:t>
            </a:r>
            <a:endParaRPr lang="ru-RU" sz="6000" dirty="0"/>
          </a:p>
        </p:txBody>
      </p:sp>
      <p:pic>
        <p:nvPicPr>
          <p:cNvPr id="2050" name="Picture 2" descr="C:\Users\Администратор\Desktop\1161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36082">
            <a:off x="2196720" y="3213960"/>
            <a:ext cx="1872208" cy="1872208"/>
          </a:xfrm>
          <a:prstGeom prst="rect">
            <a:avLst/>
          </a:prstGeom>
          <a:noFill/>
        </p:spPr>
      </p:pic>
      <p:pic>
        <p:nvPicPr>
          <p:cNvPr id="5" name="Picture 2" descr="C:\Users\Администратор\Desktop\1161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236082">
            <a:off x="6020544" y="1629784"/>
            <a:ext cx="1872208" cy="1872208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V="1">
            <a:off x="1691680" y="3717032"/>
            <a:ext cx="1215752" cy="5124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V="1">
            <a:off x="6732240" y="1573560"/>
            <a:ext cx="1368152" cy="5592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2915816" y="2132856"/>
            <a:ext cx="3816424" cy="15841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Содержимое 4"/>
          <p:cNvSpPr>
            <a:spLocks noGrp="1"/>
          </p:cNvSpPr>
          <p:nvPr>
            <p:ph idx="1"/>
          </p:nvPr>
        </p:nvSpPr>
        <p:spPr>
          <a:xfrm>
            <a:off x="2627784" y="2564904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000" dirty="0" smtClean="0"/>
              <a:t>.</a:t>
            </a:r>
            <a:endParaRPr lang="ru-RU" sz="10000" dirty="0"/>
          </a:p>
        </p:txBody>
      </p:sp>
      <p:sp>
        <p:nvSpPr>
          <p:cNvPr id="18" name="Содержимое 4"/>
          <p:cNvSpPr txBox="1">
            <a:spLocks/>
          </p:cNvSpPr>
          <p:nvPr/>
        </p:nvSpPr>
        <p:spPr>
          <a:xfrm>
            <a:off x="6444208" y="980728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xit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7" grpId="0" build="p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луч</a:t>
            </a:r>
            <a:endParaRPr lang="ru-RU" sz="60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331640" y="3140968"/>
            <a:ext cx="1296144" cy="182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0000" dirty="0" smtClean="0"/>
              <a:t>.</a:t>
            </a:r>
            <a:endParaRPr lang="ru-RU" sz="100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619672" y="1628800"/>
            <a:ext cx="6336704" cy="266429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Кривая линия</a:t>
            </a:r>
            <a:endParaRPr lang="ru-RU" sz="6000" dirty="0"/>
          </a:p>
        </p:txBody>
      </p:sp>
      <p:sp>
        <p:nvSpPr>
          <p:cNvPr id="8" name="Полилиния 7"/>
          <p:cNvSpPr/>
          <p:nvPr/>
        </p:nvSpPr>
        <p:spPr>
          <a:xfrm>
            <a:off x="680224" y="1419922"/>
            <a:ext cx="7292898" cy="3494049"/>
          </a:xfrm>
          <a:custGeom>
            <a:avLst/>
            <a:gdLst>
              <a:gd name="connsiteX0" fmla="*/ 0 w 7292898"/>
              <a:gd name="connsiteY0" fmla="*/ 2906751 h 3494049"/>
              <a:gd name="connsiteX1" fmla="*/ 2074127 w 7292898"/>
              <a:gd name="connsiteY1" fmla="*/ 1501698 h 3494049"/>
              <a:gd name="connsiteX2" fmla="*/ 5675971 w 7292898"/>
              <a:gd name="connsiteY2" fmla="*/ 3330498 h 3494049"/>
              <a:gd name="connsiteX3" fmla="*/ 5252225 w 7292898"/>
              <a:gd name="connsiteY3" fmla="*/ 520390 h 3494049"/>
              <a:gd name="connsiteX4" fmla="*/ 7292898 w 7292898"/>
              <a:gd name="connsiteY4" fmla="*/ 208156 h 3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898" h="3494049">
                <a:moveTo>
                  <a:pt x="0" y="2906751"/>
                </a:moveTo>
                <a:cubicBezTo>
                  <a:pt x="564066" y="2168912"/>
                  <a:pt x="1128132" y="1431074"/>
                  <a:pt x="2074127" y="1501698"/>
                </a:cubicBezTo>
                <a:cubicBezTo>
                  <a:pt x="3020122" y="1572322"/>
                  <a:pt x="5146288" y="3494049"/>
                  <a:pt x="5675971" y="3330498"/>
                </a:cubicBezTo>
                <a:cubicBezTo>
                  <a:pt x="6205654" y="3166947"/>
                  <a:pt x="4982737" y="1040780"/>
                  <a:pt x="5252225" y="520390"/>
                </a:cubicBezTo>
                <a:cubicBezTo>
                  <a:pt x="5521713" y="0"/>
                  <a:pt x="6902605" y="289931"/>
                  <a:pt x="7292898" y="208156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Начерти: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394720" cy="3917031"/>
          </a:xfrm>
        </p:spPr>
        <p:txBody>
          <a:bodyPr>
            <a:normAutofit/>
          </a:bodyPr>
          <a:lstStyle/>
          <a:p>
            <a:r>
              <a:rPr lang="ru-RU" dirty="0" smtClean="0"/>
              <a:t>Точку</a:t>
            </a:r>
          </a:p>
          <a:p>
            <a:r>
              <a:rPr lang="ru-RU" dirty="0" smtClean="0"/>
              <a:t>Прямую линию</a:t>
            </a:r>
          </a:p>
          <a:p>
            <a:r>
              <a:rPr lang="ru-RU" dirty="0" smtClean="0"/>
              <a:t>Отрезок</a:t>
            </a:r>
          </a:p>
          <a:p>
            <a:r>
              <a:rPr lang="ru-RU" dirty="0" smtClean="0"/>
              <a:t>Луч</a:t>
            </a:r>
          </a:p>
          <a:p>
            <a:r>
              <a:rPr lang="ru-RU" dirty="0" smtClean="0"/>
              <a:t>Кривую линию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4"/>
          <p:cNvSpPr txBox="1">
            <a:spLocks/>
          </p:cNvSpPr>
          <p:nvPr/>
        </p:nvSpPr>
        <p:spPr>
          <a:xfrm>
            <a:off x="3635896" y="160040"/>
            <a:ext cx="1296144" cy="19008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5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V="1">
            <a:off x="3635896" y="1412776"/>
            <a:ext cx="4968552" cy="122413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Группа 18"/>
          <p:cNvGrpSpPr/>
          <p:nvPr/>
        </p:nvGrpSpPr>
        <p:grpSpPr>
          <a:xfrm>
            <a:off x="4211960" y="1888232"/>
            <a:ext cx="4248472" cy="1857400"/>
            <a:chOff x="4211960" y="1888232"/>
            <a:chExt cx="4248472" cy="1857400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>
              <a:off x="4427984" y="3068960"/>
              <a:ext cx="3024336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Содержимое 4"/>
            <p:cNvSpPr txBox="1">
              <a:spLocks/>
            </p:cNvSpPr>
            <p:nvPr/>
          </p:nvSpPr>
          <p:spPr>
            <a:xfrm>
              <a:off x="4211960" y="1888232"/>
              <a:ext cx="1296144" cy="18288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sz="10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.</a:t>
              </a:r>
              <a:endParaRPr kumimoji="0" lang="ru-RU" sz="10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Содержимое 4"/>
            <p:cNvSpPr txBox="1">
              <a:spLocks/>
            </p:cNvSpPr>
            <p:nvPr/>
          </p:nvSpPr>
          <p:spPr>
            <a:xfrm>
              <a:off x="7164288" y="1916832"/>
              <a:ext cx="1296144" cy="18288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ru-RU" sz="10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.</a:t>
              </a:r>
              <a:endParaRPr kumimoji="0" lang="ru-RU" sz="10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3" name="Содержимое 4"/>
          <p:cNvSpPr txBox="1">
            <a:spLocks/>
          </p:cNvSpPr>
          <p:nvPr/>
        </p:nvSpPr>
        <p:spPr>
          <a:xfrm>
            <a:off x="2627784" y="2464296"/>
            <a:ext cx="1296144" cy="1828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0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V="1">
            <a:off x="2843808" y="3284984"/>
            <a:ext cx="5832648" cy="36004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олилиния 17"/>
          <p:cNvSpPr/>
          <p:nvPr/>
        </p:nvSpPr>
        <p:spPr>
          <a:xfrm>
            <a:off x="3347864" y="3645024"/>
            <a:ext cx="5547960" cy="1584176"/>
          </a:xfrm>
          <a:custGeom>
            <a:avLst/>
            <a:gdLst>
              <a:gd name="connsiteX0" fmla="*/ 0 w 7292898"/>
              <a:gd name="connsiteY0" fmla="*/ 2906751 h 3494049"/>
              <a:gd name="connsiteX1" fmla="*/ 2074127 w 7292898"/>
              <a:gd name="connsiteY1" fmla="*/ 1501698 h 3494049"/>
              <a:gd name="connsiteX2" fmla="*/ 5675971 w 7292898"/>
              <a:gd name="connsiteY2" fmla="*/ 3330498 h 3494049"/>
              <a:gd name="connsiteX3" fmla="*/ 5252225 w 7292898"/>
              <a:gd name="connsiteY3" fmla="*/ 520390 h 3494049"/>
              <a:gd name="connsiteX4" fmla="*/ 7292898 w 7292898"/>
              <a:gd name="connsiteY4" fmla="*/ 208156 h 34940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92898" h="3494049">
                <a:moveTo>
                  <a:pt x="0" y="2906751"/>
                </a:moveTo>
                <a:cubicBezTo>
                  <a:pt x="564066" y="2168912"/>
                  <a:pt x="1128132" y="1431074"/>
                  <a:pt x="2074127" y="1501698"/>
                </a:cubicBezTo>
                <a:cubicBezTo>
                  <a:pt x="3020122" y="1572322"/>
                  <a:pt x="5146288" y="3494049"/>
                  <a:pt x="5675971" y="3330498"/>
                </a:cubicBezTo>
                <a:cubicBezTo>
                  <a:pt x="6205654" y="3166947"/>
                  <a:pt x="4982737" y="1040780"/>
                  <a:pt x="5252225" y="520390"/>
                </a:cubicBezTo>
                <a:cubicBezTo>
                  <a:pt x="5521713" y="0"/>
                  <a:pt x="6902605" y="289931"/>
                  <a:pt x="7292898" y="208156"/>
                </a:cubicBezTo>
              </a:path>
            </a:pathLst>
          </a:cu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3" grpId="0"/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3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</TotalTime>
  <Words>164</Words>
  <Application>Microsoft Office PowerPoint</Application>
  <PresentationFormat>Экран (4:3)</PresentationFormat>
  <Paragraphs>65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Математика</vt:lpstr>
      <vt:lpstr>Числовой ряд</vt:lpstr>
      <vt:lpstr>Состав числа 5</vt:lpstr>
      <vt:lpstr>точка</vt:lpstr>
      <vt:lpstr>Прямая линия</vt:lpstr>
      <vt:lpstr>отрезок</vt:lpstr>
      <vt:lpstr>луч</vt:lpstr>
      <vt:lpstr>Кривая линия</vt:lpstr>
      <vt:lpstr>Начерти:</vt:lpstr>
      <vt:lpstr>Линейка</vt:lpstr>
      <vt:lpstr>Слайд 11</vt:lpstr>
      <vt:lpstr>Слайд 12</vt:lpstr>
      <vt:lpstr>Сколько прямых линий можно провести через одну точку?</vt:lpstr>
      <vt:lpstr>А через две точки?</vt:lpstr>
      <vt:lpstr>Слайд 15</vt:lpstr>
      <vt:lpstr>Слайд 16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Oksana</cp:lastModifiedBy>
  <cp:revision>101</cp:revision>
  <dcterms:created xsi:type="dcterms:W3CDTF">2015-08-19T01:25:17Z</dcterms:created>
  <dcterms:modified xsi:type="dcterms:W3CDTF">2019-12-26T07:37:57Z</dcterms:modified>
</cp:coreProperties>
</file>