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437112"/>
            <a:ext cx="3230386" cy="1896616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Ушакова Мария Валентиновна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Педагогический стаж: 5 лет 6 месяцев.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>
                <a:effectLst/>
              </a:rPr>
              <a:t>Моё педагогическое кредо</a:t>
            </a:r>
            <a:endParaRPr lang="ru-RU" dirty="0">
              <a:effectLst/>
            </a:endParaRPr>
          </a:p>
        </p:txBody>
      </p:sp>
      <p:pic>
        <p:nvPicPr>
          <p:cNvPr id="1026" name="Picture 2" descr="C:\Users\Мария\Pictures\для школы\_MG_84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9704"/>
            <a:ext cx="3024336" cy="453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67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dirty="0" smtClean="0">
                <a:effectLst/>
              </a:rPr>
              <a:t>Что такое педагогическое кредо</a:t>
            </a:r>
            <a:r>
              <a:rPr lang="ru-RU" dirty="0" smtClean="0">
                <a:effectLst/>
              </a:rPr>
              <a:t>?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7461448" cy="3945592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Символом веры учителя, его убеждения является  педагогическим кредо. Кредо означает «верю».</a:t>
            </a:r>
          </a:p>
          <a:p>
            <a:r>
              <a:rPr lang="ru-RU" sz="2400" dirty="0" smtClean="0"/>
              <a:t>Во что я верю? Я верю, что каждый ребенок талантлив, успешен – ему нужно только помочь раскрыться, проявить себя (не потеряв себя…) </a:t>
            </a:r>
          </a:p>
          <a:p>
            <a:r>
              <a:rPr lang="ru-RU" sz="2400" dirty="0" smtClean="0"/>
              <a:t>Не упустить в ребенке все самое лучшее, что в нем есть, при необходимости поддержать его.</a:t>
            </a:r>
          </a:p>
          <a:p>
            <a:r>
              <a:rPr lang="ru-RU" sz="2400" dirty="0" smtClean="0"/>
              <a:t>Создать для него эти условия для успешного учения – это моя цель.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6797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077072"/>
            <a:ext cx="4392488" cy="1143000"/>
          </a:xfrm>
        </p:spPr>
        <p:txBody>
          <a:bodyPr>
            <a:normAutofit fontScale="90000"/>
          </a:bodyPr>
          <a:lstStyle/>
          <a:p>
            <a:pPr marL="0" indent="0">
              <a:buNone/>
            </a:pPr>
            <a:r>
              <a:rPr lang="ru-RU" dirty="0">
                <a:effectLst/>
              </a:rPr>
              <a:t>Для меня эти слова стали девизом в моей жизни и работе.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/>
              <a:t>Ш.А.Амонашвили</a:t>
            </a:r>
            <a:r>
              <a:rPr lang="ru-RU" dirty="0"/>
              <a:t> сказал </a:t>
            </a:r>
            <a:r>
              <a:rPr lang="ru-RU" sz="2800" b="1" i="1" dirty="0"/>
              <a:t>:"Проявляйте живой интерес к жизни ребенка, к его радостям, огорчениям, стремлениям, успехам, неудачам, к его личностным переживаниям; при необходимости содействуйте, помогайте, выражайте ему </a:t>
            </a:r>
            <a:r>
              <a:rPr lang="ru-RU" sz="2800" b="1" i="1" dirty="0" err="1"/>
              <a:t>сорадость</a:t>
            </a:r>
            <a:r>
              <a:rPr lang="ru-RU" sz="2800" b="1" i="1" dirty="0"/>
              <a:t>, сочувствие." </a:t>
            </a:r>
            <a:r>
              <a:rPr lang="ru-RU" dirty="0"/>
              <a:t> </a:t>
            </a:r>
            <a:endParaRPr lang="ru-RU" dirty="0"/>
          </a:p>
        </p:txBody>
      </p:sp>
      <p:pic>
        <p:nvPicPr>
          <p:cNvPr id="2052" name="Picture 4" descr="https://pp.userapi.com/c836429/v836429024/55867/cI3ipPZxzt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4906" y="4077072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008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653136"/>
            <a:ext cx="4813018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Мои принципы: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4437112" cy="34747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Простота и доступность информации.</a:t>
            </a:r>
          </a:p>
          <a:p>
            <a:r>
              <a:rPr lang="ru-RU" sz="2400" dirty="0" smtClean="0"/>
              <a:t>Быть честной, искренней.</a:t>
            </a:r>
          </a:p>
          <a:p>
            <a:r>
              <a:rPr lang="ru-RU" sz="2400" dirty="0" smtClean="0"/>
              <a:t>Создавать условия для раскрытия индивидуальности учащихся.</a:t>
            </a:r>
          </a:p>
          <a:p>
            <a:r>
              <a:rPr lang="ru-RU" sz="2400" dirty="0" smtClean="0"/>
              <a:t>Дать импульс к самосовершенствованию.</a:t>
            </a:r>
            <a:endParaRPr lang="ru-RU" sz="2400" dirty="0"/>
          </a:p>
        </p:txBody>
      </p:sp>
      <p:pic>
        <p:nvPicPr>
          <p:cNvPr id="4" name="Picture 2" descr="https://sun9-1.userapi.com/c840435/v840435158/2d092/EikQhOkqTK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4664"/>
            <a:ext cx="2867817" cy="594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5644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15719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effectLst/>
              </a:rPr>
              <a:t>В завершению добавлю: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В педагогике среди многообразия тактик и методов главное выбрать то, что будет для тебя то самое «верю»! </a:t>
            </a:r>
          </a:p>
          <a:p>
            <a:r>
              <a:rPr lang="ru-RU" dirty="0"/>
              <a:t>Каждый учитель должен помнить, что не только он учит детей, но и сам у них учится.</a:t>
            </a:r>
          </a:p>
          <a:p>
            <a:r>
              <a:rPr lang="ru-RU" dirty="0" smtClean="0"/>
              <a:t>И я учусь – здесь и сейчас.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074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4522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effectLst/>
              </a:rPr>
              <a:t>Спасибо!</a:t>
            </a:r>
            <a:endParaRPr lang="ru-RU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9432" y="2210098"/>
            <a:ext cx="3448472" cy="3474720"/>
          </a:xfrm>
        </p:spPr>
        <p:txBody>
          <a:bodyPr/>
          <a:lstStyle/>
          <a:p>
            <a:pPr marL="45720" indent="0" algn="r">
              <a:buNone/>
            </a:pPr>
            <a:r>
              <a:rPr lang="ru-RU" dirty="0" smtClean="0"/>
              <a:t>Работу выполнила</a:t>
            </a:r>
          </a:p>
          <a:p>
            <a:pPr marL="45720" indent="0" algn="r">
              <a:buNone/>
            </a:pPr>
            <a:r>
              <a:rPr lang="ru-RU" dirty="0" smtClean="0"/>
              <a:t>студентка заочного отделения</a:t>
            </a:r>
          </a:p>
          <a:p>
            <a:pPr marL="45720" indent="0" algn="r">
              <a:buNone/>
            </a:pPr>
            <a:r>
              <a:rPr lang="ru-RU" dirty="0" smtClean="0"/>
              <a:t>группы НО-4-17</a:t>
            </a:r>
          </a:p>
          <a:p>
            <a:pPr marL="45720" indent="0" algn="r">
              <a:buNone/>
            </a:pPr>
            <a:r>
              <a:rPr lang="ru-RU" dirty="0" smtClean="0"/>
              <a:t>Ушакова М.В.</a:t>
            </a:r>
            <a:endParaRPr lang="ru-RU" dirty="0"/>
          </a:p>
        </p:txBody>
      </p:sp>
      <p:pic>
        <p:nvPicPr>
          <p:cNvPr id="4098" name="Picture 2" descr="https://pp.userapi.com/c841235/v841235355/1b83a/Ondg0EXcSd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980728"/>
            <a:ext cx="4944549" cy="2966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20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232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Моё педагогическое кредо</vt:lpstr>
      <vt:lpstr>Что такое педагогическое кредо?</vt:lpstr>
      <vt:lpstr>Для меня эти слова стали девизом в моей жизни и работе.</vt:lpstr>
      <vt:lpstr>Мои принципы:</vt:lpstr>
      <vt:lpstr>В завершению добавлю:</vt:lpstr>
      <vt:lpstr>Спасибо!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Моё педагогическое кредо</dc:title>
  <dc:creator>Мария Ушакова</dc:creator>
  <cp:lastModifiedBy>Мария</cp:lastModifiedBy>
  <cp:revision>6</cp:revision>
  <dcterms:created xsi:type="dcterms:W3CDTF">2018-03-27T16:55:11Z</dcterms:created>
  <dcterms:modified xsi:type="dcterms:W3CDTF">2018-03-27T17:48:55Z</dcterms:modified>
</cp:coreProperties>
</file>