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6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1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ED916C-FDA8-4677-9D39-8745B3629184}" type="datetimeFigureOut">
              <a:rPr lang="ru-RU" smtClean="0"/>
              <a:pPr/>
              <a:t>12.07.2016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CECD28-99D7-4158-A4BA-6179257363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71538" y="142852"/>
            <a:ext cx="77203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My home, my castle.</a:t>
            </a:r>
            <a:endParaRPr lang="ru-RU" sz="5400" b="1" i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-214346" y="1643050"/>
            <a:ext cx="528641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1.What is your name?</a:t>
            </a:r>
          </a:p>
          <a:p>
            <a:pPr marL="914400" indent="-914400" algn="ctr"/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2.Where are you from?</a:t>
            </a:r>
          </a:p>
          <a:p>
            <a:pPr marL="914400" indent="-914400"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3.What is your nationality?</a:t>
            </a:r>
          </a:p>
          <a:p>
            <a:pPr marL="914400" indent="-914400" algn="ctr"/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4.What is your friend nationality?</a:t>
            </a:r>
          </a:p>
          <a:p>
            <a:pPr marL="914400" indent="-914400"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5.Have you got a collection?</a:t>
            </a:r>
            <a:endParaRPr lang="en-US" sz="2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3786190"/>
            <a:ext cx="4857752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indent="-914400" algn="ctr"/>
            <a:r>
              <a:rPr lang="ru-RU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</a:t>
            </a:r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1.My name is…</a:t>
            </a:r>
            <a:endParaRPr lang="en-US" sz="24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914400" indent="-914400" algn="ctr"/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2.I’m from…</a:t>
            </a:r>
            <a:endParaRPr lang="ru-RU" sz="2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marL="914400" indent="-914400"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3.I’m … ?</a:t>
            </a:r>
          </a:p>
          <a:p>
            <a:pPr marL="914400" indent="-914400" algn="ctr"/>
            <a:r>
              <a:rPr lang="en-US" sz="2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4.He’s…</a:t>
            </a:r>
          </a:p>
          <a:p>
            <a:pPr marL="914400" indent="-914400"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  </a:t>
            </a:r>
            <a:r>
              <a:rPr lang="ru-RU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     </a:t>
            </a:r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5. I have got….</a:t>
            </a:r>
            <a:endParaRPr lang="en-US" sz="2400" b="1" cap="none" spc="0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1000108"/>
            <a:ext cx="5003800" cy="3746500"/>
          </a:xfrm>
          <a:prstGeom prst="rect">
            <a:avLst/>
          </a:prstGeom>
        </p:spPr>
      </p:pic>
      <p:pic>
        <p:nvPicPr>
          <p:cNvPr id="6" name="Рисунок 5" descr="wt_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8" y="1000108"/>
            <a:ext cx="3000396" cy="4462127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72000" y="571480"/>
            <a:ext cx="3929072" cy="52387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Live high up!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1. There is a water tower </a:t>
            </a:r>
            <a:r>
              <a:rPr lang="en-US" dirty="0" smtClean="0"/>
              <a:t>in   </a:t>
            </a:r>
            <a:r>
              <a:rPr lang="en-US" dirty="0" smtClean="0"/>
              <a:t>…</a:t>
            </a:r>
          </a:p>
          <a:p>
            <a:r>
              <a:rPr lang="en-US" dirty="0" smtClean="0"/>
              <a:t>2. It is … </a:t>
            </a:r>
            <a:r>
              <a:rPr lang="en-US" dirty="0" smtClean="0"/>
              <a:t> years </a:t>
            </a:r>
            <a:r>
              <a:rPr lang="en-US" dirty="0" smtClean="0"/>
              <a:t>old.</a:t>
            </a:r>
          </a:p>
          <a:p>
            <a:r>
              <a:rPr lang="en-US" dirty="0" smtClean="0"/>
              <a:t>3. The tower has got … floors.</a:t>
            </a:r>
          </a:p>
          <a:p>
            <a:r>
              <a:rPr lang="en-US" dirty="0" smtClean="0"/>
              <a:t>4. There are … steps to the roof.</a:t>
            </a:r>
          </a:p>
          <a:p>
            <a:r>
              <a:rPr lang="en-US" dirty="0" smtClean="0"/>
              <a:t>5. There is no …</a:t>
            </a:r>
          </a:p>
          <a:p>
            <a:r>
              <a:rPr lang="en-US" dirty="0" smtClean="0"/>
              <a:t>6. There are … rooms.</a:t>
            </a:r>
          </a:p>
          <a:p>
            <a:r>
              <a:rPr lang="en-US" dirty="0" smtClean="0"/>
              <a:t>7. There is a reception room on the ground floor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91044" y="1404065"/>
            <a:ext cx="13009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+mj-lt"/>
              </a:rPr>
              <a:t>Surrey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+mj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2092786"/>
            <a:ext cx="68320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100 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5852" y="2607295"/>
            <a:ext cx="356188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</a:t>
            </a:r>
            <a:endParaRPr lang="ru-RU" sz="2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35447" y="3172906"/>
            <a:ext cx="62844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142</a:t>
            </a:r>
            <a:endParaRPr lang="ru-RU" sz="2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67117" y="3564305"/>
            <a:ext cx="68480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lift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57947" y="4077072"/>
            <a:ext cx="41229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9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house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I live in a big house.</a:t>
            </a:r>
          </a:p>
          <a:p>
            <a:r>
              <a:rPr lang="en-US" dirty="0" smtClean="0"/>
              <a:t>2. It is in Penza.</a:t>
            </a:r>
          </a:p>
          <a:p>
            <a:r>
              <a:rPr lang="en-US" dirty="0" smtClean="0"/>
              <a:t>3. There are 2 rooms. There is a kitchen, a living-room, a bedroom in my house.</a:t>
            </a:r>
          </a:p>
          <a:p>
            <a:r>
              <a:rPr lang="en-US" dirty="0" smtClean="0"/>
              <a:t>4. My favourite room is </a:t>
            </a:r>
            <a:r>
              <a:rPr lang="ru-RU" dirty="0" smtClean="0"/>
              <a:t> </a:t>
            </a:r>
            <a:r>
              <a:rPr lang="en-US" dirty="0" smtClean="0"/>
              <a:t>a living-room. I read books and watch TV there. </a:t>
            </a:r>
          </a:p>
          <a:p>
            <a:r>
              <a:rPr lang="en-US" dirty="0" smtClean="0"/>
              <a:t>5. My house is very </a:t>
            </a:r>
            <a:r>
              <a:rPr lang="en-US" dirty="0" err="1" smtClean="0"/>
              <a:t>cosy</a:t>
            </a:r>
            <a:r>
              <a:rPr lang="en-US" dirty="0" smtClean="0"/>
              <a:t>. (</a:t>
            </a:r>
            <a:r>
              <a:rPr lang="ru-RU" dirty="0" smtClean="0"/>
              <a:t>уютный)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майлик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928670"/>
            <a:ext cx="5143512" cy="514351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86050" y="5572140"/>
            <a:ext cx="33607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Thank you!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28412_w640_h640_barocco018118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2000240"/>
            <a:ext cx="6096000" cy="3381375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571736" y="428604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5643578"/>
            <a:ext cx="471988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bedroom.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43174" y="214290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 descr="1557362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5852" y="1142984"/>
            <a:ext cx="6667520" cy="4411277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928926" y="5786454"/>
            <a:ext cx="31742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hall.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214290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rgbClr val="008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rgbClr val="0080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48987264_47818616_1250940286_Reflex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8728" y="1285860"/>
            <a:ext cx="6305550" cy="41433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428860" y="5572140"/>
            <a:ext cx="426430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rgbClr val="0033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kitchen.</a:t>
            </a:r>
            <a:endParaRPr lang="ru-RU" sz="5400" b="1" cap="none" spc="0" dirty="0">
              <a:ln w="11430"/>
              <a:solidFill>
                <a:srgbClr val="00330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643174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f_4df8ab1ff13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285860"/>
            <a:ext cx="5753100" cy="408622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71670" y="5500702"/>
            <a:ext cx="494911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bathroom.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fotografii_intererov_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214422"/>
            <a:ext cx="5810264" cy="3871088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714480" y="5357826"/>
            <a:ext cx="556787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dining-room.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irena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1604" y="1285860"/>
            <a:ext cx="5715000" cy="380047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928794" y="5214950"/>
            <a:ext cx="52921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living-room.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71736" y="142852"/>
            <a:ext cx="342914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What is it ?</a:t>
            </a:r>
            <a:endParaRPr lang="ru-RU" sz="5400" b="1" cap="none" spc="0" dirty="0">
              <a:ln w="11430"/>
              <a:solidFill>
                <a:schemeClr val="accent6">
                  <a:lumMod val="5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 descr="garage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3042" y="1142984"/>
            <a:ext cx="5397509" cy="404813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285984" y="5357826"/>
            <a:ext cx="41152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solidFill>
                  <a:schemeClr val="bg2">
                    <a:lumMod val="1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is a garage.</a:t>
            </a:r>
            <a:endParaRPr lang="ru-RU" sz="5400" b="1" cap="none" spc="0" dirty="0">
              <a:ln w="11430"/>
              <a:solidFill>
                <a:schemeClr val="bg2">
                  <a:lumMod val="1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00430" y="642918"/>
            <a:ext cx="122982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err="1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</a:t>
            </a:r>
            <a:endParaRPr lang="ru-RU" sz="96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rot="10800000" flipV="1">
            <a:off x="2571736" y="2071678"/>
            <a:ext cx="1071570" cy="10001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4786314" y="2071678"/>
            <a:ext cx="1000132" cy="1000132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1214414" y="3143248"/>
            <a:ext cx="177805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en-US" sz="9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Ɵ]</a:t>
            </a:r>
            <a:endParaRPr lang="ru-RU" sz="9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3143248"/>
            <a:ext cx="160653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[</a:t>
            </a:r>
            <a:r>
              <a:rPr lang="en-US" sz="9600" b="1" cap="none" spc="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/>
                <a:cs typeface="Calibri"/>
              </a:rPr>
              <a:t>ð]</a:t>
            </a:r>
            <a:endParaRPr lang="ru-RU" sz="9600" b="1" cap="none" spc="0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4929198"/>
            <a:ext cx="3500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Six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  <a:r>
              <a:rPr lang="en-US" sz="2800" b="1" dirty="0" smtClean="0"/>
              <a:t>, seven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  <a:r>
              <a:rPr lang="en-US" sz="2800" b="1" dirty="0" smtClean="0"/>
              <a:t>, eigh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</a:p>
          <a:p>
            <a:r>
              <a:rPr lang="en-US" sz="2800" b="1" dirty="0" smtClean="0"/>
              <a:t>Nin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  <a:r>
              <a:rPr lang="en-US" sz="2800" b="1" dirty="0" smtClean="0"/>
              <a:t>, ten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  <a:r>
              <a:rPr lang="en-US" sz="2800" b="1" dirty="0" smtClean="0"/>
              <a:t>, </a:t>
            </a:r>
            <a:r>
              <a:rPr lang="en-US" sz="2800" b="1" dirty="0" smtClean="0">
                <a:solidFill>
                  <a:srgbClr val="C00000"/>
                </a:solidFill>
              </a:rPr>
              <a:t>th</a:t>
            </a:r>
            <a:r>
              <a:rPr lang="en-US" sz="2800" b="1" dirty="0" smtClean="0"/>
              <a:t>ree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5000636"/>
            <a:ext cx="35004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</a:rPr>
              <a:t>Th</a:t>
            </a:r>
            <a:r>
              <a:rPr lang="en-US" sz="2800" dirty="0" smtClean="0"/>
              <a:t>e, </a:t>
            </a:r>
            <a:r>
              <a:rPr lang="en-US" sz="2800" dirty="0" smtClean="0">
                <a:solidFill>
                  <a:srgbClr val="C00000"/>
                </a:solidFill>
              </a:rPr>
              <a:t>th</a:t>
            </a:r>
            <a:r>
              <a:rPr lang="en-US" sz="2800" dirty="0" smtClean="0"/>
              <a:t>is, </a:t>
            </a:r>
            <a:r>
              <a:rPr lang="en-US" sz="2800" dirty="0" smtClean="0">
                <a:solidFill>
                  <a:srgbClr val="C00000"/>
                </a:solidFill>
              </a:rPr>
              <a:t>th</a:t>
            </a:r>
            <a:r>
              <a:rPr lang="en-US" sz="2800" dirty="0" smtClean="0"/>
              <a:t>ose, </a:t>
            </a:r>
            <a:r>
              <a:rPr lang="en-US" sz="2800" dirty="0" smtClean="0">
                <a:solidFill>
                  <a:srgbClr val="C00000"/>
                </a:solidFill>
              </a:rPr>
              <a:t>th</a:t>
            </a:r>
            <a:r>
              <a:rPr lang="en-US" sz="2800" dirty="0" smtClean="0"/>
              <a:t>ere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252</TotalTime>
  <Words>284</Words>
  <Application>Microsoft Office PowerPoint</Application>
  <PresentationFormat>Экран (4:3)</PresentationFormat>
  <Paragraphs>52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Live high up!</vt:lpstr>
      <vt:lpstr>My house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qwerty</dc:creator>
  <cp:lastModifiedBy>Беляев Вадим Валерьевич</cp:lastModifiedBy>
  <cp:revision>28</cp:revision>
  <dcterms:created xsi:type="dcterms:W3CDTF">2012-11-09T09:18:16Z</dcterms:created>
  <dcterms:modified xsi:type="dcterms:W3CDTF">2016-07-12T08:09:23Z</dcterms:modified>
</cp:coreProperties>
</file>