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3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934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974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32140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202929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5143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51658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8908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1360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501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4565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2878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738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003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616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2238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852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78216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A8FC7611-0DAF-4AE2-B26E-FCD3A77051AB}" type="datetimeFigureOut">
              <a:rPr lang="ru-RU" smtClean="0"/>
              <a:t>26.12.2019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643189-4F75-4092-A160-55F4FCE3C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69514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Georgia" panose="02040502050405020303" pitchFamily="18" charset="0"/>
              </a:rPr>
              <a:t>Мастер-класс по изготовлению новогоднего </a:t>
            </a:r>
            <a:br>
              <a:rPr lang="ru-RU" dirty="0" smtClean="0">
                <a:latin typeface="Georgia" panose="02040502050405020303" pitchFamily="18" charset="0"/>
              </a:rPr>
            </a:br>
            <a:r>
              <a:rPr lang="ru-RU" dirty="0" smtClean="0">
                <a:latin typeface="Georgia" panose="02040502050405020303" pitchFamily="18" charset="0"/>
              </a:rPr>
              <a:t>мыла с картинкой</a:t>
            </a: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5825" y="2153652"/>
            <a:ext cx="3211471" cy="433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972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48472" y="1720516"/>
            <a:ext cx="6523338" cy="483669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Нам понадобится:</a:t>
            </a: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443790"/>
            <a:ext cx="8946541" cy="480461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Georgia" panose="02040502050405020303" pitchFamily="18" charset="0"/>
              </a:rPr>
              <a:t>мыльная основа;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Georgia" panose="02040502050405020303" pitchFamily="18" charset="0"/>
              </a:rPr>
              <a:t>краситель «Синий»;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err="1" smtClean="0">
                <a:latin typeface="Georgia" panose="02040502050405020303" pitchFamily="18" charset="0"/>
              </a:rPr>
              <a:t>ароматизатор</a:t>
            </a:r>
            <a:r>
              <a:rPr lang="ru-RU" dirty="0" smtClean="0">
                <a:latin typeface="Georgia" panose="02040502050405020303" pitchFamily="18" charset="0"/>
              </a:rPr>
              <a:t> «Экзотические фрукты»;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Georgia" panose="02040502050405020303" pitchFamily="18" charset="0"/>
              </a:rPr>
              <a:t>картинка на водорастворимой бумаге;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Georgia" panose="02040502050405020303" pitchFamily="18" charset="0"/>
              </a:rPr>
              <a:t>спирт;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Georgia" panose="02040502050405020303" pitchFamily="18" charset="0"/>
              </a:rPr>
              <a:t>формочка для мыла;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>
                <a:latin typeface="Georgia" panose="02040502050405020303" pitchFamily="18" charset="0"/>
              </a:rPr>
              <a:t>деревянная палочка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latin typeface="Georgia" panose="020405020504050203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latin typeface="Georgia" panose="020405020504050203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latin typeface="Georgia" panose="020405020504050203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latin typeface="Georgia" panose="020405020504050203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183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Georgia" panose="02040502050405020303" pitchFamily="18" charset="0"/>
              </a:rPr>
              <a:t>Ход работы:</a:t>
            </a:r>
            <a:br>
              <a:rPr lang="ru-RU" dirty="0" smtClean="0">
                <a:latin typeface="Georgia" panose="02040502050405020303" pitchFamily="18" charset="0"/>
              </a:rPr>
            </a:br>
            <a:endParaRPr lang="ru-RU" dirty="0">
              <a:latin typeface="Georgia" panose="02040502050405020303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467853"/>
            <a:ext cx="8946541" cy="4780547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Georgia" panose="02040502050405020303" pitchFamily="18" charset="0"/>
              </a:rPr>
              <a:t>1.</a:t>
            </a:r>
            <a:r>
              <a:rPr lang="ru-RU" dirty="0" smtClean="0">
                <a:latin typeface="Georgia" panose="02040502050405020303" pitchFamily="18" charset="0"/>
              </a:rPr>
              <a:t> Нарезать мыльную основу небольшими кубиками 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и расплавить в микроволновой печи. 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Внимательно следить, чтобы основа не 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закипела, иначе мыло будет плохо 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мылиться.</a:t>
            </a: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1885" y="2087045"/>
            <a:ext cx="5980310" cy="4434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6070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757990"/>
            <a:ext cx="8946541" cy="5490410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sz="32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Georgia" panose="02040502050405020303" pitchFamily="18" charset="0"/>
              </a:rPr>
              <a:t>2. </a:t>
            </a:r>
            <a:r>
              <a:rPr lang="ru-RU" dirty="0" smtClean="0">
                <a:latin typeface="Georgia" panose="02040502050405020303" pitchFamily="18" charset="0"/>
              </a:rPr>
              <a:t>В расплавленную основу добавить </a:t>
            </a:r>
          </a:p>
          <a:p>
            <a:pPr marL="0" indent="0">
              <a:buNone/>
            </a:pPr>
            <a:r>
              <a:rPr lang="ru-RU" dirty="0" err="1" smtClean="0">
                <a:latin typeface="Georgia" panose="02040502050405020303" pitchFamily="18" charset="0"/>
              </a:rPr>
              <a:t>ароматизатор</a:t>
            </a:r>
            <a:r>
              <a:rPr lang="ru-RU" dirty="0" smtClean="0">
                <a:latin typeface="Georgia" panose="02040502050405020303" pitchFamily="18" charset="0"/>
              </a:rPr>
              <a:t> (10-15 капель)</a:t>
            </a: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3917" y="865145"/>
            <a:ext cx="4214406" cy="568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8261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311442"/>
            <a:ext cx="8946541" cy="4936957"/>
          </a:xfrm>
        </p:spPr>
        <p:txBody>
          <a:bodyPr/>
          <a:lstStyle/>
          <a:p>
            <a:pPr marL="0" indent="0">
              <a:buNone/>
            </a:pPr>
            <a:endParaRPr lang="ru-RU" sz="3200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Georgia" panose="02040502050405020303" pitchFamily="18" charset="0"/>
              </a:rPr>
              <a:t>3.</a:t>
            </a:r>
            <a:r>
              <a:rPr lang="ru-RU" dirty="0" smtClean="0">
                <a:latin typeface="Georgia" panose="02040502050405020303" pitchFamily="18" charset="0"/>
              </a:rPr>
              <a:t> Затем добавить краситель на кончике деревянной 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палочки. Цвет должен получиться нежно-голубым; 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если сделать темнее, картинку не будет видно.</a:t>
            </a: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6305" y="1143174"/>
            <a:ext cx="3910003" cy="527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025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95817" y="1130968"/>
            <a:ext cx="8946541" cy="5117431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Georgia" panose="02040502050405020303" pitchFamily="18" charset="0"/>
              </a:rPr>
              <a:t>4.</a:t>
            </a:r>
            <a:r>
              <a:rPr lang="ru-RU" dirty="0" smtClean="0">
                <a:latin typeface="Georgia" panose="02040502050405020303" pitchFamily="18" charset="0"/>
              </a:rPr>
              <a:t> Налить в форму немного мыльной основы, положить картинку лицевой стороной вниз и залить сверху оставшейся основой.</a:t>
            </a: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589" y="2298031"/>
            <a:ext cx="4680901" cy="347063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8137" y="2289111"/>
            <a:ext cx="4692932" cy="347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845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03312" y="1042265"/>
            <a:ext cx="8946541" cy="4195481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>
                <a:latin typeface="Georgia" panose="02040502050405020303" pitchFamily="18" charset="0"/>
              </a:rPr>
              <a:t>5.</a:t>
            </a:r>
            <a:r>
              <a:rPr lang="ru-RU" dirty="0" smtClean="0">
                <a:latin typeface="Georgia" panose="02040502050405020303" pitchFamily="18" charset="0"/>
              </a:rPr>
              <a:t> Тщательно сбрызнуть основу спиртом, чтобы 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исчезли пузырьки воздуха, и оставить застывать. 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В холодильнике мыло застынет за полчаса, на 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открытом воздухе – через несколько часов.</a:t>
            </a: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1029" y="1299411"/>
            <a:ext cx="3984038" cy="5373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53913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19091" y="946012"/>
            <a:ext cx="8946541" cy="4195481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latin typeface="Georgia" panose="02040502050405020303" pitchFamily="18" charset="0"/>
            </a:endParaRPr>
          </a:p>
          <a:p>
            <a:pPr marL="0" indent="0">
              <a:buNone/>
            </a:pPr>
            <a:r>
              <a:rPr lang="ru-RU" sz="3200" dirty="0" smtClean="0">
                <a:latin typeface="Georgia" panose="02040502050405020303" pitchFamily="18" charset="0"/>
              </a:rPr>
              <a:t>6.</a:t>
            </a:r>
            <a:r>
              <a:rPr lang="ru-RU" dirty="0" smtClean="0">
                <a:latin typeface="Georgia" panose="02040502050405020303" pitchFamily="18" charset="0"/>
              </a:rPr>
              <a:t> Когда мыло хорошо застынет и затвердеет,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 осторожно извлечь из формы и упаковать 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по желанию. Новогоднее мыло с картинкой 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станет отличным подарком друзьям </a:t>
            </a:r>
          </a:p>
          <a:p>
            <a:pPr marL="0" indent="0">
              <a:buNone/>
            </a:pPr>
            <a:r>
              <a:rPr lang="ru-RU" dirty="0" smtClean="0">
                <a:latin typeface="Georgia" panose="02040502050405020303" pitchFamily="18" charset="0"/>
              </a:rPr>
              <a:t>и близким.</a:t>
            </a: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  <a:p>
            <a:pPr marL="0" indent="0">
              <a:buNone/>
            </a:pPr>
            <a:endParaRPr lang="ru-RU" dirty="0"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3463" y="1173768"/>
            <a:ext cx="4018288" cy="541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5263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31</TotalTime>
  <Words>178</Words>
  <Application>Microsoft Office PowerPoint</Application>
  <PresentationFormat>Широкоэкранный</PresentationFormat>
  <Paragraphs>37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Century Gothic</vt:lpstr>
      <vt:lpstr>Georgia</vt:lpstr>
      <vt:lpstr>Wingdings 3</vt:lpstr>
      <vt:lpstr>Ион</vt:lpstr>
      <vt:lpstr>Мастер-класс по изготовлению новогоднего  мыла с картинкой</vt:lpstr>
      <vt:lpstr>Нам понадобится:</vt:lpstr>
      <vt:lpstr>Ход работы: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по изготовлению новогоднего  мыла с картинкой</dc:title>
  <dc:creator>6576</dc:creator>
  <cp:lastModifiedBy>6576</cp:lastModifiedBy>
  <cp:revision>4</cp:revision>
  <dcterms:created xsi:type="dcterms:W3CDTF">2019-12-24T11:14:44Z</dcterms:created>
  <dcterms:modified xsi:type="dcterms:W3CDTF">2019-12-26T11:19:12Z</dcterms:modified>
</cp:coreProperties>
</file>